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92C43-68EB-434E-B722-B261FC6B55E6}" v="1" dt="2024-10-28T14:12:07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7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24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03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15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0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9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8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4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5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6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91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68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WIFI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54" y="647698"/>
            <a:ext cx="5270564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987BC07-BEDF-99BC-4CA3-0A7CCDD36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9" y="3694887"/>
            <a:ext cx="4710739" cy="2162555"/>
          </a:xfrm>
          <a:prstGeom prst="rect">
            <a:avLst/>
          </a:prstGeom>
          <a:effectLst/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096F5D-F0BC-06A9-1A98-997B1093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416" y="752945"/>
            <a:ext cx="5449471" cy="27656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F063-5B6B-15C0-3651-17D0BD1B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 fontScale="90000"/>
          </a:bodyPr>
          <a:lstStyle/>
          <a:p>
            <a:r>
              <a:rPr lang="hu-HU" sz="3900" dirty="0"/>
              <a:t>Ping</a:t>
            </a:r>
            <a:br>
              <a:rPr lang="hu-HU" sz="3900" dirty="0"/>
            </a:br>
            <a:r>
              <a:rPr lang="hu-HU" sz="3900" dirty="0"/>
              <a:t>(Vlan 60 </a:t>
            </a:r>
            <a:br>
              <a:rPr lang="hu-HU" sz="3900" dirty="0"/>
            </a:br>
            <a:r>
              <a:rPr lang="hu-HU" sz="3900" dirty="0"/>
              <a:t>Vlan 40)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4855D-B0FD-6585-C530-E7FECD10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63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1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8687DA98-E0F0-7017-C932-6EF9C52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C7AA6-57D5-7A92-595D-AD282845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359"/>
            <a:ext cx="10001440" cy="3925566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Topológia</a:t>
            </a:r>
          </a:p>
        </p:txBody>
      </p:sp>
    </p:spTree>
    <p:extLst>
      <p:ext uri="{BB962C8B-B14F-4D97-AF65-F5344CB8AC3E}">
        <p14:creationId xmlns:p14="http://schemas.microsoft.com/office/powerpoint/2010/main" val="35639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IP/IPV6 tábla</a:t>
            </a: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05981"/>
              </p:ext>
            </p:extLst>
          </p:nvPr>
        </p:nvGraphicFramePr>
        <p:xfrm>
          <a:off x="35032" y="310016"/>
          <a:ext cx="8003959" cy="625792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837521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0662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592671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296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Boss Wi-Fi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4889"/>
              </p:ext>
            </p:extLst>
          </p:nvPr>
        </p:nvGraphicFramePr>
        <p:xfrm>
          <a:off x="2011939" y="2158308"/>
          <a:ext cx="7409815" cy="347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04533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Eszköz neve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Azonosító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Név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Portok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Hálózat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DeliverySW1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40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Delivery1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Fa0/5,Fa0/10,Fa0/3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192.168.5.64/27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50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Delivery2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192.168.5.96/28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ConSW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60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ConVLAN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Fa0/1, Fa0/2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431408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Protokoll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Port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Fa0/1, Fa0/2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797" y="1152983"/>
            <a:ext cx="7258753" cy="5553075"/>
          </a:xfrm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8F4EA-5E09-426F-B224-88EC83A0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34" y="2236083"/>
            <a:ext cx="9968927" cy="2634194"/>
          </a:xfr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9FAB6-3A4B-0C58-48A1-8105C3A1F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87" y="1971675"/>
            <a:ext cx="6600363" cy="3621033"/>
          </a:xfr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F1FE-76C1-59B3-DBAD-798DE6A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ASA</a:t>
            </a:r>
          </a:p>
        </p:txBody>
      </p:sp>
      <p:pic>
        <p:nvPicPr>
          <p:cNvPr id="4" name="Kép 1">
            <a:extLst>
              <a:ext uri="{FF2B5EF4-FFF2-40B4-BE49-F238E27FC236}">
                <a16:creationId xmlns:a16="http://schemas.microsoft.com/office/drawing/2014/main" id="{4D44B5CC-2712-F98B-7779-3BC04DDA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37" y="3162597"/>
            <a:ext cx="91514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242</Words>
  <Application>Microsoft Office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Tacos KFT.</vt:lpstr>
      <vt:lpstr>Topológia</vt:lpstr>
      <vt:lpstr>IP/IPV6 tábla</vt:lpstr>
      <vt:lpstr>Vlan tábla</vt:lpstr>
      <vt:lpstr>Etherchannel</vt:lpstr>
      <vt:lpstr>Route Table</vt:lpstr>
      <vt:lpstr>Port-Security</vt:lpstr>
      <vt:lpstr>HSRP</vt:lpstr>
      <vt:lpstr>ASA</vt:lpstr>
      <vt:lpstr>SSH</vt:lpstr>
      <vt:lpstr>WIFI</vt:lpstr>
      <vt:lpstr>WIFI Security</vt:lpstr>
      <vt:lpstr>Ping (Vlan 60  Vlan 40)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Adam Varadi</cp:lastModifiedBy>
  <cp:revision>1</cp:revision>
  <dcterms:created xsi:type="dcterms:W3CDTF">2024-10-28T13:09:53Z</dcterms:created>
  <dcterms:modified xsi:type="dcterms:W3CDTF">2024-10-28T15:20:15Z</dcterms:modified>
</cp:coreProperties>
</file>