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87" r:id="rId4"/>
    <p:sldId id="257" r:id="rId5"/>
    <p:sldId id="284" r:id="rId6"/>
    <p:sldId id="280" r:id="rId7"/>
    <p:sldId id="258" r:id="rId8"/>
    <p:sldId id="259" r:id="rId9"/>
    <p:sldId id="286" r:id="rId10"/>
    <p:sldId id="261" r:id="rId11"/>
    <p:sldId id="274" r:id="rId12"/>
    <p:sldId id="264" r:id="rId13"/>
    <p:sldId id="265" r:id="rId14"/>
    <p:sldId id="262" r:id="rId15"/>
    <p:sldId id="263" r:id="rId16"/>
    <p:sldId id="288" r:id="rId17"/>
    <p:sldId id="272" r:id="rId18"/>
    <p:sldId id="275" r:id="rId19"/>
    <p:sldId id="267" r:id="rId20"/>
    <p:sldId id="268" r:id="rId21"/>
    <p:sldId id="278" r:id="rId22"/>
    <p:sldId id="279" r:id="rId23"/>
    <p:sldId id="281" r:id="rId24"/>
    <p:sldId id="282" r:id="rId25"/>
    <p:sldId id="270" r:id="rId26"/>
    <p:sldId id="271" r:id="rId27"/>
    <p:sldId id="276" r:id="rId28"/>
    <p:sldId id="277" r:id="rId29"/>
    <p:sldId id="283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100" d="100"/>
          <a:sy n="100" d="100"/>
        </p:scale>
        <p:origin x="5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82215"/>
              </p:ext>
            </p:extLst>
          </p:nvPr>
        </p:nvGraphicFramePr>
        <p:xfrm>
          <a:off x="1628812" y="1519125"/>
          <a:ext cx="8045504" cy="199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6716" y="4014651"/>
            <a:ext cx="4878923" cy="209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3861101"/>
            <a:ext cx="6012701" cy="1417443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1454963"/>
            <a:ext cx="6017342" cy="1880420"/>
          </a:xfr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38" y="4569048"/>
            <a:ext cx="4663112" cy="148477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9" y="1142656"/>
            <a:ext cx="3495754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Port-</a:t>
            </a:r>
            <a:r>
              <a:rPr lang="hu-HU" dirty="0" err="1" smtClean="0"/>
              <a:t>Security</a:t>
            </a:r>
            <a:r>
              <a:rPr lang="hu-HU" dirty="0" smtClean="0"/>
              <a:t>, </a:t>
            </a:r>
            <a:r>
              <a:rPr lang="hu-HU" dirty="0" err="1" smtClean="0"/>
              <a:t>Portfast</a:t>
            </a:r>
            <a:r>
              <a:rPr lang="hu-HU" dirty="0" smtClean="0"/>
              <a:t>, BPDU </a:t>
            </a:r>
            <a:r>
              <a:rPr lang="hu-HU" dirty="0" err="1" smtClean="0"/>
              <a:t>Guard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4186348"/>
            <a:ext cx="4081454" cy="23536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3" y="2456459"/>
            <a:ext cx="4562487" cy="172902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566207"/>
            <a:ext cx="4354286" cy="175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2" y="4323368"/>
            <a:ext cx="4428226" cy="238096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84767" y="4366260"/>
            <a:ext cx="3629587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156352" y="4502331"/>
            <a:ext cx="3729363" cy="5312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507972" y="3322320"/>
            <a:ext cx="4475508" cy="838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619603" y="3444240"/>
            <a:ext cx="4197531" cy="856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54" y="2289018"/>
            <a:ext cx="4693235" cy="400852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579360" y="4404361"/>
            <a:ext cx="109474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60310" y="5474970"/>
            <a:ext cx="4414520" cy="143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48880" y="4665978"/>
            <a:ext cx="2352040" cy="1600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1740" y="2405380"/>
            <a:ext cx="1102360" cy="1651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64120" y="2675709"/>
            <a:ext cx="2321560" cy="1335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48880" y="3467963"/>
            <a:ext cx="4490720" cy="159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05380"/>
            <a:ext cx="1046480" cy="1422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90500" y="2640232"/>
            <a:ext cx="2286000" cy="15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20980" y="3497580"/>
            <a:ext cx="4290060" cy="3022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3114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31140" y="4381500"/>
            <a:ext cx="2159000" cy="1817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08280" y="528320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HSRP </a:t>
            </a:r>
            <a:r>
              <a:rPr lang="hu-HU" dirty="0" err="1" smtClean="0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DeliveryR1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kitalált étteremlánc, </a:t>
            </a:r>
            <a:r>
              <a:rPr lang="hu-HU" dirty="0" err="1" smtClean="0"/>
              <a:t>Tacos</a:t>
            </a:r>
            <a:r>
              <a:rPr lang="hu-HU" dirty="0" smtClean="0"/>
              <a:t> KFT. hálózatát valósítottuk meg a étterem igényeinek megfelelően.</a:t>
            </a:r>
          </a:p>
          <a:p>
            <a:r>
              <a:rPr lang="hu-HU" dirty="0" err="1" smtClean="0"/>
              <a:t>Welcome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Los </a:t>
            </a:r>
            <a:r>
              <a:rPr lang="hu-HU" dirty="0" err="1" smtClean="0"/>
              <a:t>Pollos</a:t>
            </a:r>
            <a:r>
              <a:rPr lang="hu-HU" dirty="0" smtClean="0"/>
              <a:t> </a:t>
            </a:r>
            <a:r>
              <a:rPr lang="hu-HU" dirty="0" err="1" smtClean="0"/>
              <a:t>Hermanos</a:t>
            </a:r>
            <a:r>
              <a:rPr lang="hu-HU" dirty="0" smtClean="0"/>
              <a:t> </a:t>
            </a:r>
            <a:r>
              <a:rPr lang="hu-HU" dirty="0" err="1"/>
              <a:t>f</a:t>
            </a:r>
            <a:r>
              <a:rPr lang="hu-HU" dirty="0" err="1" smtClean="0"/>
              <a:t>amily</a:t>
            </a:r>
            <a:r>
              <a:rPr lang="hu-HU" dirty="0" smtClean="0"/>
              <a:t>, </a:t>
            </a:r>
            <a:r>
              <a:rPr lang="hu-HU" dirty="0" err="1" smtClean="0"/>
              <a:t>remember</a:t>
            </a:r>
            <a:r>
              <a:rPr lang="hu-HU" dirty="0" smtClean="0"/>
              <a:t> La </a:t>
            </a:r>
            <a:r>
              <a:rPr lang="hu-HU" dirty="0" err="1" smtClean="0"/>
              <a:t>Passion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</a:t>
            </a:r>
            <a:r>
              <a:rPr lang="hu-HU" dirty="0" smtClean="0"/>
              <a:t>beállítása</a:t>
            </a:r>
          </a:p>
          <a:p>
            <a:r>
              <a:rPr lang="hu-HU" dirty="0" smtClean="0"/>
              <a:t>Fizikai WIFI </a:t>
            </a:r>
            <a:r>
              <a:rPr lang="hu-HU" dirty="0" err="1" smtClean="0"/>
              <a:t>router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Külső internet elérése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Cisco 4221 </a:t>
            </a:r>
            <a:r>
              <a:rPr lang="hu-HU" dirty="0" err="1" smtClean="0"/>
              <a:t>router</a:t>
            </a:r>
            <a:r>
              <a:rPr lang="hu-HU" dirty="0" smtClean="0"/>
              <a:t> 3db</a:t>
            </a:r>
          </a:p>
          <a:p>
            <a:r>
              <a:rPr lang="hu-HU" dirty="0" smtClean="0"/>
              <a:t>Cisco 2960 kapcsoló 2db</a:t>
            </a:r>
          </a:p>
          <a:p>
            <a:r>
              <a:rPr lang="hu-HU" dirty="0" err="1" smtClean="0"/>
              <a:t>Tenda</a:t>
            </a:r>
            <a:r>
              <a:rPr lang="hu-HU" dirty="0" smtClean="0"/>
              <a:t> WIFI </a:t>
            </a:r>
            <a:r>
              <a:rPr lang="hu-HU" dirty="0" err="1" smtClean="0"/>
              <a:t>router</a:t>
            </a:r>
            <a:r>
              <a:rPr lang="hu-HU" dirty="0" smtClean="0"/>
              <a:t> 1db</a:t>
            </a:r>
          </a:p>
          <a:p>
            <a:r>
              <a:rPr lang="hu-HU" dirty="0" smtClean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Delivery</a:t>
            </a:r>
            <a:r>
              <a:rPr lang="hu-HU" dirty="0" smtClean="0"/>
              <a:t> Telephely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7"/>
            <a:ext cx="3947659" cy="4243379"/>
          </a:xfrm>
        </p:spPr>
        <p:txBody>
          <a:bodyPr/>
          <a:lstStyle/>
          <a:p>
            <a:r>
              <a:rPr lang="hu-HU" dirty="0" smtClean="0"/>
              <a:t>Alkalmazott technológia: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VLAN-ok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Etherchannel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Portbiztonság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HSRP(IPv4)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SSH az eszközökre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06" y="1128622"/>
            <a:ext cx="5936294" cy="42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/>
              <a:t>Feladat elosztások: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10192"/>
              </p:ext>
            </p:extLst>
          </p:nvPr>
        </p:nvGraphicFramePr>
        <p:xfrm>
          <a:off x="3870959" y="119704"/>
          <a:ext cx="8256907" cy="6631654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35876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77038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err="1" smtClean="0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/0/0/0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>
            <a:off x="6054818" y="429986"/>
            <a:ext cx="2751908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9323706" y="457056"/>
            <a:ext cx="2804160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6086885" y="1485900"/>
            <a:ext cx="2751908" cy="53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9300347" y="1258893"/>
            <a:ext cx="2804160" cy="84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9294283" y="2107474"/>
            <a:ext cx="2804160" cy="52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6054818" y="2302327"/>
            <a:ext cx="2751908" cy="27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9320531" y="2612572"/>
            <a:ext cx="2804160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>
            <a:off x="6054818" y="2585357"/>
            <a:ext cx="2751908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285197" y="3354432"/>
            <a:ext cx="2804160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6066700" y="3169710"/>
            <a:ext cx="2751908" cy="5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>
            <a:off x="5276715" y="3691850"/>
            <a:ext cx="757646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>
            <a:off x="5320280" y="3968893"/>
            <a:ext cx="74893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>
            <a:off x="6028191" y="3685359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>
            <a:off x="8818608" y="3709641"/>
            <a:ext cx="501923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>
            <a:off x="9285197" y="3718350"/>
            <a:ext cx="2804160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6049782" y="3977601"/>
            <a:ext cx="275190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/>
          <p:nvPr/>
        </p:nvCxnSpPr>
        <p:spPr>
          <a:xfrm>
            <a:off x="8818608" y="3956957"/>
            <a:ext cx="501923" cy="29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>
            <a:off x="9285197" y="3962381"/>
            <a:ext cx="2804160" cy="23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/>
          <p:cNvCxnSpPr/>
          <p:nvPr/>
        </p:nvCxnSpPr>
        <p:spPr>
          <a:xfrm>
            <a:off x="6049782" y="5652970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6028191" y="5927843"/>
            <a:ext cx="2751908" cy="26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19" y="3490544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3671"/>
              </p:ext>
            </p:extLst>
          </p:nvPr>
        </p:nvGraphicFramePr>
        <p:xfrm>
          <a:off x="2383890" y="0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G1/0/1</a:t>
                      </a: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G1/0/2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r="64456" b="4898"/>
          <a:stretch/>
        </p:blipFill>
        <p:spPr>
          <a:xfrm>
            <a:off x="0" y="2479843"/>
            <a:ext cx="3116223" cy="43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395226"/>
            <a:ext cx="5148807" cy="4742831"/>
          </a:xfrm>
        </p:spPr>
      </p:pic>
      <p:sp>
        <p:nvSpPr>
          <p:cNvPr id="5" name="Szövegdoboz 4"/>
          <p:cNvSpPr txBox="1"/>
          <p:nvPr/>
        </p:nvSpPr>
        <p:spPr>
          <a:xfrm>
            <a:off x="1191149" y="529481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DeliverySW1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959635" y="529481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5" y="395225"/>
            <a:ext cx="5183422" cy="4742831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347226" y="1062446"/>
            <a:ext cx="5086923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132905" y="1062446"/>
            <a:ext cx="5040192" cy="128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951</TotalTime>
  <Words>377</Words>
  <Application>Microsoft Office PowerPoint</Application>
  <PresentationFormat>Szélesvásznú</PresentationFormat>
  <Paragraphs>223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Bemutatkozás</vt:lpstr>
      <vt:lpstr>Eszközök</vt:lpstr>
      <vt:lpstr>Topológia</vt:lpstr>
      <vt:lpstr>Delivery Telephely</vt:lpstr>
      <vt:lpstr>PowerPoint-bemutató</vt:lpstr>
      <vt:lpstr>IPv4/IPV6 tábla</vt:lpstr>
      <vt:lpstr>Vlan tábla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Pingelések</vt:lpstr>
      <vt:lpstr>Port-security a Webszerver felé</vt:lpstr>
      <vt:lpstr>WIFI</vt:lpstr>
      <vt:lpstr>WIFI Security</vt:lpstr>
      <vt:lpstr>Trello használata</vt:lpstr>
      <vt:lpstr>Github használata</vt:lpstr>
      <vt:lpstr>Segítségkérés</vt:lpstr>
      <vt:lpstr>Nehézségek</vt:lpstr>
      <vt:lpstr>Tesztelések</vt:lpstr>
      <vt:lpstr>ACL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274</cp:revision>
  <dcterms:created xsi:type="dcterms:W3CDTF">2024-10-28T13:09:53Z</dcterms:created>
  <dcterms:modified xsi:type="dcterms:W3CDTF">2025-02-21T13:29:31Z</dcterms:modified>
</cp:coreProperties>
</file>