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85" r:id="rId3"/>
    <p:sldId id="287" r:id="rId4"/>
    <p:sldId id="257" r:id="rId5"/>
    <p:sldId id="280" r:id="rId6"/>
    <p:sldId id="258" r:id="rId7"/>
    <p:sldId id="289" r:id="rId8"/>
    <p:sldId id="284" r:id="rId9"/>
    <p:sldId id="259" r:id="rId10"/>
    <p:sldId id="286" r:id="rId11"/>
    <p:sldId id="297" r:id="rId12"/>
    <p:sldId id="261" r:id="rId13"/>
    <p:sldId id="274" r:id="rId14"/>
    <p:sldId id="264" r:id="rId15"/>
    <p:sldId id="265" r:id="rId16"/>
    <p:sldId id="262" r:id="rId17"/>
    <p:sldId id="263" r:id="rId18"/>
    <p:sldId id="288" r:id="rId19"/>
    <p:sldId id="290" r:id="rId20"/>
    <p:sldId id="267" r:id="rId21"/>
    <p:sldId id="268" r:id="rId22"/>
    <p:sldId id="305" r:id="rId23"/>
    <p:sldId id="308" r:id="rId24"/>
    <p:sldId id="306" r:id="rId25"/>
    <p:sldId id="307" r:id="rId26"/>
    <p:sldId id="291" r:id="rId27"/>
    <p:sldId id="292" r:id="rId28"/>
    <p:sldId id="298" r:id="rId29"/>
    <p:sldId id="299" r:id="rId30"/>
    <p:sldId id="309" r:id="rId31"/>
    <p:sldId id="312" r:id="rId32"/>
    <p:sldId id="310" r:id="rId33"/>
    <p:sldId id="311" r:id="rId34"/>
    <p:sldId id="300" r:id="rId35"/>
    <p:sldId id="304" r:id="rId36"/>
    <p:sldId id="301" r:id="rId37"/>
    <p:sldId id="302" r:id="rId38"/>
    <p:sldId id="303" r:id="rId39"/>
    <p:sldId id="293" r:id="rId40"/>
    <p:sldId id="275" r:id="rId41"/>
    <p:sldId id="294" r:id="rId42"/>
    <p:sldId id="278" r:id="rId43"/>
    <p:sldId id="279" r:id="rId44"/>
    <p:sldId id="270" r:id="rId45"/>
    <p:sldId id="272" r:id="rId46"/>
    <p:sldId id="271" r:id="rId47"/>
    <p:sldId id="276" r:id="rId48"/>
    <p:sldId id="277" r:id="rId49"/>
    <p:sldId id="283" r:id="rId50"/>
    <p:sldId id="295" r:id="rId51"/>
    <p:sldId id="281" r:id="rId52"/>
    <p:sldId id="282" r:id="rId53"/>
    <p:sldId id="296" r:id="rId54"/>
    <p:sldId id="273" r:id="rId5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F99C35F-5CB5-A1C0-C094-4C4545293C7D}" v="19" dt="2025-03-21T15:57:59.3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Közepesen sötét stílus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81" autoAdjust="0"/>
    <p:restoredTop sz="94660"/>
  </p:normalViewPr>
  <p:slideViewPr>
    <p:cSldViewPr snapToGrid="0">
      <p:cViewPr varScale="1">
        <p:scale>
          <a:sx n="88" d="100"/>
          <a:sy n="88" d="100"/>
        </p:scale>
        <p:origin x="50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microsoft.com/office/2015/10/relationships/revisionInfo" Target="revisionInfo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ristóf Lajka" userId="5e6963896e59b084" providerId="Windows Live" clId="Web-{7D9035FE-41C0-E025-4305-8A227E9B18C9}"/>
    <pc:docChg chg="modSld">
      <pc:chgData name="Kristóf Lajka" userId="5e6963896e59b084" providerId="Windows Live" clId="Web-{7D9035FE-41C0-E025-4305-8A227E9B18C9}" dt="2025-03-12T10:54:24.535" v="203" actId="20577"/>
      <pc:docMkLst>
        <pc:docMk/>
      </pc:docMkLst>
      <pc:sldChg chg="addSp delSp modSp">
        <pc:chgData name="Kristóf Lajka" userId="5e6963896e59b084" providerId="Windows Live" clId="Web-{7D9035FE-41C0-E025-4305-8A227E9B18C9}" dt="2025-03-12T10:40:53.600" v="4" actId="1076"/>
        <pc:sldMkLst>
          <pc:docMk/>
          <pc:sldMk cId="280766078" sldId="259"/>
        </pc:sldMkLst>
        <pc:spChg chg="mod">
          <ac:chgData name="Kristóf Lajka" userId="5e6963896e59b084" providerId="Windows Live" clId="Web-{7D9035FE-41C0-E025-4305-8A227E9B18C9}" dt="2025-03-12T10:40:53.600" v="4" actId="1076"/>
          <ac:spMkLst>
            <pc:docMk/>
            <pc:sldMk cId="280766078" sldId="259"/>
            <ac:spMk id="2" creationId="{949C163E-5A6C-C99F-38D2-6AF608301887}"/>
          </ac:spMkLst>
        </pc:spChg>
        <pc:graphicFrameChg chg="mod">
          <ac:chgData name="Kristóf Lajka" userId="5e6963896e59b084" providerId="Windows Live" clId="Web-{7D9035FE-41C0-E025-4305-8A227E9B18C9}" dt="2025-03-12T10:40:40.459" v="2" actId="1076"/>
          <ac:graphicFrameMkLst>
            <pc:docMk/>
            <pc:sldMk cId="280766078" sldId="259"/>
            <ac:graphicFrameMk id="8" creationId="{57BD3877-1494-77FD-5DCF-838AA688127B}"/>
          </ac:graphicFrameMkLst>
        </pc:graphicFrameChg>
        <pc:picChg chg="add del mod">
          <ac:chgData name="Kristóf Lajka" userId="5e6963896e59b084" providerId="Windows Live" clId="Web-{7D9035FE-41C0-E025-4305-8A227E9B18C9}" dt="2025-03-12T10:40:23.334" v="1"/>
          <ac:picMkLst>
            <pc:docMk/>
            <pc:sldMk cId="280766078" sldId="259"/>
            <ac:picMk id="3" creationId="{3F27E0AD-4590-D5D0-B18D-3663E2060681}"/>
          </ac:picMkLst>
        </pc:picChg>
      </pc:sldChg>
      <pc:sldChg chg="addSp delSp modSp">
        <pc:chgData name="Kristóf Lajka" userId="5e6963896e59b084" providerId="Windows Live" clId="Web-{7D9035FE-41C0-E025-4305-8A227E9B18C9}" dt="2025-03-12T10:52:52.985" v="201" actId="20577"/>
        <pc:sldMkLst>
          <pc:docMk/>
          <pc:sldMk cId="590870679" sldId="262"/>
        </pc:sldMkLst>
        <pc:spChg chg="del">
          <ac:chgData name="Kristóf Lajka" userId="5e6963896e59b084" providerId="Windows Live" clId="Web-{7D9035FE-41C0-E025-4305-8A227E9B18C9}" dt="2025-03-12T10:49:44.010" v="130"/>
          <ac:spMkLst>
            <pc:docMk/>
            <pc:sldMk cId="590870679" sldId="262"/>
            <ac:spMk id="10" creationId="{84D44A4B-E27F-C00F-AB4D-DB201E684186}"/>
          </ac:spMkLst>
        </pc:spChg>
        <pc:spChg chg="del">
          <ac:chgData name="Kristóf Lajka" userId="5e6963896e59b084" providerId="Windows Live" clId="Web-{7D9035FE-41C0-E025-4305-8A227E9B18C9}" dt="2025-03-12T10:49:44.010" v="129"/>
          <ac:spMkLst>
            <pc:docMk/>
            <pc:sldMk cId="590870679" sldId="262"/>
            <ac:spMk id="11" creationId="{587D9C0F-A73A-F61E-9216-D8715154DC4D}"/>
          </ac:spMkLst>
        </pc:spChg>
        <pc:spChg chg="add mod">
          <ac:chgData name="Kristóf Lajka" userId="5e6963896e59b084" providerId="Windows Live" clId="Web-{7D9035FE-41C0-E025-4305-8A227E9B18C9}" dt="2025-03-12T10:52:04.109" v="156" actId="20577"/>
          <ac:spMkLst>
            <pc:docMk/>
            <pc:sldMk cId="590870679" sldId="262"/>
            <ac:spMk id="12" creationId="{31CBE573-8513-DE83-20BE-3238AC15D8B0}"/>
          </ac:spMkLst>
        </pc:spChg>
        <pc:spChg chg="del">
          <ac:chgData name="Kristóf Lajka" userId="5e6963896e59b084" providerId="Windows Live" clId="Web-{7D9035FE-41C0-E025-4305-8A227E9B18C9}" dt="2025-03-12T10:49:44.010" v="125"/>
          <ac:spMkLst>
            <pc:docMk/>
            <pc:sldMk cId="590870679" sldId="262"/>
            <ac:spMk id="14" creationId="{00000000-0000-0000-0000-000000000000}"/>
          </ac:spMkLst>
        </pc:spChg>
        <pc:spChg chg="del">
          <ac:chgData name="Kristóf Lajka" userId="5e6963896e59b084" providerId="Windows Live" clId="Web-{7D9035FE-41C0-E025-4305-8A227E9B18C9}" dt="2025-03-12T10:49:44.010" v="124"/>
          <ac:spMkLst>
            <pc:docMk/>
            <pc:sldMk cId="590870679" sldId="262"/>
            <ac:spMk id="15" creationId="{00000000-0000-0000-0000-000000000000}"/>
          </ac:spMkLst>
        </pc:spChg>
        <pc:spChg chg="del">
          <ac:chgData name="Kristóf Lajka" userId="5e6963896e59b084" providerId="Windows Live" clId="Web-{7D9035FE-41C0-E025-4305-8A227E9B18C9}" dt="2025-03-12T10:49:32.681" v="122"/>
          <ac:spMkLst>
            <pc:docMk/>
            <pc:sldMk cId="590870679" sldId="262"/>
            <ac:spMk id="16" creationId="{00000000-0000-0000-0000-000000000000}"/>
          </ac:spMkLst>
        </pc:spChg>
        <pc:spChg chg="del">
          <ac:chgData name="Kristóf Lajka" userId="5e6963896e59b084" providerId="Windows Live" clId="Web-{7D9035FE-41C0-E025-4305-8A227E9B18C9}" dt="2025-03-12T10:49:44.010" v="123"/>
          <ac:spMkLst>
            <pc:docMk/>
            <pc:sldMk cId="590870679" sldId="262"/>
            <ac:spMk id="17" creationId="{00000000-0000-0000-0000-000000000000}"/>
          </ac:spMkLst>
        </pc:spChg>
        <pc:spChg chg="add mod">
          <ac:chgData name="Kristóf Lajka" userId="5e6963896e59b084" providerId="Windows Live" clId="Web-{7D9035FE-41C0-E025-4305-8A227E9B18C9}" dt="2025-03-12T10:52:23.797" v="173" actId="1076"/>
          <ac:spMkLst>
            <pc:docMk/>
            <pc:sldMk cId="590870679" sldId="262"/>
            <ac:spMk id="18" creationId="{A614D6DF-656F-A8A8-0344-8C9DE830071E}"/>
          </ac:spMkLst>
        </pc:spChg>
        <pc:spChg chg="add mod">
          <ac:chgData name="Kristóf Lajka" userId="5e6963896e59b084" providerId="Windows Live" clId="Web-{7D9035FE-41C0-E025-4305-8A227E9B18C9}" dt="2025-03-12T10:52:40.938" v="191" actId="20577"/>
          <ac:spMkLst>
            <pc:docMk/>
            <pc:sldMk cId="590870679" sldId="262"/>
            <ac:spMk id="19" creationId="{85A87586-A8B4-D16A-A98E-0E4F4DC63080}"/>
          </ac:spMkLst>
        </pc:spChg>
        <pc:spChg chg="add mod">
          <ac:chgData name="Kristóf Lajka" userId="5e6963896e59b084" providerId="Windows Live" clId="Web-{7D9035FE-41C0-E025-4305-8A227E9B18C9}" dt="2025-03-12T10:52:52.985" v="201" actId="20577"/>
          <ac:spMkLst>
            <pc:docMk/>
            <pc:sldMk cId="590870679" sldId="262"/>
            <ac:spMk id="20" creationId="{B504728D-D55A-8056-C733-6F6E5580AC70}"/>
          </ac:spMkLst>
        </pc:spChg>
        <pc:picChg chg="add mod">
          <ac:chgData name="Kristóf Lajka" userId="5e6963896e59b084" providerId="Windows Live" clId="Web-{7D9035FE-41C0-E025-4305-8A227E9B18C9}" dt="2025-03-12T10:51:13.826" v="134" actId="1076"/>
          <ac:picMkLst>
            <pc:docMk/>
            <pc:sldMk cId="590870679" sldId="262"/>
            <ac:picMk id="3" creationId="{F4E82EDB-CB58-242E-1D63-A75724CDE164}"/>
          </ac:picMkLst>
        </pc:picChg>
        <pc:picChg chg="add mod">
          <ac:chgData name="Kristóf Lajka" userId="5e6963896e59b084" providerId="Windows Live" clId="Web-{7D9035FE-41C0-E025-4305-8A227E9B18C9}" dt="2025-03-12T10:51:30.592" v="136" actId="1076"/>
          <ac:picMkLst>
            <pc:docMk/>
            <pc:sldMk cId="590870679" sldId="262"/>
            <ac:picMk id="4" creationId="{98DFA00E-D078-DF0B-8581-6171CA8683C8}"/>
          </ac:picMkLst>
        </pc:picChg>
        <pc:picChg chg="add mod">
          <ac:chgData name="Kristóf Lajka" userId="5e6963896e59b084" providerId="Windows Live" clId="Web-{7D9035FE-41C0-E025-4305-8A227E9B18C9}" dt="2025-03-12T10:51:39.483" v="138" actId="1076"/>
          <ac:picMkLst>
            <pc:docMk/>
            <pc:sldMk cId="590870679" sldId="262"/>
            <ac:picMk id="5" creationId="{AB3B01A7-DDD5-58BF-CB8F-2218D62ACC28}"/>
          </ac:picMkLst>
        </pc:picChg>
        <pc:picChg chg="del">
          <ac:chgData name="Kristóf Lajka" userId="5e6963896e59b084" providerId="Windows Live" clId="Web-{7D9035FE-41C0-E025-4305-8A227E9B18C9}" dt="2025-03-12T10:49:44.010" v="128"/>
          <ac:picMkLst>
            <pc:docMk/>
            <pc:sldMk cId="590870679" sldId="262"/>
            <ac:picMk id="6" creationId="{00000000-0000-0000-0000-000000000000}"/>
          </ac:picMkLst>
        </pc:picChg>
        <pc:picChg chg="del">
          <ac:chgData name="Kristóf Lajka" userId="5e6963896e59b084" providerId="Windows Live" clId="Web-{7D9035FE-41C0-E025-4305-8A227E9B18C9}" dt="2025-03-12T10:49:28.759" v="121"/>
          <ac:picMkLst>
            <pc:docMk/>
            <pc:sldMk cId="590870679" sldId="262"/>
            <ac:picMk id="7" creationId="{00000000-0000-0000-0000-000000000000}"/>
          </ac:picMkLst>
        </pc:picChg>
        <pc:picChg chg="add mod">
          <ac:chgData name="Kristóf Lajka" userId="5e6963896e59b084" providerId="Windows Live" clId="Web-{7D9035FE-41C0-E025-4305-8A227E9B18C9}" dt="2025-03-12T10:51:47.139" v="140" actId="1076"/>
          <ac:picMkLst>
            <pc:docMk/>
            <pc:sldMk cId="590870679" sldId="262"/>
            <ac:picMk id="8" creationId="{6A0EC73D-CF8E-EF2D-C6DE-20F625ACFEC5}"/>
          </ac:picMkLst>
        </pc:picChg>
        <pc:picChg chg="del">
          <ac:chgData name="Kristóf Lajka" userId="5e6963896e59b084" providerId="Windows Live" clId="Web-{7D9035FE-41C0-E025-4305-8A227E9B18C9}" dt="2025-03-12T10:49:44.010" v="127"/>
          <ac:picMkLst>
            <pc:docMk/>
            <pc:sldMk cId="590870679" sldId="262"/>
            <ac:picMk id="9" creationId="{00000000-0000-0000-0000-000000000000}"/>
          </ac:picMkLst>
        </pc:picChg>
        <pc:picChg chg="del">
          <ac:chgData name="Kristóf Lajka" userId="5e6963896e59b084" providerId="Windows Live" clId="Web-{7D9035FE-41C0-E025-4305-8A227E9B18C9}" dt="2025-03-12T10:49:44.010" v="126"/>
          <ac:picMkLst>
            <pc:docMk/>
            <pc:sldMk cId="590870679" sldId="262"/>
            <ac:picMk id="13" creationId="{00000000-0000-0000-0000-000000000000}"/>
          </ac:picMkLst>
        </pc:picChg>
      </pc:sldChg>
      <pc:sldChg chg="addSp delSp modSp">
        <pc:chgData name="Kristóf Lajka" userId="5e6963896e59b084" providerId="Windows Live" clId="Web-{7D9035FE-41C0-E025-4305-8A227E9B18C9}" dt="2025-03-12T10:46:51.426" v="96" actId="20577"/>
        <pc:sldMkLst>
          <pc:docMk/>
          <pc:sldMk cId="1164550516" sldId="264"/>
        </pc:sldMkLst>
        <pc:spChg chg="add del mod">
          <ac:chgData name="Kristóf Lajka" userId="5e6963896e59b084" providerId="Windows Live" clId="Web-{7D9035FE-41C0-E025-4305-8A227E9B18C9}" dt="2025-03-12T10:45:25.782" v="70"/>
          <ac:spMkLst>
            <pc:docMk/>
            <pc:sldMk cId="1164550516" sldId="264"/>
            <ac:spMk id="4" creationId="{C0125F22-E8F2-D4C4-8056-A8FBB95FAA1E}"/>
          </ac:spMkLst>
        </pc:spChg>
        <pc:spChg chg="add mod">
          <ac:chgData name="Kristóf Lajka" userId="5e6963896e59b084" providerId="Windows Live" clId="Web-{7D9035FE-41C0-E025-4305-8A227E9B18C9}" dt="2025-03-12T10:46:40.660" v="90" actId="20577"/>
          <ac:spMkLst>
            <pc:docMk/>
            <pc:sldMk cId="1164550516" sldId="264"/>
            <ac:spMk id="9" creationId="{6756BDFE-CA98-847F-7F34-2021040CD922}"/>
          </ac:spMkLst>
        </pc:spChg>
        <pc:spChg chg="add mod">
          <ac:chgData name="Kristóf Lajka" userId="5e6963896e59b084" providerId="Windows Live" clId="Web-{7D9035FE-41C0-E025-4305-8A227E9B18C9}" dt="2025-03-12T10:46:51.426" v="96" actId="20577"/>
          <ac:spMkLst>
            <pc:docMk/>
            <pc:sldMk cId="1164550516" sldId="264"/>
            <ac:spMk id="10" creationId="{5CF803F1-DEBC-53A7-5C1A-AD4D4308CFDC}"/>
          </ac:spMkLst>
        </pc:spChg>
        <pc:picChg chg="del">
          <ac:chgData name="Kristóf Lajka" userId="5e6963896e59b084" providerId="Windows Live" clId="Web-{7D9035FE-41C0-E025-4305-8A227E9B18C9}" dt="2025-03-12T10:45:28.735" v="71"/>
          <ac:picMkLst>
            <pc:docMk/>
            <pc:sldMk cId="1164550516" sldId="264"/>
            <ac:picMk id="5" creationId="{00000000-0000-0000-0000-000000000000}"/>
          </ac:picMkLst>
        </pc:picChg>
        <pc:picChg chg="add mod">
          <ac:chgData name="Kristóf Lajka" userId="5e6963896e59b084" providerId="Windows Live" clId="Web-{7D9035FE-41C0-E025-4305-8A227E9B18C9}" dt="2025-03-12T10:46:26.300" v="85" actId="1076"/>
          <ac:picMkLst>
            <pc:docMk/>
            <pc:sldMk cId="1164550516" sldId="264"/>
            <ac:picMk id="6" creationId="{0CE04A7B-39CA-0C55-A194-E64639AAED13}"/>
          </ac:picMkLst>
        </pc:picChg>
        <pc:picChg chg="del">
          <ac:chgData name="Kristóf Lajka" userId="5e6963896e59b084" providerId="Windows Live" clId="Web-{7D9035FE-41C0-E025-4305-8A227E9B18C9}" dt="2025-03-12T10:45:20.422" v="69"/>
          <ac:picMkLst>
            <pc:docMk/>
            <pc:sldMk cId="1164550516" sldId="264"/>
            <ac:picMk id="7" creationId="{00000000-0000-0000-0000-000000000000}"/>
          </ac:picMkLst>
        </pc:picChg>
        <pc:picChg chg="add mod">
          <ac:chgData name="Kristóf Lajka" userId="5e6963896e59b084" providerId="Windows Live" clId="Web-{7D9035FE-41C0-E025-4305-8A227E9B18C9}" dt="2025-03-12T10:46:17.706" v="84" actId="1076"/>
          <ac:picMkLst>
            <pc:docMk/>
            <pc:sldMk cId="1164550516" sldId="264"/>
            <ac:picMk id="8" creationId="{7400E651-B61D-5CBA-7E23-76A235EAF73B}"/>
          </ac:picMkLst>
        </pc:picChg>
      </pc:sldChg>
      <pc:sldChg chg="addSp delSp modSp">
        <pc:chgData name="Kristóf Lajka" userId="5e6963896e59b084" providerId="Windows Live" clId="Web-{7D9035FE-41C0-E025-4305-8A227E9B18C9}" dt="2025-03-12T10:49:05.977" v="120" actId="1076"/>
        <pc:sldMkLst>
          <pc:docMk/>
          <pc:sldMk cId="2015113315" sldId="265"/>
        </pc:sldMkLst>
        <pc:spChg chg="add del mod">
          <ac:chgData name="Kristóf Lajka" userId="5e6963896e59b084" providerId="Windows Live" clId="Web-{7D9035FE-41C0-E025-4305-8A227E9B18C9}" dt="2025-03-12T10:47:16.552" v="101"/>
          <ac:spMkLst>
            <pc:docMk/>
            <pc:sldMk cId="2015113315" sldId="265"/>
            <ac:spMk id="7" creationId="{DE273FD5-5D40-224C-3B03-736D60165829}"/>
          </ac:spMkLst>
        </pc:spChg>
        <pc:spChg chg="add mod">
          <ac:chgData name="Kristóf Lajka" userId="5e6963896e59b084" providerId="Windows Live" clId="Web-{7D9035FE-41C0-E025-4305-8A227E9B18C9}" dt="2025-03-12T10:47:46.349" v="107" actId="20577"/>
          <ac:spMkLst>
            <pc:docMk/>
            <pc:sldMk cId="2015113315" sldId="265"/>
            <ac:spMk id="9" creationId="{69A2943B-6BB4-7F22-9F16-CF8871446020}"/>
          </ac:spMkLst>
        </pc:spChg>
        <pc:picChg chg="del">
          <ac:chgData name="Kristóf Lajka" userId="5e6963896e59b084" providerId="Windows Live" clId="Web-{7D9035FE-41C0-E025-4305-8A227E9B18C9}" dt="2025-03-12T10:46:58.598" v="97"/>
          <ac:picMkLst>
            <pc:docMk/>
            <pc:sldMk cId="2015113315" sldId="265"/>
            <ac:picMk id="3" creationId="{00000000-0000-0000-0000-000000000000}"/>
          </ac:picMkLst>
        </pc:picChg>
        <pc:picChg chg="del">
          <ac:chgData name="Kristóf Lajka" userId="5e6963896e59b084" providerId="Windows Live" clId="Web-{7D9035FE-41C0-E025-4305-8A227E9B18C9}" dt="2025-03-12T10:47:18.927" v="102"/>
          <ac:picMkLst>
            <pc:docMk/>
            <pc:sldMk cId="2015113315" sldId="265"/>
            <ac:picMk id="4" creationId="{00000000-0000-0000-0000-000000000000}"/>
          </ac:picMkLst>
        </pc:picChg>
        <pc:picChg chg="del">
          <ac:chgData name="Kristóf Lajka" userId="5e6963896e59b084" providerId="Windows Live" clId="Web-{7D9035FE-41C0-E025-4305-8A227E9B18C9}" dt="2025-03-12T10:47:08.754" v="100"/>
          <ac:picMkLst>
            <pc:docMk/>
            <pc:sldMk cId="2015113315" sldId="265"/>
            <ac:picMk id="5" creationId="{00000000-0000-0000-0000-000000000000}"/>
          </ac:picMkLst>
        </pc:picChg>
        <pc:picChg chg="add mod">
          <ac:chgData name="Kristóf Lajka" userId="5e6963896e59b084" providerId="Windows Live" clId="Web-{7D9035FE-41C0-E025-4305-8A227E9B18C9}" dt="2025-03-12T10:48:42.117" v="115" actId="1076"/>
          <ac:picMkLst>
            <pc:docMk/>
            <pc:sldMk cId="2015113315" sldId="265"/>
            <ac:picMk id="8" creationId="{1D95BAE3-5034-7C3B-755C-C0B2D3E70A96}"/>
          </ac:picMkLst>
        </pc:picChg>
        <pc:picChg chg="add mod">
          <ac:chgData name="Kristóf Lajka" userId="5e6963896e59b084" providerId="Windows Live" clId="Web-{7D9035FE-41C0-E025-4305-8A227E9B18C9}" dt="2025-03-12T10:48:46.195" v="117" actId="1076"/>
          <ac:picMkLst>
            <pc:docMk/>
            <pc:sldMk cId="2015113315" sldId="265"/>
            <ac:picMk id="10" creationId="{C01ED7CC-5BCE-001F-04F3-0BA78237ADFF}"/>
          </ac:picMkLst>
        </pc:picChg>
        <pc:picChg chg="add mod">
          <ac:chgData name="Kristóf Lajka" userId="5e6963896e59b084" providerId="Windows Live" clId="Web-{7D9035FE-41C0-E025-4305-8A227E9B18C9}" dt="2025-03-12T10:48:48.742" v="118" actId="1076"/>
          <ac:picMkLst>
            <pc:docMk/>
            <pc:sldMk cId="2015113315" sldId="265"/>
            <ac:picMk id="11" creationId="{B060F405-5ED9-5F7E-B03C-C0A586C676D0}"/>
          </ac:picMkLst>
        </pc:picChg>
        <pc:picChg chg="add mod">
          <ac:chgData name="Kristóf Lajka" userId="5e6963896e59b084" providerId="Windows Live" clId="Web-{7D9035FE-41C0-E025-4305-8A227E9B18C9}" dt="2025-03-12T10:49:05.977" v="120" actId="1076"/>
          <ac:picMkLst>
            <pc:docMk/>
            <pc:sldMk cId="2015113315" sldId="265"/>
            <ac:picMk id="12" creationId="{37665D6D-BA95-3AC9-F37E-4089A337290B}"/>
          </ac:picMkLst>
        </pc:picChg>
        <pc:picChg chg="del">
          <ac:chgData name="Kristóf Lajka" userId="5e6963896e59b084" providerId="Windows Live" clId="Web-{7D9035FE-41C0-E025-4305-8A227E9B18C9}" dt="2025-03-12T10:47:05.723" v="99"/>
          <ac:picMkLst>
            <pc:docMk/>
            <pc:sldMk cId="2015113315" sldId="265"/>
            <ac:picMk id="13" creationId="{00000000-0000-0000-0000-000000000000}"/>
          </ac:picMkLst>
        </pc:picChg>
        <pc:picChg chg="del">
          <ac:chgData name="Kristóf Lajka" userId="5e6963896e59b084" providerId="Windows Live" clId="Web-{7D9035FE-41C0-E025-4305-8A227E9B18C9}" dt="2025-03-12T10:47:02.160" v="98"/>
          <ac:picMkLst>
            <pc:docMk/>
            <pc:sldMk cId="2015113315" sldId="265"/>
            <ac:picMk id="14" creationId="{00000000-0000-0000-0000-000000000000}"/>
          </ac:picMkLst>
        </pc:picChg>
      </pc:sldChg>
      <pc:sldChg chg="addSp delSp modSp">
        <pc:chgData name="Kristóf Lajka" userId="5e6963896e59b084" providerId="Windows Live" clId="Web-{7D9035FE-41C0-E025-4305-8A227E9B18C9}" dt="2025-03-12T10:44:59.109" v="68" actId="20577"/>
        <pc:sldMkLst>
          <pc:docMk/>
          <pc:sldMk cId="263871110" sldId="274"/>
        </pc:sldMkLst>
        <pc:spChg chg="mod">
          <ac:chgData name="Kristóf Lajka" userId="5e6963896e59b084" providerId="Windows Live" clId="Web-{7D9035FE-41C0-E025-4305-8A227E9B18C9}" dt="2025-03-12T10:44:05.764" v="47" actId="14100"/>
          <ac:spMkLst>
            <pc:docMk/>
            <pc:sldMk cId="263871110" sldId="274"/>
            <ac:spMk id="4" creationId="{00000000-0000-0000-0000-000000000000}"/>
          </ac:spMkLst>
        </pc:spChg>
        <pc:spChg chg="mod">
          <ac:chgData name="Kristóf Lajka" userId="5e6963896e59b084" providerId="Windows Live" clId="Web-{7D9035FE-41C0-E025-4305-8A227E9B18C9}" dt="2025-03-12T10:44:59.109" v="68" actId="20577"/>
          <ac:spMkLst>
            <pc:docMk/>
            <pc:sldMk cId="263871110" sldId="274"/>
            <ac:spMk id="5" creationId="{061CDD4A-897E-440E-CB45-70C89985EE10}"/>
          </ac:spMkLst>
        </pc:spChg>
        <pc:spChg chg="mod">
          <ac:chgData name="Kristóf Lajka" userId="5e6963896e59b084" providerId="Windows Live" clId="Web-{7D9035FE-41C0-E025-4305-8A227E9B18C9}" dt="2025-03-12T10:44:51.984" v="62" actId="20577"/>
          <ac:spMkLst>
            <pc:docMk/>
            <pc:sldMk cId="263871110" sldId="274"/>
            <ac:spMk id="7" creationId="{76F60A54-300A-ACA9-6AC4-80133601EA2C}"/>
          </ac:spMkLst>
        </pc:spChg>
        <pc:spChg chg="add del mod">
          <ac:chgData name="Kristóf Lajka" userId="5e6963896e59b084" providerId="Windows Live" clId="Web-{7D9035FE-41C0-E025-4305-8A227E9B18C9}" dt="2025-03-12T10:43:53.919" v="45"/>
          <ac:spMkLst>
            <pc:docMk/>
            <pc:sldMk cId="263871110" sldId="274"/>
            <ac:spMk id="12" creationId="{D511C55C-1816-68F4-69ED-A0AA12A48D05}"/>
          </ac:spMkLst>
        </pc:spChg>
        <pc:picChg chg="add mod ord">
          <ac:chgData name="Kristóf Lajka" userId="5e6963896e59b084" providerId="Windows Live" clId="Web-{7D9035FE-41C0-E025-4305-8A227E9B18C9}" dt="2025-03-12T10:43:32.919" v="42"/>
          <ac:picMkLst>
            <pc:docMk/>
            <pc:sldMk cId="263871110" sldId="274"/>
            <ac:picMk id="8" creationId="{3B66ECD0-2826-D138-BB2B-8F0A7D36DD31}"/>
          </ac:picMkLst>
        </pc:picChg>
        <pc:picChg chg="del">
          <ac:chgData name="Kristóf Lajka" userId="5e6963896e59b084" providerId="Windows Live" clId="Web-{7D9035FE-41C0-E025-4305-8A227E9B18C9}" dt="2025-03-12T10:43:47.341" v="44"/>
          <ac:picMkLst>
            <pc:docMk/>
            <pc:sldMk cId="263871110" sldId="274"/>
            <ac:picMk id="9" creationId="{00000000-0000-0000-0000-000000000000}"/>
          </ac:picMkLst>
        </pc:picChg>
        <pc:picChg chg="del">
          <ac:chgData name="Kristóf Lajka" userId="5e6963896e59b084" providerId="Windows Live" clId="Web-{7D9035FE-41C0-E025-4305-8A227E9B18C9}" dt="2025-03-12T10:42:46.542" v="36"/>
          <ac:picMkLst>
            <pc:docMk/>
            <pc:sldMk cId="263871110" sldId="274"/>
            <ac:picMk id="11" creationId="{00000000-0000-0000-0000-000000000000}"/>
          </ac:picMkLst>
        </pc:picChg>
        <pc:picChg chg="add mod ord">
          <ac:chgData name="Kristóf Lajka" userId="5e6963896e59b084" providerId="Windows Live" clId="Web-{7D9035FE-41C0-E025-4305-8A227E9B18C9}" dt="2025-03-12T10:44:40.655" v="54" actId="14100"/>
          <ac:picMkLst>
            <pc:docMk/>
            <pc:sldMk cId="263871110" sldId="274"/>
            <ac:picMk id="13" creationId="{9B31AAEE-7AD5-1C02-D66E-5AB5D265FDCF}"/>
          </ac:picMkLst>
        </pc:picChg>
      </pc:sldChg>
      <pc:sldChg chg="addSp delSp modSp">
        <pc:chgData name="Kristóf Lajka" userId="5e6963896e59b084" providerId="Windows Live" clId="Web-{7D9035FE-41C0-E025-4305-8A227E9B18C9}" dt="2025-03-12T10:42:30.885" v="35"/>
        <pc:sldMkLst>
          <pc:docMk/>
          <pc:sldMk cId="1225385382" sldId="286"/>
        </pc:sldMkLst>
        <pc:spChg chg="del">
          <ac:chgData name="Kristóf Lajka" userId="5e6963896e59b084" providerId="Windows Live" clId="Web-{7D9035FE-41C0-E025-4305-8A227E9B18C9}" dt="2025-03-12T10:41:11.132" v="6"/>
          <ac:spMkLst>
            <pc:docMk/>
            <pc:sldMk cId="1225385382" sldId="286"/>
            <ac:spMk id="2" creationId="{00000000-0000-0000-0000-000000000000}"/>
          </ac:spMkLst>
        </pc:spChg>
        <pc:spChg chg="del">
          <ac:chgData name="Kristóf Lajka" userId="5e6963896e59b084" providerId="Windows Live" clId="Web-{7D9035FE-41C0-E025-4305-8A227E9B18C9}" dt="2025-03-12T10:41:17.476" v="7"/>
          <ac:spMkLst>
            <pc:docMk/>
            <pc:sldMk cId="1225385382" sldId="286"/>
            <ac:spMk id="3" creationId="{00000000-0000-0000-0000-000000000000}"/>
          </ac:spMkLst>
        </pc:spChg>
        <pc:spChg chg="del">
          <ac:chgData name="Kristóf Lajka" userId="5e6963896e59b084" providerId="Windows Live" clId="Web-{7D9035FE-41C0-E025-4305-8A227E9B18C9}" dt="2025-03-12T10:41:41.024" v="11"/>
          <ac:spMkLst>
            <pc:docMk/>
            <pc:sldMk cId="1225385382" sldId="286"/>
            <ac:spMk id="5" creationId="{00000000-0000-0000-0000-000000000000}"/>
          </ac:spMkLst>
        </pc:spChg>
        <pc:spChg chg="del">
          <ac:chgData name="Kristóf Lajka" userId="5e6963896e59b084" providerId="Windows Live" clId="Web-{7D9035FE-41C0-E025-4305-8A227E9B18C9}" dt="2025-03-12T10:41:17.476" v="9"/>
          <ac:spMkLst>
            <pc:docMk/>
            <pc:sldMk cId="1225385382" sldId="286"/>
            <ac:spMk id="6" creationId="{00000000-0000-0000-0000-000000000000}"/>
          </ac:spMkLst>
        </pc:spChg>
        <pc:spChg chg="add del mod">
          <ac:chgData name="Kristóf Lajka" userId="5e6963896e59b084" providerId="Windows Live" clId="Web-{7D9035FE-41C0-E025-4305-8A227E9B18C9}" dt="2025-03-12T10:41:34.852" v="10"/>
          <ac:spMkLst>
            <pc:docMk/>
            <pc:sldMk cId="1225385382" sldId="286"/>
            <ac:spMk id="9" creationId="{6335A133-E6F5-9D54-CFEE-E1F82E43AF77}"/>
          </ac:spMkLst>
        </pc:spChg>
        <pc:picChg chg="del">
          <ac:chgData name="Kristóf Lajka" userId="5e6963896e59b084" providerId="Windows Live" clId="Web-{7D9035FE-41C0-E025-4305-8A227E9B18C9}" dt="2025-03-12T10:41:02.679" v="5"/>
          <ac:picMkLst>
            <pc:docMk/>
            <pc:sldMk cId="1225385382" sldId="286"/>
            <ac:picMk id="4" creationId="{00000000-0000-0000-0000-000000000000}"/>
          </ac:picMkLst>
        </pc:picChg>
        <pc:picChg chg="del">
          <ac:chgData name="Kristóf Lajka" userId="5e6963896e59b084" providerId="Windows Live" clId="Web-{7D9035FE-41C0-E025-4305-8A227E9B18C9}" dt="2025-03-12T10:41:17.476" v="8"/>
          <ac:picMkLst>
            <pc:docMk/>
            <pc:sldMk cId="1225385382" sldId="286"/>
            <ac:picMk id="7" creationId="{00000000-0000-0000-0000-000000000000}"/>
          </ac:picMkLst>
        </pc:picChg>
        <pc:picChg chg="add del mod">
          <ac:chgData name="Kristóf Lajka" userId="5e6963896e59b084" providerId="Windows Live" clId="Web-{7D9035FE-41C0-E025-4305-8A227E9B18C9}" dt="2025-03-12T10:41:58.868" v="13"/>
          <ac:picMkLst>
            <pc:docMk/>
            <pc:sldMk cId="1225385382" sldId="286"/>
            <ac:picMk id="10" creationId="{6ADCBAC6-9FEF-7BFC-A0FA-AB1FDB7F8741}"/>
          </ac:picMkLst>
        </pc:picChg>
        <pc:picChg chg="add del mod">
          <ac:chgData name="Kristóf Lajka" userId="5e6963896e59b084" providerId="Windows Live" clId="Web-{7D9035FE-41C0-E025-4305-8A227E9B18C9}" dt="2025-03-12T10:42:30.885" v="35"/>
          <ac:picMkLst>
            <pc:docMk/>
            <pc:sldMk cId="1225385382" sldId="286"/>
            <ac:picMk id="11" creationId="{D729B4D9-2FBF-C1C5-27C0-63524A99D190}"/>
          </ac:picMkLst>
        </pc:picChg>
        <pc:picChg chg="add del mod">
          <ac:chgData name="Kristóf Lajka" userId="5e6963896e59b084" providerId="Windows Live" clId="Web-{7D9035FE-41C0-E025-4305-8A227E9B18C9}" dt="2025-03-12T10:42:29.057" v="34"/>
          <ac:picMkLst>
            <pc:docMk/>
            <pc:sldMk cId="1225385382" sldId="286"/>
            <ac:picMk id="12" creationId="{9E649CE9-9254-BA2B-2874-FED671E5213B}"/>
          </ac:picMkLst>
        </pc:picChg>
        <pc:picChg chg="add del mod">
          <ac:chgData name="Kristóf Lajka" userId="5e6963896e59b084" providerId="Windows Live" clId="Web-{7D9035FE-41C0-E025-4305-8A227E9B18C9}" dt="2025-03-12T10:42:27.104" v="33"/>
          <ac:picMkLst>
            <pc:docMk/>
            <pc:sldMk cId="1225385382" sldId="286"/>
            <ac:picMk id="13" creationId="{A917EDF5-43C0-C6B7-2026-BDD8F9E28689}"/>
          </ac:picMkLst>
        </pc:picChg>
        <pc:picChg chg="add del mod">
          <ac:chgData name="Kristóf Lajka" userId="5e6963896e59b084" providerId="Windows Live" clId="Web-{7D9035FE-41C0-E025-4305-8A227E9B18C9}" dt="2025-03-12T10:42:25.588" v="32"/>
          <ac:picMkLst>
            <pc:docMk/>
            <pc:sldMk cId="1225385382" sldId="286"/>
            <ac:picMk id="14" creationId="{4FA9A820-8323-4606-04E2-C6DA9E52297C}"/>
          </ac:picMkLst>
        </pc:picChg>
        <pc:picChg chg="add del mod">
          <ac:chgData name="Kristóf Lajka" userId="5e6963896e59b084" providerId="Windows Live" clId="Web-{7D9035FE-41C0-E025-4305-8A227E9B18C9}" dt="2025-03-12T10:42:23.744" v="31"/>
          <ac:picMkLst>
            <pc:docMk/>
            <pc:sldMk cId="1225385382" sldId="286"/>
            <ac:picMk id="15" creationId="{61556112-ADA7-2A15-B0C4-71CF3B31570A}"/>
          </ac:picMkLst>
        </pc:picChg>
        <pc:picChg chg="add del mod">
          <ac:chgData name="Kristóf Lajka" userId="5e6963896e59b084" providerId="Windows Live" clId="Web-{7D9035FE-41C0-E025-4305-8A227E9B18C9}" dt="2025-03-12T10:42:21.713" v="30"/>
          <ac:picMkLst>
            <pc:docMk/>
            <pc:sldMk cId="1225385382" sldId="286"/>
            <ac:picMk id="16" creationId="{AAE90455-FCA6-5036-839A-CF563B4DEEE6}"/>
          </ac:picMkLst>
        </pc:picChg>
        <pc:picChg chg="add del mod">
          <ac:chgData name="Kristóf Lajka" userId="5e6963896e59b084" providerId="Windows Live" clId="Web-{7D9035FE-41C0-E025-4305-8A227E9B18C9}" dt="2025-03-12T10:42:19.041" v="29"/>
          <ac:picMkLst>
            <pc:docMk/>
            <pc:sldMk cId="1225385382" sldId="286"/>
            <ac:picMk id="17" creationId="{AA20F774-5205-2412-8BBD-1CDE60D12BF4}"/>
          </ac:picMkLst>
        </pc:picChg>
        <pc:picChg chg="add del mod">
          <ac:chgData name="Kristóf Lajka" userId="5e6963896e59b084" providerId="Windows Live" clId="Web-{7D9035FE-41C0-E025-4305-8A227E9B18C9}" dt="2025-03-12T10:42:16.728" v="28"/>
          <ac:picMkLst>
            <pc:docMk/>
            <pc:sldMk cId="1225385382" sldId="286"/>
            <ac:picMk id="18" creationId="{67D9BE3F-E802-57D3-3E36-90B1D969F72A}"/>
          </ac:picMkLst>
        </pc:picChg>
        <pc:picChg chg="add del mod">
          <ac:chgData name="Kristóf Lajka" userId="5e6963896e59b084" providerId="Windows Live" clId="Web-{7D9035FE-41C0-E025-4305-8A227E9B18C9}" dt="2025-03-12T10:42:12.728" v="27"/>
          <ac:picMkLst>
            <pc:docMk/>
            <pc:sldMk cId="1225385382" sldId="286"/>
            <ac:picMk id="19" creationId="{77CAB95E-E250-1D14-9FAA-BCC3CE5AC08E}"/>
          </ac:picMkLst>
        </pc:picChg>
        <pc:picChg chg="add del mod">
          <ac:chgData name="Kristóf Lajka" userId="5e6963896e59b084" providerId="Windows Live" clId="Web-{7D9035FE-41C0-E025-4305-8A227E9B18C9}" dt="2025-03-12T10:42:09.259" v="26"/>
          <ac:picMkLst>
            <pc:docMk/>
            <pc:sldMk cId="1225385382" sldId="286"/>
            <ac:picMk id="20" creationId="{C104379F-796B-9C02-9D60-F9C827321EC9}"/>
          </ac:picMkLst>
        </pc:picChg>
        <pc:picChg chg="add del mod">
          <ac:chgData name="Kristóf Lajka" userId="5e6963896e59b084" providerId="Windows Live" clId="Web-{7D9035FE-41C0-E025-4305-8A227E9B18C9}" dt="2025-03-12T10:42:06.806" v="25"/>
          <ac:picMkLst>
            <pc:docMk/>
            <pc:sldMk cId="1225385382" sldId="286"/>
            <ac:picMk id="21" creationId="{4D4CA189-0590-FD48-D369-396FCDA02E1F}"/>
          </ac:picMkLst>
        </pc:picChg>
      </pc:sldChg>
      <pc:sldChg chg="modSp">
        <pc:chgData name="Kristóf Lajka" userId="5e6963896e59b084" providerId="Windows Live" clId="Web-{7D9035FE-41C0-E025-4305-8A227E9B18C9}" dt="2025-03-12T10:54:24.535" v="203" actId="20577"/>
        <pc:sldMkLst>
          <pc:docMk/>
          <pc:sldMk cId="1670723877" sldId="292"/>
        </pc:sldMkLst>
        <pc:spChg chg="mod">
          <ac:chgData name="Kristóf Lajka" userId="5e6963896e59b084" providerId="Windows Live" clId="Web-{7D9035FE-41C0-E025-4305-8A227E9B18C9}" dt="2025-03-12T10:54:24.535" v="203" actId="20577"/>
          <ac:spMkLst>
            <pc:docMk/>
            <pc:sldMk cId="1670723877" sldId="292"/>
            <ac:spMk id="2" creationId="{00000000-0000-0000-0000-000000000000}"/>
          </ac:spMkLst>
        </pc:spChg>
      </pc:sldChg>
    </pc:docChg>
  </pc:docChgLst>
  <pc:docChgLst>
    <pc:chgData name="Kristóf Lajka" userId="5e6963896e59b084" providerId="Windows Live" clId="Web-{BE1144B1-0F23-1DAC-49FE-4F762E2B47C2}"/>
    <pc:docChg chg="addSld delSld modSld">
      <pc:chgData name="Kristóf Lajka" userId="5e6963896e59b084" providerId="Windows Live" clId="Web-{BE1144B1-0F23-1DAC-49FE-4F762E2B47C2}" dt="2025-03-19T10:25:12.760" v="188" actId="20577"/>
      <pc:docMkLst>
        <pc:docMk/>
      </pc:docMkLst>
      <pc:sldChg chg="addSp delSp modSp">
        <pc:chgData name="Kristóf Lajka" userId="5e6963896e59b084" providerId="Windows Live" clId="Web-{BE1144B1-0F23-1DAC-49FE-4F762E2B47C2}" dt="2025-03-19T10:25:12.760" v="188" actId="20577"/>
        <pc:sldMkLst>
          <pc:docMk/>
          <pc:sldMk cId="3618638592" sldId="283"/>
        </pc:sldMkLst>
        <pc:spChg chg="add del mod">
          <ac:chgData name="Kristóf Lajka" userId="5e6963896e59b084" providerId="Windows Live" clId="Web-{BE1144B1-0F23-1DAC-49FE-4F762E2B47C2}" dt="2025-03-19T10:24:36.101" v="162"/>
          <ac:spMkLst>
            <pc:docMk/>
            <pc:sldMk cId="3618638592" sldId="283"/>
            <ac:spMk id="6" creationId="{CCA790E2-00FB-3E42-767B-0D145409FCD9}"/>
          </ac:spMkLst>
        </pc:spChg>
        <pc:spChg chg="add mod">
          <ac:chgData name="Kristóf Lajka" userId="5e6963896e59b084" providerId="Windows Live" clId="Web-{BE1144B1-0F23-1DAC-49FE-4F762E2B47C2}" dt="2025-03-19T10:24:57.103" v="175" actId="20577"/>
          <ac:spMkLst>
            <pc:docMk/>
            <pc:sldMk cId="3618638592" sldId="283"/>
            <ac:spMk id="8" creationId="{8F30289D-AE55-ECFF-B264-13304795663A}"/>
          </ac:spMkLst>
        </pc:spChg>
        <pc:spChg chg="add mod">
          <ac:chgData name="Kristóf Lajka" userId="5e6963896e59b084" providerId="Windows Live" clId="Web-{BE1144B1-0F23-1DAC-49FE-4F762E2B47C2}" dt="2025-03-19T10:25:12.760" v="188" actId="20577"/>
          <ac:spMkLst>
            <pc:docMk/>
            <pc:sldMk cId="3618638592" sldId="283"/>
            <ac:spMk id="9" creationId="{0B61EA5F-1B51-16A2-0DBA-C8A96D35568F}"/>
          </ac:spMkLst>
        </pc:spChg>
        <pc:picChg chg="add del mod">
          <ac:chgData name="Kristóf Lajka" userId="5e6963896e59b084" providerId="Windows Live" clId="Web-{BE1144B1-0F23-1DAC-49FE-4F762E2B47C2}" dt="2025-03-19T10:25:00.822" v="176" actId="1076"/>
          <ac:picMkLst>
            <pc:docMk/>
            <pc:sldMk cId="3618638592" sldId="283"/>
            <ac:picMk id="4" creationId="{8A7BBBC8-C573-DF2C-D39B-1A001C062689}"/>
          </ac:picMkLst>
        </pc:picChg>
        <pc:picChg chg="mod">
          <ac:chgData name="Kristóf Lajka" userId="5e6963896e59b084" providerId="Windows Live" clId="Web-{BE1144B1-0F23-1DAC-49FE-4F762E2B47C2}" dt="2025-03-19T10:24:48.790" v="166" actId="1076"/>
          <ac:picMkLst>
            <pc:docMk/>
            <pc:sldMk cId="3618638592" sldId="283"/>
            <ac:picMk id="5" creationId="{1B8E04BC-4DA6-8A22-5651-1163827EE02E}"/>
          </ac:picMkLst>
        </pc:picChg>
        <pc:picChg chg="add mod">
          <ac:chgData name="Kristóf Lajka" userId="5e6963896e59b084" providerId="Windows Live" clId="Web-{BE1144B1-0F23-1DAC-49FE-4F762E2B47C2}" dt="2025-03-19T10:24:46.977" v="165" actId="1076"/>
          <ac:picMkLst>
            <pc:docMk/>
            <pc:sldMk cId="3618638592" sldId="283"/>
            <ac:picMk id="7" creationId="{522E3769-64E1-6A70-3A42-C31CC3392F66}"/>
          </ac:picMkLst>
        </pc:picChg>
      </pc:sldChg>
      <pc:sldChg chg="addSp delSp modSp mod setBg">
        <pc:chgData name="Kristóf Lajka" userId="5e6963896e59b084" providerId="Windows Live" clId="Web-{BE1144B1-0F23-1DAC-49FE-4F762E2B47C2}" dt="2025-03-19T10:22:40.765" v="158" actId="20577"/>
        <pc:sldMkLst>
          <pc:docMk/>
          <pc:sldMk cId="3680533596" sldId="298"/>
        </pc:sldMkLst>
        <pc:spChg chg="mod">
          <ac:chgData name="Kristóf Lajka" userId="5e6963896e59b084" providerId="Windows Live" clId="Web-{BE1144B1-0F23-1DAC-49FE-4F762E2B47C2}" dt="2025-03-19T10:22:40.765" v="158" actId="20577"/>
          <ac:spMkLst>
            <pc:docMk/>
            <pc:sldMk cId="3680533596" sldId="298"/>
            <ac:spMk id="2" creationId="{3D170FFE-FE17-FE29-166E-8197BFA15920}"/>
          </ac:spMkLst>
        </pc:spChg>
        <pc:spChg chg="add del">
          <ac:chgData name="Kristóf Lajka" userId="5e6963896e59b084" providerId="Windows Live" clId="Web-{BE1144B1-0F23-1DAC-49FE-4F762E2B47C2}" dt="2025-03-19T10:22:15.091" v="155"/>
          <ac:spMkLst>
            <pc:docMk/>
            <pc:sldMk cId="3680533596" sldId="298"/>
            <ac:spMk id="11" creationId="{ECD2CC43-DFB5-D617-FD01-AE537280493A}"/>
          </ac:spMkLst>
        </pc:spChg>
        <pc:spChg chg="add">
          <ac:chgData name="Kristóf Lajka" userId="5e6963896e59b084" providerId="Windows Live" clId="Web-{BE1144B1-0F23-1DAC-49FE-4F762E2B47C2}" dt="2025-03-19T10:22:05.215" v="153"/>
          <ac:spMkLst>
            <pc:docMk/>
            <pc:sldMk cId="3680533596" sldId="298"/>
            <ac:spMk id="14" creationId="{F39D3E2F-9AB0-4CB6-9F0C-2645BE7D709D}"/>
          </ac:spMkLst>
        </pc:spChg>
        <pc:picChg chg="add mod modCrop">
          <ac:chgData name="Kristóf Lajka" userId="5e6963896e59b084" providerId="Windows Live" clId="Web-{BE1144B1-0F23-1DAC-49FE-4F762E2B47C2}" dt="2025-03-19T10:22:05.215" v="153"/>
          <ac:picMkLst>
            <pc:docMk/>
            <pc:sldMk cId="3680533596" sldId="298"/>
            <ac:picMk id="3" creationId="{665A9860-3ECC-46FF-C0E3-9FB026279B68}"/>
          </ac:picMkLst>
        </pc:picChg>
        <pc:picChg chg="mod ord">
          <ac:chgData name="Kristóf Lajka" userId="5e6963896e59b084" providerId="Windows Live" clId="Web-{BE1144B1-0F23-1DAC-49FE-4F762E2B47C2}" dt="2025-03-19T10:22:05.215" v="153"/>
          <ac:picMkLst>
            <pc:docMk/>
            <pc:sldMk cId="3680533596" sldId="298"/>
            <ac:picMk id="4" creationId="{AD9186D2-5B81-71B8-A9E7-33B3AD9896D2}"/>
          </ac:picMkLst>
        </pc:picChg>
        <pc:picChg chg="add del mod">
          <ac:chgData name="Kristóf Lajka" userId="5e6963896e59b084" providerId="Windows Live" clId="Web-{BE1144B1-0F23-1DAC-49FE-4F762E2B47C2}" dt="2025-03-19T10:20:14.348" v="126"/>
          <ac:picMkLst>
            <pc:docMk/>
            <pc:sldMk cId="3680533596" sldId="298"/>
            <ac:picMk id="5" creationId="{1E8EF1AA-B303-3A71-D7DE-8BB2469D7077}"/>
          </ac:picMkLst>
        </pc:picChg>
        <pc:picChg chg="add del mod modCrop">
          <ac:chgData name="Kristóf Lajka" userId="5e6963896e59b084" providerId="Windows Live" clId="Web-{BE1144B1-0F23-1DAC-49FE-4F762E2B47C2}" dt="2025-03-19T10:21:07.477" v="135"/>
          <ac:picMkLst>
            <pc:docMk/>
            <pc:sldMk cId="3680533596" sldId="298"/>
            <ac:picMk id="6" creationId="{3D71715A-6E46-4F73-69B0-1CF2D6B253CC}"/>
          </ac:picMkLst>
        </pc:picChg>
        <pc:picChg chg="add mod modCrop">
          <ac:chgData name="Kristóf Lajka" userId="5e6963896e59b084" providerId="Windows Live" clId="Web-{BE1144B1-0F23-1DAC-49FE-4F762E2B47C2}" dt="2025-03-19T10:22:10.169" v="154" actId="14100"/>
          <ac:picMkLst>
            <pc:docMk/>
            <pc:sldMk cId="3680533596" sldId="298"/>
            <ac:picMk id="7" creationId="{68DDBD90-E8BA-00F2-DE25-5E94430DBD0D}"/>
          </ac:picMkLst>
        </pc:picChg>
        <pc:picChg chg="add del mod">
          <ac:chgData name="Kristóf Lajka" userId="5e6963896e59b084" providerId="Windows Live" clId="Web-{BE1144B1-0F23-1DAC-49FE-4F762E2B47C2}" dt="2025-03-19T10:21:33.933" v="141"/>
          <ac:picMkLst>
            <pc:docMk/>
            <pc:sldMk cId="3680533596" sldId="298"/>
            <ac:picMk id="8" creationId="{1199F085-1B10-A6C2-5734-901DC6D0FC02}"/>
          </ac:picMkLst>
        </pc:picChg>
        <pc:cxnChg chg="add">
          <ac:chgData name="Kristóf Lajka" userId="5e6963896e59b084" providerId="Windows Live" clId="Web-{BE1144B1-0F23-1DAC-49FE-4F762E2B47C2}" dt="2025-03-19T10:22:05.215" v="153"/>
          <ac:cxnSpMkLst>
            <pc:docMk/>
            <pc:sldMk cId="3680533596" sldId="298"/>
            <ac:cxnSpMk id="16" creationId="{169C63AC-F81B-4A83-929A-8350AA47146E}"/>
          </ac:cxnSpMkLst>
        </pc:cxnChg>
        <pc:cxnChg chg="add">
          <ac:chgData name="Kristóf Lajka" userId="5e6963896e59b084" providerId="Windows Live" clId="Web-{BE1144B1-0F23-1DAC-49FE-4F762E2B47C2}" dt="2025-03-19T10:22:05.215" v="153"/>
          <ac:cxnSpMkLst>
            <pc:docMk/>
            <pc:sldMk cId="3680533596" sldId="298"/>
            <ac:cxnSpMk id="18" creationId="{2345B159-B1C1-44FE-9671-A618F09D68EC}"/>
          </ac:cxnSpMkLst>
        </pc:cxnChg>
      </pc:sldChg>
      <pc:sldChg chg="addSp delSp modSp">
        <pc:chgData name="Kristóf Lajka" userId="5e6963896e59b084" providerId="Windows Live" clId="Web-{BE1144B1-0F23-1DAC-49FE-4F762E2B47C2}" dt="2025-03-19T10:14:34.074" v="13" actId="20577"/>
        <pc:sldMkLst>
          <pc:docMk/>
          <pc:sldMk cId="3242572730" sldId="299"/>
        </pc:sldMkLst>
        <pc:spChg chg="mod">
          <ac:chgData name="Kristóf Lajka" userId="5e6963896e59b084" providerId="Windows Live" clId="Web-{BE1144B1-0F23-1DAC-49FE-4F762E2B47C2}" dt="2025-03-19T10:14:34.074" v="13" actId="20577"/>
          <ac:spMkLst>
            <pc:docMk/>
            <pc:sldMk cId="3242572730" sldId="299"/>
            <ac:spMk id="2" creationId="{F7954DA2-A3EE-A0F6-1EA5-90C15F89CDA6}"/>
          </ac:spMkLst>
        </pc:spChg>
        <pc:picChg chg="add del mod">
          <ac:chgData name="Kristóf Lajka" userId="5e6963896e59b084" providerId="Windows Live" clId="Web-{BE1144B1-0F23-1DAC-49FE-4F762E2B47C2}" dt="2025-03-19T10:14:23.730" v="4"/>
          <ac:picMkLst>
            <pc:docMk/>
            <pc:sldMk cId="3242572730" sldId="299"/>
            <ac:picMk id="3" creationId="{7935995B-DAA9-C11C-842B-9EC852B3C2C2}"/>
          </ac:picMkLst>
        </pc:picChg>
        <pc:picChg chg="mod">
          <ac:chgData name="Kristóf Lajka" userId="5e6963896e59b084" providerId="Windows Live" clId="Web-{BE1144B1-0F23-1DAC-49FE-4F762E2B47C2}" dt="2025-03-19T10:14:26.761" v="6" actId="1076"/>
          <ac:picMkLst>
            <pc:docMk/>
            <pc:sldMk cId="3242572730" sldId="299"/>
            <ac:picMk id="4" creationId="{C977240F-71D8-CBDA-340A-7C4EF93FD1DB}"/>
          </ac:picMkLst>
        </pc:picChg>
        <pc:picChg chg="del">
          <ac:chgData name="Kristóf Lajka" userId="5e6963896e59b084" providerId="Windows Live" clId="Web-{BE1144B1-0F23-1DAC-49FE-4F762E2B47C2}" dt="2025-03-19T10:13:43.992" v="0"/>
          <ac:picMkLst>
            <pc:docMk/>
            <pc:sldMk cId="3242572730" sldId="299"/>
            <ac:picMk id="5" creationId="{6510D0A9-A6DE-39B1-6CF1-FFD13FC7E140}"/>
          </ac:picMkLst>
        </pc:picChg>
      </pc:sldChg>
      <pc:sldChg chg="addSp delSp modSp new">
        <pc:chgData name="Kristóf Lajka" userId="5e6963896e59b084" providerId="Windows Live" clId="Web-{BE1144B1-0F23-1DAC-49FE-4F762E2B47C2}" dt="2025-03-19T10:15:11.874" v="41" actId="14100"/>
        <pc:sldMkLst>
          <pc:docMk/>
          <pc:sldMk cId="959707150" sldId="309"/>
        </pc:sldMkLst>
        <pc:spChg chg="mod">
          <ac:chgData name="Kristóf Lajka" userId="5e6963896e59b084" providerId="Windows Live" clId="Web-{BE1144B1-0F23-1DAC-49FE-4F762E2B47C2}" dt="2025-03-19T10:15:11.874" v="41" actId="14100"/>
          <ac:spMkLst>
            <pc:docMk/>
            <pc:sldMk cId="959707150" sldId="309"/>
            <ac:spMk id="2" creationId="{DB1B6DE7-906F-7FCD-27AD-2BE21D4352D1}"/>
          </ac:spMkLst>
        </pc:spChg>
        <pc:spChg chg="del">
          <ac:chgData name="Kristóf Lajka" userId="5e6963896e59b084" providerId="Windows Live" clId="Web-{BE1144B1-0F23-1DAC-49FE-4F762E2B47C2}" dt="2025-03-19T10:14:56.607" v="28"/>
          <ac:spMkLst>
            <pc:docMk/>
            <pc:sldMk cId="959707150" sldId="309"/>
            <ac:spMk id="3" creationId="{FB23B9F2-8654-D1ED-C51B-69A83E24FF82}"/>
          </ac:spMkLst>
        </pc:spChg>
        <pc:picChg chg="add mod ord">
          <ac:chgData name="Kristóf Lajka" userId="5e6963896e59b084" providerId="Windows Live" clId="Web-{BE1144B1-0F23-1DAC-49FE-4F762E2B47C2}" dt="2025-03-19T10:15:00.248" v="30" actId="1076"/>
          <ac:picMkLst>
            <pc:docMk/>
            <pc:sldMk cId="959707150" sldId="309"/>
            <ac:picMk id="4" creationId="{F0DC5C02-BEDD-5A03-01D8-108F2F11D358}"/>
          </ac:picMkLst>
        </pc:picChg>
      </pc:sldChg>
      <pc:sldChg chg="addSp delSp modSp new mod setBg">
        <pc:chgData name="Kristóf Lajka" userId="5e6963896e59b084" providerId="Windows Live" clId="Web-{BE1144B1-0F23-1DAC-49FE-4F762E2B47C2}" dt="2025-03-19T10:18:23.200" v="78"/>
        <pc:sldMkLst>
          <pc:docMk/>
          <pc:sldMk cId="3061825421" sldId="310"/>
        </pc:sldMkLst>
        <pc:spChg chg="mod">
          <ac:chgData name="Kristóf Lajka" userId="5e6963896e59b084" providerId="Windows Live" clId="Web-{BE1144B1-0F23-1DAC-49FE-4F762E2B47C2}" dt="2025-03-19T10:18:00.792" v="73" actId="20577"/>
          <ac:spMkLst>
            <pc:docMk/>
            <pc:sldMk cId="3061825421" sldId="310"/>
            <ac:spMk id="2" creationId="{E5437A04-8FE3-0CAD-B8DE-4E4FCFE4C833}"/>
          </ac:spMkLst>
        </pc:spChg>
        <pc:spChg chg="del">
          <ac:chgData name="Kristóf Lajka" userId="5e6963896e59b084" providerId="Windows Live" clId="Web-{BE1144B1-0F23-1DAC-49FE-4F762E2B47C2}" dt="2025-03-19T10:16:20.597" v="47"/>
          <ac:spMkLst>
            <pc:docMk/>
            <pc:sldMk cId="3061825421" sldId="310"/>
            <ac:spMk id="3" creationId="{9778E9EE-CA31-8500-E436-77868CC1976D}"/>
          </ac:spMkLst>
        </pc:spChg>
        <pc:spChg chg="add del">
          <ac:chgData name="Kristóf Lajka" userId="5e6963896e59b084" providerId="Windows Live" clId="Web-{BE1144B1-0F23-1DAC-49FE-4F762E2B47C2}" dt="2025-03-19T10:17:43.759" v="70"/>
          <ac:spMkLst>
            <pc:docMk/>
            <pc:sldMk cId="3061825421" sldId="310"/>
            <ac:spMk id="15" creationId="{FFD74693-C07F-483F-8700-DA23A64B7E76}"/>
          </ac:spMkLst>
        </pc:spChg>
        <pc:spChg chg="add del">
          <ac:chgData name="Kristóf Lajka" userId="5e6963896e59b084" providerId="Windows Live" clId="Web-{BE1144B1-0F23-1DAC-49FE-4F762E2B47C2}" dt="2025-03-19T10:17:43.759" v="70"/>
          <ac:spMkLst>
            <pc:docMk/>
            <pc:sldMk cId="3061825421" sldId="310"/>
            <ac:spMk id="21" creationId="{A205A82E-DA0F-418E-9EEC-3862AAC3679E}"/>
          </ac:spMkLst>
        </pc:spChg>
        <pc:spChg chg="add del">
          <ac:chgData name="Kristóf Lajka" userId="5e6963896e59b084" providerId="Windows Live" clId="Web-{BE1144B1-0F23-1DAC-49FE-4F762E2B47C2}" dt="2025-03-19T10:17:49.822" v="71"/>
          <ac:spMkLst>
            <pc:docMk/>
            <pc:sldMk cId="3061825421" sldId="310"/>
            <ac:spMk id="25" creationId="{172AA54B-29ED-89BC-7E38-2FC2F19895CB}"/>
          </ac:spMkLst>
        </pc:spChg>
        <pc:spChg chg="add">
          <ac:chgData name="Kristóf Lajka" userId="5e6963896e59b084" providerId="Windows Live" clId="Web-{BE1144B1-0F23-1DAC-49FE-4F762E2B47C2}" dt="2025-03-19T10:17:43.759" v="70"/>
          <ac:spMkLst>
            <pc:docMk/>
            <pc:sldMk cId="3061825421" sldId="310"/>
            <ac:spMk id="28" creationId="{90057C55-0717-453E-A5DA-677D79D42D18}"/>
          </ac:spMkLst>
        </pc:spChg>
        <pc:picChg chg="add mod ord">
          <ac:chgData name="Kristóf Lajka" userId="5e6963896e59b084" providerId="Windows Live" clId="Web-{BE1144B1-0F23-1DAC-49FE-4F762E2B47C2}" dt="2025-03-19T10:18:19.059" v="77" actId="14100"/>
          <ac:picMkLst>
            <pc:docMk/>
            <pc:sldMk cId="3061825421" sldId="310"/>
            <ac:picMk id="4" creationId="{1180852B-3DA9-741C-01C9-D2CFA5ADFC60}"/>
          </ac:picMkLst>
        </pc:picChg>
        <pc:picChg chg="add mod ord">
          <ac:chgData name="Kristóf Lajka" userId="5e6963896e59b084" providerId="Windows Live" clId="Web-{BE1144B1-0F23-1DAC-49FE-4F762E2B47C2}" dt="2025-03-19T10:18:11.136" v="74" actId="14100"/>
          <ac:picMkLst>
            <pc:docMk/>
            <pc:sldMk cId="3061825421" sldId="310"/>
            <ac:picMk id="5" creationId="{FA6EA158-68A4-9EAC-8BCF-A3A987F85D03}"/>
          </ac:picMkLst>
        </pc:picChg>
        <pc:picChg chg="add mod ord">
          <ac:chgData name="Kristóf Lajka" userId="5e6963896e59b084" providerId="Windows Live" clId="Web-{BE1144B1-0F23-1DAC-49FE-4F762E2B47C2}" dt="2025-03-19T10:18:16.543" v="76" actId="14100"/>
          <ac:picMkLst>
            <pc:docMk/>
            <pc:sldMk cId="3061825421" sldId="310"/>
            <ac:picMk id="6" creationId="{EEC93C23-6A11-59AC-542D-C8BD62B24DE4}"/>
          </ac:picMkLst>
        </pc:picChg>
        <pc:picChg chg="add mod ord modCrop">
          <ac:chgData name="Kristóf Lajka" userId="5e6963896e59b084" providerId="Windows Live" clId="Web-{BE1144B1-0F23-1DAC-49FE-4F762E2B47C2}" dt="2025-03-19T10:18:23.200" v="78"/>
          <ac:picMkLst>
            <pc:docMk/>
            <pc:sldMk cId="3061825421" sldId="310"/>
            <ac:picMk id="7" creationId="{BA2B5799-960B-A2B6-EB24-8FF9C81F5D30}"/>
          </ac:picMkLst>
        </pc:picChg>
        <pc:picChg chg="add">
          <ac:chgData name="Kristóf Lajka" userId="5e6963896e59b084" providerId="Windows Live" clId="Web-{BE1144B1-0F23-1DAC-49FE-4F762E2B47C2}" dt="2025-03-19T10:17:10.445" v="61"/>
          <ac:picMkLst>
            <pc:docMk/>
            <pc:sldMk cId="3061825421" sldId="310"/>
            <ac:picMk id="11" creationId="{D3BD322D-4B63-461D-895F-B34FAEC355ED}"/>
          </ac:picMkLst>
        </pc:picChg>
        <pc:picChg chg="add del">
          <ac:chgData name="Kristóf Lajka" userId="5e6963896e59b084" providerId="Windows Live" clId="Web-{BE1144B1-0F23-1DAC-49FE-4F762E2B47C2}" dt="2025-03-19T10:17:43.759" v="70"/>
          <ac:picMkLst>
            <pc:docMk/>
            <pc:sldMk cId="3061825421" sldId="310"/>
            <ac:picMk id="13" creationId="{5DD5F700-1563-4C8E-8B54-07C9C03074D6}"/>
          </ac:picMkLst>
        </pc:picChg>
        <pc:picChg chg="add">
          <ac:chgData name="Kristóf Lajka" userId="5e6963896e59b084" providerId="Windows Live" clId="Web-{BE1144B1-0F23-1DAC-49FE-4F762E2B47C2}" dt="2025-03-19T10:17:10.445" v="61"/>
          <ac:picMkLst>
            <pc:docMk/>
            <pc:sldMk cId="3061825421" sldId="310"/>
            <ac:picMk id="17" creationId="{A03C78E4-BC36-43A7-B1ED-A5FADF22BF3C}"/>
          </ac:picMkLst>
        </pc:picChg>
        <pc:picChg chg="add del">
          <ac:chgData name="Kristóf Lajka" userId="5e6963896e59b084" providerId="Windows Live" clId="Web-{BE1144B1-0F23-1DAC-49FE-4F762E2B47C2}" dt="2025-03-19T10:17:43.759" v="70"/>
          <ac:picMkLst>
            <pc:docMk/>
            <pc:sldMk cId="3061825421" sldId="310"/>
            <ac:picMk id="19" creationId="{D39A7798-E0AD-4EEC-B122-C569DAA1D12D}"/>
          </ac:picMkLst>
        </pc:picChg>
      </pc:sldChg>
      <pc:sldChg chg="addSp delSp modSp new">
        <pc:chgData name="Kristóf Lajka" userId="5e6963896e59b084" providerId="Windows Live" clId="Web-{BE1144B1-0F23-1DAC-49FE-4F762E2B47C2}" dt="2025-03-19T10:19:23.532" v="114" actId="14100"/>
        <pc:sldMkLst>
          <pc:docMk/>
          <pc:sldMk cId="3675772234" sldId="311"/>
        </pc:sldMkLst>
        <pc:spChg chg="mod">
          <ac:chgData name="Kristóf Lajka" userId="5e6963896e59b084" providerId="Windows Live" clId="Web-{BE1144B1-0F23-1DAC-49FE-4F762E2B47C2}" dt="2025-03-19T10:18:33.716" v="88" actId="20577"/>
          <ac:spMkLst>
            <pc:docMk/>
            <pc:sldMk cId="3675772234" sldId="311"/>
            <ac:spMk id="2" creationId="{6FE640CC-ABCF-8254-395B-9BE45123C1FF}"/>
          </ac:spMkLst>
        </pc:spChg>
        <pc:spChg chg="del">
          <ac:chgData name="Kristóf Lajka" userId="5e6963896e59b084" providerId="Windows Live" clId="Web-{BE1144B1-0F23-1DAC-49FE-4F762E2B47C2}" dt="2025-03-19T10:18:37.419" v="89"/>
          <ac:spMkLst>
            <pc:docMk/>
            <pc:sldMk cId="3675772234" sldId="311"/>
            <ac:spMk id="3" creationId="{F6F77E0F-0388-339A-2A18-140A62F5C154}"/>
          </ac:spMkLst>
        </pc:spChg>
        <pc:spChg chg="add mod">
          <ac:chgData name="Kristóf Lajka" userId="5e6963896e59b084" providerId="Windows Live" clId="Web-{BE1144B1-0F23-1DAC-49FE-4F762E2B47C2}" dt="2025-03-19T10:19:23.532" v="114" actId="14100"/>
          <ac:spMkLst>
            <pc:docMk/>
            <pc:sldMk cId="3675772234" sldId="311"/>
            <ac:spMk id="6" creationId="{F23D8FC1-CF17-C6C3-86C7-7FB5345D901F}"/>
          </ac:spMkLst>
        </pc:spChg>
        <pc:picChg chg="add mod ord">
          <ac:chgData name="Kristóf Lajka" userId="5e6963896e59b084" providerId="Windows Live" clId="Web-{BE1144B1-0F23-1DAC-49FE-4F762E2B47C2}" dt="2025-03-19T10:18:39.516" v="90" actId="1076"/>
          <ac:picMkLst>
            <pc:docMk/>
            <pc:sldMk cId="3675772234" sldId="311"/>
            <ac:picMk id="4" creationId="{A5088C59-946D-CF86-BDEA-2B893864D59E}"/>
          </ac:picMkLst>
        </pc:picChg>
        <pc:picChg chg="add mod">
          <ac:chgData name="Kristóf Lajka" userId="5e6963896e59b084" providerId="Windows Live" clId="Web-{BE1144B1-0F23-1DAC-49FE-4F762E2B47C2}" dt="2025-03-19T10:18:56.718" v="93" actId="1076"/>
          <ac:picMkLst>
            <pc:docMk/>
            <pc:sldMk cId="3675772234" sldId="311"/>
            <ac:picMk id="5" creationId="{B387BAC6-166F-3D58-73AF-954DE78B2F7F}"/>
          </ac:picMkLst>
        </pc:picChg>
      </pc:sldChg>
      <pc:sldChg chg="modSp new del">
        <pc:chgData name="Kristóf Lajka" userId="5e6963896e59b084" providerId="Windows Live" clId="Web-{BE1144B1-0F23-1DAC-49FE-4F762E2B47C2}" dt="2025-03-19T10:19:48.206" v="121"/>
        <pc:sldMkLst>
          <pc:docMk/>
          <pc:sldMk cId="447695251" sldId="312"/>
        </pc:sldMkLst>
        <pc:spChg chg="mod">
          <ac:chgData name="Kristóf Lajka" userId="5e6963896e59b084" providerId="Windows Live" clId="Web-{BE1144B1-0F23-1DAC-49FE-4F762E2B47C2}" dt="2025-03-19T10:19:46.018" v="120" actId="20577"/>
          <ac:spMkLst>
            <pc:docMk/>
            <pc:sldMk cId="447695251" sldId="312"/>
            <ac:spMk id="2" creationId="{FA4FF963-F5E0-9609-B3FE-2C3D5AD25263}"/>
          </ac:spMkLst>
        </pc:spChg>
      </pc:sldChg>
      <pc:sldChg chg="addSp delSp modSp new">
        <pc:chgData name="Kristóf Lajka" userId="5e6963896e59b084" providerId="Windows Live" clId="Web-{BE1144B1-0F23-1DAC-49FE-4F762E2B47C2}" dt="2025-03-19T10:21:56.058" v="152" actId="1076"/>
        <pc:sldMkLst>
          <pc:docMk/>
          <pc:sldMk cId="3512241037" sldId="312"/>
        </pc:sldMkLst>
        <pc:spChg chg="mod">
          <ac:chgData name="Kristóf Lajka" userId="5e6963896e59b084" providerId="Windows Live" clId="Web-{BE1144B1-0F23-1DAC-49FE-4F762E2B47C2}" dt="2025-03-19T10:21:43.229" v="146" actId="20577"/>
          <ac:spMkLst>
            <pc:docMk/>
            <pc:sldMk cId="3512241037" sldId="312"/>
            <ac:spMk id="2" creationId="{63630914-4136-A494-B2F4-A6D6A271FA10}"/>
          </ac:spMkLst>
        </pc:spChg>
        <pc:spChg chg="del">
          <ac:chgData name="Kristóf Lajka" userId="5e6963896e59b084" providerId="Windows Live" clId="Web-{BE1144B1-0F23-1DAC-49FE-4F762E2B47C2}" dt="2025-03-19T10:21:48.574" v="147"/>
          <ac:spMkLst>
            <pc:docMk/>
            <pc:sldMk cId="3512241037" sldId="312"/>
            <ac:spMk id="3" creationId="{880F37C8-7EEA-8FD2-45E9-9D89BE2F30B0}"/>
          </ac:spMkLst>
        </pc:spChg>
        <pc:picChg chg="add mod ord">
          <ac:chgData name="Kristóf Lajka" userId="5e6963896e59b084" providerId="Windows Live" clId="Web-{BE1144B1-0F23-1DAC-49FE-4F762E2B47C2}" dt="2025-03-19T10:21:56.058" v="152" actId="1076"/>
          <ac:picMkLst>
            <pc:docMk/>
            <pc:sldMk cId="3512241037" sldId="312"/>
            <ac:picMk id="4" creationId="{47F854D0-F80E-854E-5F62-1DEAA05342C5}"/>
          </ac:picMkLst>
        </pc:picChg>
      </pc:sldChg>
      <pc:sldChg chg="new del">
        <pc:chgData name="Kristóf Lajka" userId="5e6963896e59b084" providerId="Windows Live" clId="Web-{BE1144B1-0F23-1DAC-49FE-4F762E2B47C2}" dt="2025-03-19T10:24:00.083" v="160"/>
        <pc:sldMkLst>
          <pc:docMk/>
          <pc:sldMk cId="2837530886" sldId="313"/>
        </pc:sldMkLst>
      </pc:sldChg>
    </pc:docChg>
  </pc:docChgLst>
  <pc:docChgLst>
    <pc:chgData name="Kristóf Lajka" userId="5e6963896e59b084" providerId="Windows Live" clId="Web-{276793A2-DAAA-5195-7BFA-1DB080F0A86C}"/>
    <pc:docChg chg="modSld">
      <pc:chgData name="Kristóf Lajka" userId="5e6963896e59b084" providerId="Windows Live" clId="Web-{276793A2-DAAA-5195-7BFA-1DB080F0A86C}" dt="2025-02-28T13:09:59.582" v="120"/>
      <pc:docMkLst>
        <pc:docMk/>
      </pc:docMkLst>
      <pc:sldChg chg="addSp delSp modSp">
        <pc:chgData name="Kristóf Lajka" userId="5e6963896e59b084" providerId="Windows Live" clId="Web-{276793A2-DAAA-5195-7BFA-1DB080F0A86C}" dt="2025-02-28T13:07:54.499" v="98" actId="1076"/>
        <pc:sldMkLst>
          <pc:docMk/>
          <pc:sldMk cId="3563977590" sldId="257"/>
        </pc:sldMkLst>
        <pc:spChg chg="add del mod">
          <ac:chgData name="Kristóf Lajka" userId="5e6963896e59b084" providerId="Windows Live" clId="Web-{276793A2-DAAA-5195-7BFA-1DB080F0A86C}" dt="2025-02-28T13:07:48.687" v="95"/>
          <ac:spMkLst>
            <pc:docMk/>
            <pc:sldMk cId="3563977590" sldId="257"/>
            <ac:spMk id="4" creationId="{FEE88D4B-6733-BBEC-4D09-F76FEA115E98}"/>
          </ac:spMkLst>
        </pc:spChg>
        <pc:picChg chg="add mod ord">
          <ac:chgData name="Kristóf Lajka" userId="5e6963896e59b084" providerId="Windows Live" clId="Web-{276793A2-DAAA-5195-7BFA-1DB080F0A86C}" dt="2025-02-28T13:07:54.499" v="98" actId="1076"/>
          <ac:picMkLst>
            <pc:docMk/>
            <pc:sldMk cId="3563977590" sldId="257"/>
            <ac:picMk id="5" creationId="{221F0F0B-6FBC-F3E5-1E5A-0D1D88DA6D28}"/>
          </ac:picMkLst>
        </pc:picChg>
        <pc:picChg chg="del">
          <ac:chgData name="Kristóf Lajka" userId="5e6963896e59b084" providerId="Windows Live" clId="Web-{276793A2-DAAA-5195-7BFA-1DB080F0A86C}" dt="2025-02-28T13:07:21.982" v="94"/>
          <ac:picMkLst>
            <pc:docMk/>
            <pc:sldMk cId="3563977590" sldId="257"/>
            <ac:picMk id="6" creationId="{A2AD99EF-3E5A-B136-974C-CDD6DBB0B262}"/>
          </ac:picMkLst>
        </pc:picChg>
      </pc:sldChg>
      <pc:sldChg chg="modSp">
        <pc:chgData name="Kristóf Lajka" userId="5e6963896e59b084" providerId="Windows Live" clId="Web-{276793A2-DAAA-5195-7BFA-1DB080F0A86C}" dt="2025-02-28T13:09:59.582" v="120"/>
        <pc:sldMkLst>
          <pc:docMk/>
          <pc:sldMk cId="2443191679" sldId="261"/>
        </pc:sldMkLst>
        <pc:graphicFrameChg chg="mod modGraphic">
          <ac:chgData name="Kristóf Lajka" userId="5e6963896e59b084" providerId="Windows Live" clId="Web-{276793A2-DAAA-5195-7BFA-1DB080F0A86C}" dt="2025-02-28T13:09:59.582" v="120"/>
          <ac:graphicFrameMkLst>
            <pc:docMk/>
            <pc:sldMk cId="2443191679" sldId="261"/>
            <ac:graphicFrameMk id="4" creationId="{9BD286FC-C965-9CB9-D4A6-DA0B276CE2E1}"/>
          </ac:graphicFrameMkLst>
        </pc:graphicFrameChg>
      </pc:sldChg>
      <pc:sldChg chg="addSp delSp modSp">
        <pc:chgData name="Kristóf Lajka" userId="5e6963896e59b084" providerId="Windows Live" clId="Web-{276793A2-DAAA-5195-7BFA-1DB080F0A86C}" dt="2025-02-28T13:09:15.456" v="112" actId="1076"/>
        <pc:sldMkLst>
          <pc:docMk/>
          <pc:sldMk cId="3658396111" sldId="267"/>
        </pc:sldMkLst>
        <pc:picChg chg="del">
          <ac:chgData name="Kristóf Lajka" userId="5e6963896e59b084" providerId="Windows Live" clId="Web-{276793A2-DAAA-5195-7BFA-1DB080F0A86C}" dt="2025-02-28T13:09:08.533" v="110"/>
          <ac:picMkLst>
            <pc:docMk/>
            <pc:sldMk cId="3658396111" sldId="267"/>
            <ac:picMk id="4" creationId="{47E229D1-A975-7C67-59C7-A4A82D811DFC}"/>
          </ac:picMkLst>
        </pc:picChg>
        <pc:picChg chg="add mod">
          <ac:chgData name="Kristóf Lajka" userId="5e6963896e59b084" providerId="Windows Live" clId="Web-{276793A2-DAAA-5195-7BFA-1DB080F0A86C}" dt="2025-02-28T13:09:15.456" v="112" actId="1076"/>
          <ac:picMkLst>
            <pc:docMk/>
            <pc:sldMk cId="3658396111" sldId="267"/>
            <ac:picMk id="5" creationId="{A769C8C8-1A45-3EA9-A20A-06E75602FF5E}"/>
          </ac:picMkLst>
        </pc:picChg>
      </pc:sldChg>
      <pc:sldChg chg="addSp delSp modSp">
        <pc:chgData name="Kristóf Lajka" userId="5e6963896e59b084" providerId="Windows Live" clId="Web-{276793A2-DAAA-5195-7BFA-1DB080F0A86C}" dt="2025-02-28T13:09:25.893" v="115" actId="1076"/>
        <pc:sldMkLst>
          <pc:docMk/>
          <pc:sldMk cId="3887096853" sldId="268"/>
        </pc:sldMkLst>
        <pc:picChg chg="del">
          <ac:chgData name="Kristóf Lajka" userId="5e6963896e59b084" providerId="Windows Live" clId="Web-{276793A2-DAAA-5195-7BFA-1DB080F0A86C}" dt="2025-02-28T13:09:19.456" v="113"/>
          <ac:picMkLst>
            <pc:docMk/>
            <pc:sldMk cId="3887096853" sldId="268"/>
            <ac:picMk id="3" creationId="{3BEA20A7-2022-2159-5F84-6E63B40AACF5}"/>
          </ac:picMkLst>
        </pc:picChg>
        <pc:picChg chg="add mod">
          <ac:chgData name="Kristóf Lajka" userId="5e6963896e59b084" providerId="Windows Live" clId="Web-{276793A2-DAAA-5195-7BFA-1DB080F0A86C}" dt="2025-02-28T13:09:25.893" v="115" actId="1076"/>
          <ac:picMkLst>
            <pc:docMk/>
            <pc:sldMk cId="3887096853" sldId="268"/>
            <ac:picMk id="5" creationId="{DB529BE2-2FF4-F200-E072-AC012E90BA8A}"/>
          </ac:picMkLst>
        </pc:picChg>
      </pc:sldChg>
      <pc:sldChg chg="addSp modSp mod setBg">
        <pc:chgData name="Kristóf Lajka" userId="5e6963896e59b084" providerId="Windows Live" clId="Web-{276793A2-DAAA-5195-7BFA-1DB080F0A86C}" dt="2025-02-28T12:56:25.566" v="47" actId="1076"/>
        <pc:sldMkLst>
          <pc:docMk/>
          <pc:sldMk cId="1237153563" sldId="270"/>
        </pc:sldMkLst>
        <pc:spChg chg="mod">
          <ac:chgData name="Kristóf Lajka" userId="5e6963896e59b084" providerId="Windows Live" clId="Web-{276793A2-DAAA-5195-7BFA-1DB080F0A86C}" dt="2025-02-28T12:56:25.566" v="47" actId="1076"/>
          <ac:spMkLst>
            <pc:docMk/>
            <pc:sldMk cId="1237153563" sldId="270"/>
            <ac:spMk id="2" creationId="{9804002F-AA49-383E-62E5-209DA41913F3}"/>
          </ac:spMkLst>
        </pc:spChg>
        <pc:spChg chg="add">
          <ac:chgData name="Kristóf Lajka" userId="5e6963896e59b084" providerId="Windows Live" clId="Web-{276793A2-DAAA-5195-7BFA-1DB080F0A86C}" dt="2025-02-28T12:54:38.843" v="28"/>
          <ac:spMkLst>
            <pc:docMk/>
            <pc:sldMk cId="1237153563" sldId="270"/>
            <ac:spMk id="8" creationId="{A4322390-8B58-46BE-88EB-D9FD30C08743}"/>
          </ac:spMkLst>
        </pc:spChg>
        <pc:spChg chg="add">
          <ac:chgData name="Kristóf Lajka" userId="5e6963896e59b084" providerId="Windows Live" clId="Web-{276793A2-DAAA-5195-7BFA-1DB080F0A86C}" dt="2025-02-28T12:54:38.843" v="28"/>
          <ac:spMkLst>
            <pc:docMk/>
            <pc:sldMk cId="1237153563" sldId="270"/>
            <ac:spMk id="10" creationId="{C885E190-58DD-42DD-A4A8-401E15C92A52}"/>
          </ac:spMkLst>
        </pc:spChg>
        <pc:picChg chg="add mod ord">
          <ac:chgData name="Kristóf Lajka" userId="5e6963896e59b084" providerId="Windows Live" clId="Web-{276793A2-DAAA-5195-7BFA-1DB080F0A86C}" dt="2025-02-28T12:54:38.843" v="28"/>
          <ac:picMkLst>
            <pc:docMk/>
            <pc:sldMk cId="1237153563" sldId="270"/>
            <ac:picMk id="3" creationId="{8DBB6866-EE9E-6C74-3531-D24F8E420538}"/>
          </ac:picMkLst>
        </pc:picChg>
      </pc:sldChg>
      <pc:sldChg chg="addSp modSp mod setBg">
        <pc:chgData name="Kristóf Lajka" userId="5e6963896e59b084" providerId="Windows Live" clId="Web-{276793A2-DAAA-5195-7BFA-1DB080F0A86C}" dt="2025-02-28T12:56:14.988" v="45" actId="1076"/>
        <pc:sldMkLst>
          <pc:docMk/>
          <pc:sldMk cId="1046954273" sldId="273"/>
        </pc:sldMkLst>
        <pc:spChg chg="mod ord">
          <ac:chgData name="Kristóf Lajka" userId="5e6963896e59b084" providerId="Windows Live" clId="Web-{276793A2-DAAA-5195-7BFA-1DB080F0A86C}" dt="2025-02-28T12:56:14.988" v="45" actId="1076"/>
          <ac:spMkLst>
            <pc:docMk/>
            <pc:sldMk cId="1046954273" sldId="273"/>
            <ac:spMk id="2" creationId="{7C83DE72-A24C-6766-2A0D-3AE12DD58D47}"/>
          </ac:spMkLst>
        </pc:spChg>
        <pc:spChg chg="add">
          <ac:chgData name="Kristóf Lajka" userId="5e6963896e59b084" providerId="Windows Live" clId="Web-{276793A2-DAAA-5195-7BFA-1DB080F0A86C}" dt="2025-02-28T12:55:05.876" v="32"/>
          <ac:spMkLst>
            <pc:docMk/>
            <pc:sldMk cId="1046954273" sldId="273"/>
            <ac:spMk id="8" creationId="{A4322390-8B58-46BE-88EB-D9FD30C08743}"/>
          </ac:spMkLst>
        </pc:spChg>
        <pc:spChg chg="add">
          <ac:chgData name="Kristóf Lajka" userId="5e6963896e59b084" providerId="Windows Live" clId="Web-{276793A2-DAAA-5195-7BFA-1DB080F0A86C}" dt="2025-02-28T12:55:05.876" v="32"/>
          <ac:spMkLst>
            <pc:docMk/>
            <pc:sldMk cId="1046954273" sldId="273"/>
            <ac:spMk id="10" creationId="{C885E190-58DD-42DD-A4A8-401E15C92A52}"/>
          </ac:spMkLst>
        </pc:spChg>
        <pc:picChg chg="add mod">
          <ac:chgData name="Kristóf Lajka" userId="5e6963896e59b084" providerId="Windows Live" clId="Web-{276793A2-DAAA-5195-7BFA-1DB080F0A86C}" dt="2025-02-28T12:55:05.876" v="32"/>
          <ac:picMkLst>
            <pc:docMk/>
            <pc:sldMk cId="1046954273" sldId="273"/>
            <ac:picMk id="3" creationId="{14EBA658-E88E-25B7-E60C-DE9AC7050A87}"/>
          </ac:picMkLst>
        </pc:picChg>
      </pc:sldChg>
      <pc:sldChg chg="addSp delSp modSp mod setBg">
        <pc:chgData name="Kristóf Lajka" userId="5e6963896e59b084" providerId="Windows Live" clId="Web-{276793A2-DAAA-5195-7BFA-1DB080F0A86C}" dt="2025-02-28T13:08:32.391" v="104" actId="1076"/>
        <pc:sldMkLst>
          <pc:docMk/>
          <pc:sldMk cId="1766356483" sldId="284"/>
        </pc:sldMkLst>
        <pc:spChg chg="mod">
          <ac:chgData name="Kristóf Lajka" userId="5e6963896e59b084" providerId="Windows Live" clId="Web-{276793A2-DAAA-5195-7BFA-1DB080F0A86C}" dt="2025-02-28T13:00:35.529" v="77"/>
          <ac:spMkLst>
            <pc:docMk/>
            <pc:sldMk cId="1766356483" sldId="284"/>
            <ac:spMk id="2" creationId="{00000000-0000-0000-0000-000000000000}"/>
          </ac:spMkLst>
        </pc:spChg>
        <pc:spChg chg="mod">
          <ac:chgData name="Kristóf Lajka" userId="5e6963896e59b084" providerId="Windows Live" clId="Web-{276793A2-DAAA-5195-7BFA-1DB080F0A86C}" dt="2025-02-28T13:00:35.529" v="77"/>
          <ac:spMkLst>
            <pc:docMk/>
            <pc:sldMk cId="1766356483" sldId="284"/>
            <ac:spMk id="3" creationId="{00000000-0000-0000-0000-000000000000}"/>
          </ac:spMkLst>
        </pc:spChg>
        <pc:spChg chg="add">
          <ac:chgData name="Kristóf Lajka" userId="5e6963896e59b084" providerId="Windows Live" clId="Web-{276793A2-DAAA-5195-7BFA-1DB080F0A86C}" dt="2025-02-28T13:00:35.529" v="77"/>
          <ac:spMkLst>
            <pc:docMk/>
            <pc:sldMk cId="1766356483" sldId="284"/>
            <ac:spMk id="12" creationId="{1288C528-6850-4309-8D5E-276D46744006}"/>
          </ac:spMkLst>
        </pc:spChg>
        <pc:spChg chg="add">
          <ac:chgData name="Kristóf Lajka" userId="5e6963896e59b084" providerId="Windows Live" clId="Web-{276793A2-DAAA-5195-7BFA-1DB080F0A86C}" dt="2025-02-28T13:00:35.529" v="77"/>
          <ac:spMkLst>
            <pc:docMk/>
            <pc:sldMk cId="1766356483" sldId="284"/>
            <ac:spMk id="14" creationId="{E83C4BF2-CE85-4725-91F5-903A0C253504}"/>
          </ac:spMkLst>
        </pc:spChg>
        <pc:spChg chg="add">
          <ac:chgData name="Kristóf Lajka" userId="5e6963896e59b084" providerId="Windows Live" clId="Web-{276793A2-DAAA-5195-7BFA-1DB080F0A86C}" dt="2025-02-28T13:00:35.529" v="77"/>
          <ac:spMkLst>
            <pc:docMk/>
            <pc:sldMk cId="1766356483" sldId="284"/>
            <ac:spMk id="16" creationId="{F7E85553-125B-468C-B123-443207482B3E}"/>
          </ac:spMkLst>
        </pc:spChg>
        <pc:spChg chg="add">
          <ac:chgData name="Kristóf Lajka" userId="5e6963896e59b084" providerId="Windows Live" clId="Web-{276793A2-DAAA-5195-7BFA-1DB080F0A86C}" dt="2025-02-28T13:00:35.529" v="77"/>
          <ac:spMkLst>
            <pc:docMk/>
            <pc:sldMk cId="1766356483" sldId="284"/>
            <ac:spMk id="18" creationId="{C1DE0CAB-0099-47AE-8A9D-F0C80866669D}"/>
          </ac:spMkLst>
        </pc:spChg>
        <pc:picChg chg="add del mod">
          <ac:chgData name="Kristóf Lajka" userId="5e6963896e59b084" providerId="Windows Live" clId="Web-{276793A2-DAAA-5195-7BFA-1DB080F0A86C}" dt="2025-02-28T12:59:54.590" v="71"/>
          <ac:picMkLst>
            <pc:docMk/>
            <pc:sldMk cId="1766356483" sldId="284"/>
            <ac:picMk id="4" creationId="{27A3A154-3174-2EFF-91BA-85923D4ACEB5}"/>
          </ac:picMkLst>
        </pc:picChg>
        <pc:picChg chg="del">
          <ac:chgData name="Kristóf Lajka" userId="5e6963896e59b084" providerId="Windows Live" clId="Web-{276793A2-DAAA-5195-7BFA-1DB080F0A86C}" dt="2025-02-28T12:59:51.199" v="69"/>
          <ac:picMkLst>
            <pc:docMk/>
            <pc:sldMk cId="1766356483" sldId="284"/>
            <ac:picMk id="5" creationId="{00000000-0000-0000-0000-000000000000}"/>
          </ac:picMkLst>
        </pc:picChg>
        <pc:picChg chg="add del mod modCrop">
          <ac:chgData name="Kristóf Lajka" userId="5e6963896e59b084" providerId="Windows Live" clId="Web-{276793A2-DAAA-5195-7BFA-1DB080F0A86C}" dt="2025-02-28T13:02:44.128" v="93"/>
          <ac:picMkLst>
            <pc:docMk/>
            <pc:sldMk cId="1766356483" sldId="284"/>
            <ac:picMk id="7" creationId="{83D1C429-09CB-9358-3147-B1552E4208A7}"/>
          </ac:picMkLst>
        </pc:picChg>
        <pc:picChg chg="add mod">
          <ac:chgData name="Kristóf Lajka" userId="5e6963896e59b084" providerId="Windows Live" clId="Web-{276793A2-DAAA-5195-7BFA-1DB080F0A86C}" dt="2025-02-28T13:08:32.391" v="104" actId="1076"/>
          <ac:picMkLst>
            <pc:docMk/>
            <pc:sldMk cId="1766356483" sldId="284"/>
            <ac:picMk id="9" creationId="{F6FE877E-C2A7-8BEF-2948-B9F3E9B39813}"/>
          </ac:picMkLst>
        </pc:picChg>
      </pc:sldChg>
      <pc:sldChg chg="addSp delSp modSp mod setBg">
        <pc:chgData name="Kristóf Lajka" userId="5e6963896e59b084" providerId="Windows Live" clId="Web-{276793A2-DAAA-5195-7BFA-1DB080F0A86C}" dt="2025-02-28T13:08:22.125" v="102" actId="1076"/>
        <pc:sldMkLst>
          <pc:docMk/>
          <pc:sldMk cId="3309972962" sldId="289"/>
        </pc:sldMkLst>
        <pc:spChg chg="mod ord">
          <ac:chgData name="Kristóf Lajka" userId="5e6963896e59b084" providerId="Windows Live" clId="Web-{276793A2-DAAA-5195-7BFA-1DB080F0A86C}" dt="2025-02-28T12:58:03.211" v="68" actId="1076"/>
          <ac:spMkLst>
            <pc:docMk/>
            <pc:sldMk cId="3309972962" sldId="289"/>
            <ac:spMk id="4" creationId="{00000000-0000-0000-0000-000000000000}"/>
          </ac:spMkLst>
        </pc:spChg>
        <pc:spChg chg="add">
          <ac:chgData name="Kristóf Lajka" userId="5e6963896e59b084" providerId="Windows Live" clId="Web-{276793A2-DAAA-5195-7BFA-1DB080F0A86C}" dt="2025-02-28T12:57:45.476" v="60"/>
          <ac:spMkLst>
            <pc:docMk/>
            <pc:sldMk cId="3309972962" sldId="289"/>
            <ac:spMk id="9" creationId="{A4322390-8B58-46BE-88EB-D9FD30C08743}"/>
          </ac:spMkLst>
        </pc:spChg>
        <pc:spChg chg="add">
          <ac:chgData name="Kristóf Lajka" userId="5e6963896e59b084" providerId="Windows Live" clId="Web-{276793A2-DAAA-5195-7BFA-1DB080F0A86C}" dt="2025-02-28T12:57:45.476" v="60"/>
          <ac:spMkLst>
            <pc:docMk/>
            <pc:sldMk cId="3309972962" sldId="289"/>
            <ac:spMk id="11" creationId="{C885E190-58DD-42DD-A4A8-401E15C92A52}"/>
          </ac:spMkLst>
        </pc:spChg>
        <pc:picChg chg="add del mod">
          <ac:chgData name="Kristóf Lajka" userId="5e6963896e59b084" providerId="Windows Live" clId="Web-{276793A2-DAAA-5195-7BFA-1DB080F0A86C}" dt="2025-02-28T12:57:34.366" v="57"/>
          <ac:picMkLst>
            <pc:docMk/>
            <pc:sldMk cId="3309972962" sldId="289"/>
            <ac:picMk id="2" creationId="{90869383-9462-88FF-22AB-CFC372468D96}"/>
          </ac:picMkLst>
        </pc:picChg>
        <pc:picChg chg="add mod">
          <ac:chgData name="Kristóf Lajka" userId="5e6963896e59b084" providerId="Windows Live" clId="Web-{276793A2-DAAA-5195-7BFA-1DB080F0A86C}" dt="2025-02-28T12:57:45.476" v="60"/>
          <ac:picMkLst>
            <pc:docMk/>
            <pc:sldMk cId="3309972962" sldId="289"/>
            <ac:picMk id="3" creationId="{4804F4F5-3865-83B6-DB26-F28B8EDF4A4C}"/>
          </ac:picMkLst>
        </pc:picChg>
        <pc:picChg chg="add del mod">
          <ac:chgData name="Kristóf Lajka" userId="5e6963896e59b084" providerId="Windows Live" clId="Web-{276793A2-DAAA-5195-7BFA-1DB080F0A86C}" dt="2025-02-28T13:08:11.625" v="99"/>
          <ac:picMkLst>
            <pc:docMk/>
            <pc:sldMk cId="3309972962" sldId="289"/>
            <ac:picMk id="6" creationId="{20C6D208-1BB0-42A8-40C1-536FEC66180A}"/>
          </ac:picMkLst>
        </pc:picChg>
        <pc:picChg chg="del">
          <ac:chgData name="Kristóf Lajka" userId="5e6963896e59b084" providerId="Windows Live" clId="Web-{276793A2-DAAA-5195-7BFA-1DB080F0A86C}" dt="2025-02-28T12:57:35.835" v="58"/>
          <ac:picMkLst>
            <pc:docMk/>
            <pc:sldMk cId="3309972962" sldId="289"/>
            <ac:picMk id="7" creationId="{00000000-0000-0000-0000-000000000000}"/>
          </ac:picMkLst>
        </pc:picChg>
        <pc:picChg chg="add mod">
          <ac:chgData name="Kristóf Lajka" userId="5e6963896e59b084" providerId="Windows Live" clId="Web-{276793A2-DAAA-5195-7BFA-1DB080F0A86C}" dt="2025-02-28T13:08:22.125" v="102" actId="1076"/>
          <ac:picMkLst>
            <pc:docMk/>
            <pc:sldMk cId="3309972962" sldId="289"/>
            <ac:picMk id="8" creationId="{8EBE880A-1198-31A4-F632-BE5E3840E3B6}"/>
          </ac:picMkLst>
        </pc:picChg>
      </pc:sldChg>
      <pc:sldChg chg="addSp delSp modSp mod setBg">
        <pc:chgData name="Kristóf Lajka" userId="5e6963896e59b084" providerId="Windows Live" clId="Web-{276793A2-DAAA-5195-7BFA-1DB080F0A86C}" dt="2025-02-28T13:09:05.455" v="109" actId="1076"/>
        <pc:sldMkLst>
          <pc:docMk/>
          <pc:sldMk cId="1409875053" sldId="290"/>
        </pc:sldMkLst>
        <pc:spChg chg="mod">
          <ac:chgData name="Kristóf Lajka" userId="5e6963896e59b084" providerId="Windows Live" clId="Web-{276793A2-DAAA-5195-7BFA-1DB080F0A86C}" dt="2025-02-28T12:57:06.818" v="55" actId="20577"/>
          <ac:spMkLst>
            <pc:docMk/>
            <pc:sldMk cId="1409875053" sldId="290"/>
            <ac:spMk id="4" creationId="{00000000-0000-0000-0000-000000000000}"/>
          </ac:spMkLst>
        </pc:spChg>
        <pc:spChg chg="del">
          <ac:chgData name="Kristóf Lajka" userId="5e6963896e59b084" providerId="Windows Live" clId="Web-{276793A2-DAAA-5195-7BFA-1DB080F0A86C}" dt="2025-02-28T12:52:51.652" v="8"/>
          <ac:spMkLst>
            <pc:docMk/>
            <pc:sldMk cId="1409875053" sldId="290"/>
            <ac:spMk id="5" creationId="{00000000-0000-0000-0000-000000000000}"/>
          </ac:spMkLst>
        </pc:spChg>
        <pc:spChg chg="add">
          <ac:chgData name="Kristóf Lajka" userId="5e6963896e59b084" providerId="Windows Live" clId="Web-{276793A2-DAAA-5195-7BFA-1DB080F0A86C}" dt="2025-02-28T12:53:02.355" v="11"/>
          <ac:spMkLst>
            <pc:docMk/>
            <pc:sldMk cId="1409875053" sldId="290"/>
            <ac:spMk id="9" creationId="{A4322390-8B58-46BE-88EB-D9FD30C08743}"/>
          </ac:spMkLst>
        </pc:spChg>
        <pc:spChg chg="add">
          <ac:chgData name="Kristóf Lajka" userId="5e6963896e59b084" providerId="Windows Live" clId="Web-{276793A2-DAAA-5195-7BFA-1DB080F0A86C}" dt="2025-02-28T12:53:02.355" v="11"/>
          <ac:spMkLst>
            <pc:docMk/>
            <pc:sldMk cId="1409875053" sldId="290"/>
            <ac:spMk id="11" creationId="{C885E190-58DD-42DD-A4A8-401E15C92A52}"/>
          </ac:spMkLst>
        </pc:spChg>
        <pc:picChg chg="add mod ord">
          <ac:chgData name="Kristóf Lajka" userId="5e6963896e59b084" providerId="Windows Live" clId="Web-{276793A2-DAAA-5195-7BFA-1DB080F0A86C}" dt="2025-02-28T12:53:02.355" v="11"/>
          <ac:picMkLst>
            <pc:docMk/>
            <pc:sldMk cId="1409875053" sldId="290"/>
            <ac:picMk id="2" creationId="{0210B404-4CDC-6B34-F01E-C9B0380B6ACC}"/>
          </ac:picMkLst>
        </pc:picChg>
        <pc:picChg chg="add del mod">
          <ac:chgData name="Kristóf Lajka" userId="5e6963896e59b084" providerId="Windows Live" clId="Web-{276793A2-DAAA-5195-7BFA-1DB080F0A86C}" dt="2025-02-28T13:08:56.658" v="105"/>
          <ac:picMkLst>
            <pc:docMk/>
            <pc:sldMk cId="1409875053" sldId="290"/>
            <ac:picMk id="6" creationId="{9C686424-C353-3A13-796E-E396F3786DA6}"/>
          </ac:picMkLst>
        </pc:picChg>
        <pc:picChg chg="add mod">
          <ac:chgData name="Kristóf Lajka" userId="5e6963896e59b084" providerId="Windows Live" clId="Web-{276793A2-DAAA-5195-7BFA-1DB080F0A86C}" dt="2025-02-28T13:09:05.455" v="109" actId="1076"/>
          <ac:picMkLst>
            <pc:docMk/>
            <pc:sldMk cId="1409875053" sldId="290"/>
            <ac:picMk id="7" creationId="{3CAA0FBC-9C0B-BFEB-DC46-63C4F338FF70}"/>
          </ac:picMkLst>
        </pc:picChg>
      </pc:sldChg>
      <pc:sldChg chg="addSp delSp modSp mod setBg">
        <pc:chgData name="Kristóf Lajka" userId="5e6963896e59b084" providerId="Windows Live" clId="Web-{276793A2-DAAA-5195-7BFA-1DB080F0A86C}" dt="2025-02-28T13:09:36.269" v="117" actId="1076"/>
        <pc:sldMkLst>
          <pc:docMk/>
          <pc:sldMk cId="399709971" sldId="291"/>
        </pc:sldMkLst>
        <pc:spChg chg="mod">
          <ac:chgData name="Kristóf Lajka" userId="5e6963896e59b084" providerId="Windows Live" clId="Web-{276793A2-DAAA-5195-7BFA-1DB080F0A86C}" dt="2025-02-28T13:01:07.890" v="80" actId="1076"/>
          <ac:spMkLst>
            <pc:docMk/>
            <pc:sldMk cId="399709971" sldId="291"/>
            <ac:spMk id="4" creationId="{00000000-0000-0000-0000-000000000000}"/>
          </ac:spMkLst>
        </pc:spChg>
        <pc:spChg chg="add">
          <ac:chgData name="Kristóf Lajka" userId="5e6963896e59b084" providerId="Windows Live" clId="Web-{276793A2-DAAA-5195-7BFA-1DB080F0A86C}" dt="2025-02-28T12:52:37.198" v="7"/>
          <ac:spMkLst>
            <pc:docMk/>
            <pc:sldMk cId="399709971" sldId="291"/>
            <ac:spMk id="9" creationId="{C4731D99-FE94-40AD-B267-E598F798859A}"/>
          </ac:spMkLst>
        </pc:spChg>
        <pc:picChg chg="add mod ord">
          <ac:chgData name="Kristóf Lajka" userId="5e6963896e59b084" providerId="Windows Live" clId="Web-{276793A2-DAAA-5195-7BFA-1DB080F0A86C}" dt="2025-02-28T12:52:37.198" v="7"/>
          <ac:picMkLst>
            <pc:docMk/>
            <pc:sldMk cId="399709971" sldId="291"/>
            <ac:picMk id="2" creationId="{A0759A00-2E5E-644B-9BC5-663080CE6B17}"/>
          </ac:picMkLst>
        </pc:picChg>
        <pc:picChg chg="add del mod modCrop">
          <ac:chgData name="Kristóf Lajka" userId="5e6963896e59b084" providerId="Windows Live" clId="Web-{276793A2-DAAA-5195-7BFA-1DB080F0A86C}" dt="2025-02-28T13:02:37.221" v="92"/>
          <ac:picMkLst>
            <pc:docMk/>
            <pc:sldMk cId="399709971" sldId="291"/>
            <ac:picMk id="5" creationId="{92C04B7F-7E93-F920-69B0-FA24DE5070CF}"/>
          </ac:picMkLst>
        </pc:picChg>
        <pc:picChg chg="add mod">
          <ac:chgData name="Kristóf Lajka" userId="5e6963896e59b084" providerId="Windows Live" clId="Web-{276793A2-DAAA-5195-7BFA-1DB080F0A86C}" dt="2025-02-28T13:09:36.269" v="117" actId="1076"/>
          <ac:picMkLst>
            <pc:docMk/>
            <pc:sldMk cId="399709971" sldId="291"/>
            <ac:picMk id="6" creationId="{4E01E5B1-E2C1-A3F8-A545-1496401B7C06}"/>
          </ac:picMkLst>
        </pc:picChg>
      </pc:sldChg>
      <pc:sldChg chg="addSp modSp mod setBg">
        <pc:chgData name="Kristóf Lajka" userId="5e6963896e59b084" providerId="Windows Live" clId="Web-{276793A2-DAAA-5195-7BFA-1DB080F0A86C}" dt="2025-02-28T12:56:33.629" v="48" actId="1076"/>
        <pc:sldMkLst>
          <pc:docMk/>
          <pc:sldMk cId="631175832" sldId="294"/>
        </pc:sldMkLst>
        <pc:spChg chg="mod ord">
          <ac:chgData name="Kristóf Lajka" userId="5e6963896e59b084" providerId="Windows Live" clId="Web-{276793A2-DAAA-5195-7BFA-1DB080F0A86C}" dt="2025-02-28T12:56:33.629" v="48" actId="1076"/>
          <ac:spMkLst>
            <pc:docMk/>
            <pc:sldMk cId="631175832" sldId="294"/>
            <ac:spMk id="4" creationId="{00000000-0000-0000-0000-000000000000}"/>
          </ac:spMkLst>
        </pc:spChg>
        <pc:spChg chg="add">
          <ac:chgData name="Kristóf Lajka" userId="5e6963896e59b084" providerId="Windows Live" clId="Web-{276793A2-DAAA-5195-7BFA-1DB080F0A86C}" dt="2025-02-28T12:54:23.280" v="25"/>
          <ac:spMkLst>
            <pc:docMk/>
            <pc:sldMk cId="631175832" sldId="294"/>
            <ac:spMk id="9" creationId="{A4322390-8B58-46BE-88EB-D9FD30C08743}"/>
          </ac:spMkLst>
        </pc:spChg>
        <pc:spChg chg="add">
          <ac:chgData name="Kristóf Lajka" userId="5e6963896e59b084" providerId="Windows Live" clId="Web-{276793A2-DAAA-5195-7BFA-1DB080F0A86C}" dt="2025-02-28T12:54:23.280" v="25"/>
          <ac:spMkLst>
            <pc:docMk/>
            <pc:sldMk cId="631175832" sldId="294"/>
            <ac:spMk id="11" creationId="{C885E190-58DD-42DD-A4A8-401E15C92A52}"/>
          </ac:spMkLst>
        </pc:spChg>
        <pc:picChg chg="add mod">
          <ac:chgData name="Kristóf Lajka" userId="5e6963896e59b084" providerId="Windows Live" clId="Web-{276793A2-DAAA-5195-7BFA-1DB080F0A86C}" dt="2025-02-28T12:54:23.280" v="25"/>
          <ac:picMkLst>
            <pc:docMk/>
            <pc:sldMk cId="631175832" sldId="294"/>
            <ac:picMk id="2" creationId="{B1105781-5269-5814-8D31-E420DD06549E}"/>
          </ac:picMkLst>
        </pc:picChg>
      </pc:sldChg>
      <pc:sldChg chg="addSp modSp mod setBg">
        <pc:chgData name="Kristóf Lajka" userId="5e6963896e59b084" providerId="Windows Live" clId="Web-{276793A2-DAAA-5195-7BFA-1DB080F0A86C}" dt="2025-02-28T12:56:20.019" v="46" actId="1076"/>
        <pc:sldMkLst>
          <pc:docMk/>
          <pc:sldMk cId="1179111677" sldId="295"/>
        </pc:sldMkLst>
        <pc:spChg chg="mod ord">
          <ac:chgData name="Kristóf Lajka" userId="5e6963896e59b084" providerId="Windows Live" clId="Web-{276793A2-DAAA-5195-7BFA-1DB080F0A86C}" dt="2025-02-28T12:56:20.019" v="46" actId="1076"/>
          <ac:spMkLst>
            <pc:docMk/>
            <pc:sldMk cId="1179111677" sldId="295"/>
            <ac:spMk id="4" creationId="{00000000-0000-0000-0000-000000000000}"/>
          </ac:spMkLst>
        </pc:spChg>
        <pc:spChg chg="add">
          <ac:chgData name="Kristóf Lajka" userId="5e6963896e59b084" providerId="Windows Live" clId="Web-{276793A2-DAAA-5195-7BFA-1DB080F0A86C}" dt="2025-02-28T12:54:51.984" v="30"/>
          <ac:spMkLst>
            <pc:docMk/>
            <pc:sldMk cId="1179111677" sldId="295"/>
            <ac:spMk id="9" creationId="{A4322390-8B58-46BE-88EB-D9FD30C08743}"/>
          </ac:spMkLst>
        </pc:spChg>
        <pc:spChg chg="add">
          <ac:chgData name="Kristóf Lajka" userId="5e6963896e59b084" providerId="Windows Live" clId="Web-{276793A2-DAAA-5195-7BFA-1DB080F0A86C}" dt="2025-02-28T12:54:51.984" v="30"/>
          <ac:spMkLst>
            <pc:docMk/>
            <pc:sldMk cId="1179111677" sldId="295"/>
            <ac:spMk id="11" creationId="{C885E190-58DD-42DD-A4A8-401E15C92A52}"/>
          </ac:spMkLst>
        </pc:spChg>
        <pc:picChg chg="add mod">
          <ac:chgData name="Kristóf Lajka" userId="5e6963896e59b084" providerId="Windows Live" clId="Web-{276793A2-DAAA-5195-7BFA-1DB080F0A86C}" dt="2025-02-28T12:54:51.984" v="30"/>
          <ac:picMkLst>
            <pc:docMk/>
            <pc:sldMk cId="1179111677" sldId="295"/>
            <ac:picMk id="2" creationId="{F5FD445D-1E8A-3317-E5FA-99C665B7FD8F}"/>
          </ac:picMkLst>
        </pc:picChg>
      </pc:sldChg>
    </pc:docChg>
  </pc:docChgLst>
  <pc:docChgLst>
    <pc:chgData name="Kristóf Lajka" userId="5e6963896e59b084" providerId="Windows Live" clId="Web-{7F99C35F-5CB5-A1C0-C094-4C4545293C7D}"/>
    <pc:docChg chg="modSld">
      <pc:chgData name="Kristóf Lajka" userId="5e6963896e59b084" providerId="Windows Live" clId="Web-{7F99C35F-5CB5-A1C0-C094-4C4545293C7D}" dt="2025-03-21T15:57:59.336" v="11" actId="1076"/>
      <pc:docMkLst>
        <pc:docMk/>
      </pc:docMkLst>
      <pc:sldChg chg="addSp delSp modSp">
        <pc:chgData name="Kristóf Lajka" userId="5e6963896e59b084" providerId="Windows Live" clId="Web-{7F99C35F-5CB5-A1C0-C094-4C4545293C7D}" dt="2025-03-21T15:57:59.336" v="11" actId="1076"/>
        <pc:sldMkLst>
          <pc:docMk/>
          <pc:sldMk cId="3092647374" sldId="272"/>
        </pc:sldMkLst>
        <pc:spChg chg="mod">
          <ac:chgData name="Kristóf Lajka" userId="5e6963896e59b084" providerId="Windows Live" clId="Web-{7F99C35F-5CB5-A1C0-C094-4C4545293C7D}" dt="2025-03-21T15:57:53.117" v="9" actId="1076"/>
          <ac:spMkLst>
            <pc:docMk/>
            <pc:sldMk cId="3092647374" sldId="272"/>
            <ac:spMk id="7" creationId="{D9C922F4-7BCB-B0E1-B623-7AD1C3EC51F1}"/>
          </ac:spMkLst>
        </pc:spChg>
        <pc:spChg chg="mod">
          <ac:chgData name="Kristóf Lajka" userId="5e6963896e59b084" providerId="Windows Live" clId="Web-{7F99C35F-5CB5-A1C0-C094-4C4545293C7D}" dt="2025-03-21T15:57:59.336" v="11" actId="1076"/>
          <ac:spMkLst>
            <pc:docMk/>
            <pc:sldMk cId="3092647374" sldId="272"/>
            <ac:spMk id="9" creationId="{F85E2508-6E72-60A8-E687-155C9A0D1C24}"/>
          </ac:spMkLst>
        </pc:spChg>
        <pc:picChg chg="mod">
          <ac:chgData name="Kristóf Lajka" userId="5e6963896e59b084" providerId="Windows Live" clId="Web-{7F99C35F-5CB5-A1C0-C094-4C4545293C7D}" dt="2025-03-21T15:57:46.883" v="7" actId="1076"/>
          <ac:picMkLst>
            <pc:docMk/>
            <pc:sldMk cId="3092647374" sldId="272"/>
            <ac:picMk id="3" creationId="{00000000-0000-0000-0000-000000000000}"/>
          </ac:picMkLst>
        </pc:picChg>
        <pc:picChg chg="add mod">
          <ac:chgData name="Kristóf Lajka" userId="5e6963896e59b084" providerId="Windows Live" clId="Web-{7F99C35F-5CB5-A1C0-C094-4C4545293C7D}" dt="2025-03-21T15:57:55.164" v="10" actId="1076"/>
          <ac:picMkLst>
            <pc:docMk/>
            <pc:sldMk cId="3092647374" sldId="272"/>
            <ac:picMk id="4" creationId="{2C55C7A4-F045-9EED-A1FF-A2FC85F107AD}"/>
          </ac:picMkLst>
        </pc:picChg>
        <pc:picChg chg="del">
          <ac:chgData name="Kristóf Lajka" userId="5e6963896e59b084" providerId="Windows Live" clId="Web-{7F99C35F-5CB5-A1C0-C094-4C4545293C7D}" dt="2025-03-21T15:57:28.710" v="0"/>
          <ac:picMkLst>
            <pc:docMk/>
            <pc:sldMk cId="3092647374" sldId="272"/>
            <ac:picMk id="8" creationId="{047AAA7C-B3CF-3A1C-3D4C-98D2E83A772F}"/>
          </ac:picMkLst>
        </pc:picChg>
        <pc:picChg chg="mod">
          <ac:chgData name="Kristóf Lajka" userId="5e6963896e59b084" providerId="Windows Live" clId="Web-{7F99C35F-5CB5-A1C0-C094-4C4545293C7D}" dt="2025-03-21T15:57:50.117" v="8" actId="1076"/>
          <ac:picMkLst>
            <pc:docMk/>
            <pc:sldMk cId="3092647374" sldId="272"/>
            <ac:picMk id="11" creationId="{00000000-0000-0000-0000-000000000000}"/>
          </ac:picMkLst>
        </pc:picChg>
      </pc:sldChg>
    </pc:docChg>
  </pc:docChgLst>
  <pc:docChgLst>
    <pc:chgData name="Kristóf Lajka" userId="5e6963896e59b084" providerId="Windows Live" clId="Web-{82B49F11-5C3A-8549-5C06-D48C7E11207D}"/>
    <pc:docChg chg="modSld">
      <pc:chgData name="Kristóf Lajka" userId="5e6963896e59b084" providerId="Windows Live" clId="Web-{82B49F11-5C3A-8549-5C06-D48C7E11207D}" dt="2025-03-03T08:58:42.633" v="357"/>
      <pc:docMkLst>
        <pc:docMk/>
      </pc:docMkLst>
      <pc:sldChg chg="delSp">
        <pc:chgData name="Kristóf Lajka" userId="5e6963896e59b084" providerId="Windows Live" clId="Web-{82B49F11-5C3A-8549-5C06-D48C7E11207D}" dt="2025-03-03T08:41:57.799" v="24"/>
        <pc:sldMkLst>
          <pc:docMk/>
          <pc:sldMk cId="3563977590" sldId="257"/>
        </pc:sldMkLst>
        <pc:spChg chg="del">
          <ac:chgData name="Kristóf Lajka" userId="5e6963896e59b084" providerId="Windows Live" clId="Web-{82B49F11-5C3A-8549-5C06-D48C7E11207D}" dt="2025-03-03T08:41:57.799" v="24"/>
          <ac:spMkLst>
            <pc:docMk/>
            <pc:sldMk cId="3563977590" sldId="257"/>
            <ac:spMk id="4" creationId="{BBF9DE59-6537-E711-3A89-A5735FF36DD8}"/>
          </ac:spMkLst>
        </pc:spChg>
      </pc:sldChg>
      <pc:sldChg chg="addSp delSp modSp mod setBg setClrOvrMap">
        <pc:chgData name="Kristóf Lajka" userId="5e6963896e59b084" providerId="Windows Live" clId="Web-{82B49F11-5C3A-8549-5C06-D48C7E11207D}" dt="2025-03-03T08:51:19.882" v="329" actId="1076"/>
        <pc:sldMkLst>
          <pc:docMk/>
          <pc:sldMk cId="937931457" sldId="258"/>
        </pc:sldMkLst>
        <pc:spChg chg="del">
          <ac:chgData name="Kristóf Lajka" userId="5e6963896e59b084" providerId="Windows Live" clId="Web-{82B49F11-5C3A-8549-5C06-D48C7E11207D}" dt="2025-03-03T08:40:59.328" v="17"/>
          <ac:spMkLst>
            <pc:docMk/>
            <pc:sldMk cId="937931457" sldId="258"/>
            <ac:spMk id="2" creationId="{246AD40C-266C-4A97-150C-152951D17D07}"/>
          </ac:spMkLst>
        </pc:spChg>
        <pc:spChg chg="add del mod">
          <ac:chgData name="Kristóf Lajka" userId="5e6963896e59b084" providerId="Windows Live" clId="Web-{82B49F11-5C3A-8549-5C06-D48C7E11207D}" dt="2025-03-03T08:40:49.812" v="1"/>
          <ac:spMkLst>
            <pc:docMk/>
            <pc:sldMk cId="937931457" sldId="258"/>
            <ac:spMk id="5" creationId="{37F8F448-EA32-DD94-7C36-68FDBCD0B3F0}"/>
          </ac:spMkLst>
        </pc:spChg>
        <pc:spChg chg="add del mod">
          <ac:chgData name="Kristóf Lajka" userId="5e6963896e59b084" providerId="Windows Live" clId="Web-{82B49F11-5C3A-8549-5C06-D48C7E11207D}" dt="2025-03-03T08:41:02.812" v="18"/>
          <ac:spMkLst>
            <pc:docMk/>
            <pc:sldMk cId="937931457" sldId="258"/>
            <ac:spMk id="8" creationId="{A708EE21-7282-B3F2-A9D3-7DCAFC466DB3}"/>
          </ac:spMkLst>
        </pc:spChg>
        <pc:spChg chg="add del">
          <ac:chgData name="Kristóf Lajka" userId="5e6963896e59b084" providerId="Windows Live" clId="Web-{82B49F11-5C3A-8549-5C06-D48C7E11207D}" dt="2025-03-03T08:43:27.630" v="36"/>
          <ac:spMkLst>
            <pc:docMk/>
            <pc:sldMk cId="937931457" sldId="258"/>
            <ac:spMk id="18" creationId="{AEBE9F1A-B38D-446E-83AE-14B17CE77FF2}"/>
          </ac:spMkLst>
        </pc:spChg>
        <pc:spChg chg="add del">
          <ac:chgData name="Kristóf Lajka" userId="5e6963896e59b084" providerId="Windows Live" clId="Web-{82B49F11-5C3A-8549-5C06-D48C7E11207D}" dt="2025-03-03T08:43:27.630" v="36"/>
          <ac:spMkLst>
            <pc:docMk/>
            <pc:sldMk cId="937931457" sldId="258"/>
            <ac:spMk id="24" creationId="{5E3EB826-A471-488F-9E8A-D65528A3C0CA}"/>
          </ac:spMkLst>
        </pc:spChg>
        <pc:spChg chg="add del">
          <ac:chgData name="Kristóf Lajka" userId="5e6963896e59b084" providerId="Windows Live" clId="Web-{82B49F11-5C3A-8549-5C06-D48C7E11207D}" dt="2025-03-03T08:43:27.630" v="36"/>
          <ac:spMkLst>
            <pc:docMk/>
            <pc:sldMk cId="937931457" sldId="258"/>
            <ac:spMk id="26" creationId="{D85D5AA8-773B-469A-8802-9645A4DC9B7D}"/>
          </ac:spMkLst>
        </pc:spChg>
        <pc:spChg chg="add del">
          <ac:chgData name="Kristóf Lajka" userId="5e6963896e59b084" providerId="Windows Live" clId="Web-{82B49F11-5C3A-8549-5C06-D48C7E11207D}" dt="2025-03-03T08:43:27.630" v="36"/>
          <ac:spMkLst>
            <pc:docMk/>
            <pc:sldMk cId="937931457" sldId="258"/>
            <ac:spMk id="28" creationId="{C75AF42C-C556-454E-B2D3-2C917CB812D5}"/>
          </ac:spMkLst>
        </pc:spChg>
        <pc:spChg chg="add del">
          <ac:chgData name="Kristóf Lajka" userId="5e6963896e59b084" providerId="Windows Live" clId="Web-{82B49F11-5C3A-8549-5C06-D48C7E11207D}" dt="2025-03-03T08:48:32.954" v="311"/>
          <ac:spMkLst>
            <pc:docMk/>
            <pc:sldMk cId="937931457" sldId="258"/>
            <ac:spMk id="34" creationId="{AEBE9F1A-B38D-446E-83AE-14B17CE77FF2}"/>
          </ac:spMkLst>
        </pc:spChg>
        <pc:spChg chg="add del">
          <ac:chgData name="Kristóf Lajka" userId="5e6963896e59b084" providerId="Windows Live" clId="Web-{82B49F11-5C3A-8549-5C06-D48C7E11207D}" dt="2025-03-03T08:48:32.954" v="311"/>
          <ac:spMkLst>
            <pc:docMk/>
            <pc:sldMk cId="937931457" sldId="258"/>
            <ac:spMk id="40" creationId="{5E3EB826-A471-488F-9E8A-D65528A3C0CA}"/>
          </ac:spMkLst>
        </pc:spChg>
        <pc:spChg chg="add del">
          <ac:chgData name="Kristóf Lajka" userId="5e6963896e59b084" providerId="Windows Live" clId="Web-{82B49F11-5C3A-8549-5C06-D48C7E11207D}" dt="2025-03-03T08:48:32.954" v="311"/>
          <ac:spMkLst>
            <pc:docMk/>
            <pc:sldMk cId="937931457" sldId="258"/>
            <ac:spMk id="42" creationId="{4309F268-A45B-4517-B03F-2774BAEFFBA6}"/>
          </ac:spMkLst>
        </pc:spChg>
        <pc:spChg chg="add del">
          <ac:chgData name="Kristóf Lajka" userId="5e6963896e59b084" providerId="Windows Live" clId="Web-{82B49F11-5C3A-8549-5C06-D48C7E11207D}" dt="2025-03-03T08:48:32.954" v="311"/>
          <ac:spMkLst>
            <pc:docMk/>
            <pc:sldMk cId="937931457" sldId="258"/>
            <ac:spMk id="50" creationId="{AEBE9F1A-B38D-446E-83AE-14B17CE77FF2}"/>
          </ac:spMkLst>
        </pc:spChg>
        <pc:spChg chg="add del">
          <ac:chgData name="Kristóf Lajka" userId="5e6963896e59b084" providerId="Windows Live" clId="Web-{82B49F11-5C3A-8549-5C06-D48C7E11207D}" dt="2025-03-03T08:45:59.026" v="307"/>
          <ac:spMkLst>
            <pc:docMk/>
            <pc:sldMk cId="937931457" sldId="258"/>
            <ac:spMk id="51" creationId="{AEBE9F1A-B38D-446E-83AE-14B17CE77FF2}"/>
          </ac:spMkLst>
        </pc:spChg>
        <pc:spChg chg="add del">
          <ac:chgData name="Kristóf Lajka" userId="5e6963896e59b084" providerId="Windows Live" clId="Web-{82B49F11-5C3A-8549-5C06-D48C7E11207D}" dt="2025-03-03T08:48:32.954" v="311"/>
          <ac:spMkLst>
            <pc:docMk/>
            <pc:sldMk cId="937931457" sldId="258"/>
            <ac:spMk id="56" creationId="{5E3EB826-A471-488F-9E8A-D65528A3C0CA}"/>
          </ac:spMkLst>
        </pc:spChg>
        <pc:spChg chg="add del">
          <ac:chgData name="Kristóf Lajka" userId="5e6963896e59b084" providerId="Windows Live" clId="Web-{82B49F11-5C3A-8549-5C06-D48C7E11207D}" dt="2025-03-03T08:45:59.026" v="307"/>
          <ac:spMkLst>
            <pc:docMk/>
            <pc:sldMk cId="937931457" sldId="258"/>
            <ac:spMk id="57" creationId="{5E3EB826-A471-488F-9E8A-D65528A3C0CA}"/>
          </ac:spMkLst>
        </pc:spChg>
        <pc:spChg chg="add del">
          <ac:chgData name="Kristóf Lajka" userId="5e6963896e59b084" providerId="Windows Live" clId="Web-{82B49F11-5C3A-8549-5C06-D48C7E11207D}" dt="2025-03-03T08:48:32.954" v="311"/>
          <ac:spMkLst>
            <pc:docMk/>
            <pc:sldMk cId="937931457" sldId="258"/>
            <ac:spMk id="58" creationId="{D85D5AA8-773B-469A-8802-9645A4DC9B7D}"/>
          </ac:spMkLst>
        </pc:spChg>
        <pc:spChg chg="add del">
          <ac:chgData name="Kristóf Lajka" userId="5e6963896e59b084" providerId="Windows Live" clId="Web-{82B49F11-5C3A-8549-5C06-D48C7E11207D}" dt="2025-03-03T08:45:59.026" v="307"/>
          <ac:spMkLst>
            <pc:docMk/>
            <pc:sldMk cId="937931457" sldId="258"/>
            <ac:spMk id="59" creationId="{D85D5AA8-773B-469A-8802-9645A4DC9B7D}"/>
          </ac:spMkLst>
        </pc:spChg>
        <pc:spChg chg="add del">
          <ac:chgData name="Kristóf Lajka" userId="5e6963896e59b084" providerId="Windows Live" clId="Web-{82B49F11-5C3A-8549-5C06-D48C7E11207D}" dt="2025-03-03T08:48:32.954" v="311"/>
          <ac:spMkLst>
            <pc:docMk/>
            <pc:sldMk cId="937931457" sldId="258"/>
            <ac:spMk id="60" creationId="{C75AF42C-C556-454E-B2D3-2C917CB812D5}"/>
          </ac:spMkLst>
        </pc:spChg>
        <pc:spChg chg="add del">
          <ac:chgData name="Kristóf Lajka" userId="5e6963896e59b084" providerId="Windows Live" clId="Web-{82B49F11-5C3A-8549-5C06-D48C7E11207D}" dt="2025-03-03T08:45:59.026" v="307"/>
          <ac:spMkLst>
            <pc:docMk/>
            <pc:sldMk cId="937931457" sldId="258"/>
            <ac:spMk id="61" creationId="{C75AF42C-C556-454E-B2D3-2C917CB812D5}"/>
          </ac:spMkLst>
        </pc:spChg>
        <pc:spChg chg="add mod">
          <ac:chgData name="Kristóf Lajka" userId="5e6963896e59b084" providerId="Windows Live" clId="Web-{82B49F11-5C3A-8549-5C06-D48C7E11207D}" dt="2025-03-03T08:51:19.882" v="329" actId="1076"/>
          <ac:spMkLst>
            <pc:docMk/>
            <pc:sldMk cId="937931457" sldId="258"/>
            <ac:spMk id="62" creationId="{5A710B83-578C-B2C9-0209-47685BD76430}"/>
          </ac:spMkLst>
        </pc:spChg>
        <pc:graphicFrameChg chg="del">
          <ac:chgData name="Kristóf Lajka" userId="5e6963896e59b084" providerId="Windows Live" clId="Web-{82B49F11-5C3A-8549-5C06-D48C7E11207D}" dt="2025-03-03T08:40:45.499" v="0"/>
          <ac:graphicFrameMkLst>
            <pc:docMk/>
            <pc:sldMk cId="937931457" sldId="258"/>
            <ac:graphicFrameMk id="4" creationId="{79F6BA40-39FD-AD63-6F9A-3365B3EC0624}"/>
          </ac:graphicFrameMkLst>
        </pc:graphicFrameChg>
        <pc:graphicFrameChg chg="add del mod modGraphic">
          <ac:chgData name="Kristóf Lajka" userId="5e6963896e59b084" providerId="Windows Live" clId="Web-{82B49F11-5C3A-8549-5C06-D48C7E11207D}" dt="2025-03-03T08:50:51.818" v="318"/>
          <ac:graphicFrameMkLst>
            <pc:docMk/>
            <pc:sldMk cId="937931457" sldId="258"/>
            <ac:graphicFrameMk id="10" creationId="{C29F4A71-8D60-856B-6016-D554D58BA30A}"/>
          </ac:graphicFrameMkLst>
        </pc:graphicFrameChg>
        <pc:graphicFrameChg chg="add del mod">
          <ac:chgData name="Kristóf Lajka" userId="5e6963896e59b084" providerId="Windows Live" clId="Web-{82B49F11-5C3A-8549-5C06-D48C7E11207D}" dt="2025-03-03T08:49:58.004" v="316"/>
          <ac:graphicFrameMkLst>
            <pc:docMk/>
            <pc:sldMk cId="937931457" sldId="258"/>
            <ac:graphicFrameMk id="13" creationId="{DE04A27D-90DC-3F5D-9AA2-074B37BB8BF1}"/>
          </ac:graphicFrameMkLst>
        </pc:graphicFrameChg>
        <pc:graphicFrameChg chg="add del mod">
          <ac:chgData name="Kristóf Lajka" userId="5e6963896e59b084" providerId="Windows Live" clId="Web-{82B49F11-5C3A-8549-5C06-D48C7E11207D}" dt="2025-03-03T08:49:22.112" v="314"/>
          <ac:graphicFrameMkLst>
            <pc:docMk/>
            <pc:sldMk cId="937931457" sldId="258"/>
            <ac:graphicFrameMk id="19" creationId="{334D90FD-E244-121A-44D8-E85CA0856AC5}"/>
          </ac:graphicFrameMkLst>
        </pc:graphicFrameChg>
        <pc:graphicFrameChg chg="add del mod">
          <ac:chgData name="Kristóf Lajka" userId="5e6963896e59b084" providerId="Windows Live" clId="Web-{82B49F11-5C3A-8549-5C06-D48C7E11207D}" dt="2025-03-03T08:48:55.048" v="312"/>
          <ac:graphicFrameMkLst>
            <pc:docMk/>
            <pc:sldMk cId="937931457" sldId="258"/>
            <ac:graphicFrameMk id="27" creationId="{1D5570D4-46D1-E582-C264-1F9760008C4B}"/>
          </ac:graphicFrameMkLst>
        </pc:graphicFrameChg>
        <pc:picChg chg="add del">
          <ac:chgData name="Kristóf Lajka" userId="5e6963896e59b084" providerId="Windows Live" clId="Web-{82B49F11-5C3A-8549-5C06-D48C7E11207D}" dt="2025-03-03T08:43:27.630" v="36"/>
          <ac:picMkLst>
            <pc:docMk/>
            <pc:sldMk cId="937931457" sldId="258"/>
            <ac:picMk id="12" creationId="{C9ECDD5C-152A-4CC7-8333-0F367B3A62EA}"/>
          </ac:picMkLst>
        </pc:picChg>
        <pc:picChg chg="add del">
          <ac:chgData name="Kristóf Lajka" userId="5e6963896e59b084" providerId="Windows Live" clId="Web-{82B49F11-5C3A-8549-5C06-D48C7E11207D}" dt="2025-03-03T08:43:27.630" v="36"/>
          <ac:picMkLst>
            <pc:docMk/>
            <pc:sldMk cId="937931457" sldId="258"/>
            <ac:picMk id="16" creationId="{7F5C92A3-369B-43F3-BDCE-E560B1B0EC89}"/>
          </ac:picMkLst>
        </pc:picChg>
        <pc:picChg chg="add del">
          <ac:chgData name="Kristóf Lajka" userId="5e6963896e59b084" providerId="Windows Live" clId="Web-{82B49F11-5C3A-8549-5C06-D48C7E11207D}" dt="2025-03-03T08:43:27.630" v="36"/>
          <ac:picMkLst>
            <pc:docMk/>
            <pc:sldMk cId="937931457" sldId="258"/>
            <ac:picMk id="20" creationId="{915B5014-A7EC-4BA6-9C83-8840CF81DB28}"/>
          </ac:picMkLst>
        </pc:picChg>
        <pc:picChg chg="add del">
          <ac:chgData name="Kristóf Lajka" userId="5e6963896e59b084" providerId="Windows Live" clId="Web-{82B49F11-5C3A-8549-5C06-D48C7E11207D}" dt="2025-03-03T08:43:27.630" v="36"/>
          <ac:picMkLst>
            <pc:docMk/>
            <pc:sldMk cId="937931457" sldId="258"/>
            <ac:picMk id="22" creationId="{022C43AB-86D7-420D-8AD7-DC0A15FDD0AF}"/>
          </ac:picMkLst>
        </pc:picChg>
        <pc:picChg chg="add">
          <ac:chgData name="Kristóf Lajka" userId="5e6963896e59b084" providerId="Windows Live" clId="Web-{82B49F11-5C3A-8549-5C06-D48C7E11207D}" dt="2025-03-03T08:43:27.771" v="37"/>
          <ac:picMkLst>
            <pc:docMk/>
            <pc:sldMk cId="937931457" sldId="258"/>
            <ac:picMk id="30" creationId="{C9ECDD5C-152A-4CC7-8333-0F367B3A62EA}"/>
          </ac:picMkLst>
        </pc:picChg>
        <pc:picChg chg="add">
          <ac:chgData name="Kristóf Lajka" userId="5e6963896e59b084" providerId="Windows Live" clId="Web-{82B49F11-5C3A-8549-5C06-D48C7E11207D}" dt="2025-03-03T08:43:27.771" v="37"/>
          <ac:picMkLst>
            <pc:docMk/>
            <pc:sldMk cId="937931457" sldId="258"/>
            <ac:picMk id="32" creationId="{7F5C92A3-369B-43F3-BDCE-E560B1B0EC89}"/>
          </ac:picMkLst>
        </pc:picChg>
        <pc:picChg chg="add del">
          <ac:chgData name="Kristóf Lajka" userId="5e6963896e59b084" providerId="Windows Live" clId="Web-{82B49F11-5C3A-8549-5C06-D48C7E11207D}" dt="2025-03-03T08:48:32.954" v="311"/>
          <ac:picMkLst>
            <pc:docMk/>
            <pc:sldMk cId="937931457" sldId="258"/>
            <ac:picMk id="36" creationId="{915B5014-A7EC-4BA6-9C83-8840CF81DB28}"/>
          </ac:picMkLst>
        </pc:picChg>
        <pc:picChg chg="add">
          <ac:chgData name="Kristóf Lajka" userId="5e6963896e59b084" providerId="Windows Live" clId="Web-{82B49F11-5C3A-8549-5C06-D48C7E11207D}" dt="2025-03-03T08:43:27.771" v="37"/>
          <ac:picMkLst>
            <pc:docMk/>
            <pc:sldMk cId="937931457" sldId="258"/>
            <ac:picMk id="38" creationId="{022C43AB-86D7-420D-8AD7-DC0A15FDD0AF}"/>
          </ac:picMkLst>
        </pc:picChg>
        <pc:picChg chg="add del">
          <ac:chgData name="Kristóf Lajka" userId="5e6963896e59b084" providerId="Windows Live" clId="Web-{82B49F11-5C3A-8549-5C06-D48C7E11207D}" dt="2025-03-03T08:45:59.026" v="307"/>
          <ac:picMkLst>
            <pc:docMk/>
            <pc:sldMk cId="937931457" sldId="258"/>
            <ac:picMk id="44" creationId="{C9ECDD5C-152A-4CC7-8333-0F367B3A62EA}"/>
          </ac:picMkLst>
        </pc:picChg>
        <pc:picChg chg="add">
          <ac:chgData name="Kristóf Lajka" userId="5e6963896e59b084" providerId="Windows Live" clId="Web-{82B49F11-5C3A-8549-5C06-D48C7E11207D}" dt="2025-03-03T08:48:17.125" v="310"/>
          <ac:picMkLst>
            <pc:docMk/>
            <pc:sldMk cId="937931457" sldId="258"/>
            <ac:picMk id="46" creationId="{C9ECDD5C-152A-4CC7-8333-0F367B3A62EA}"/>
          </ac:picMkLst>
        </pc:picChg>
        <pc:picChg chg="add del">
          <ac:chgData name="Kristóf Lajka" userId="5e6963896e59b084" providerId="Windows Live" clId="Web-{82B49F11-5C3A-8549-5C06-D48C7E11207D}" dt="2025-03-03T08:48:32.954" v="311"/>
          <ac:picMkLst>
            <pc:docMk/>
            <pc:sldMk cId="937931457" sldId="258"/>
            <ac:picMk id="52" creationId="{915B5014-A7EC-4BA6-9C83-8840CF81DB28}"/>
          </ac:picMkLst>
        </pc:picChg>
        <pc:picChg chg="add del">
          <ac:chgData name="Kristóf Lajka" userId="5e6963896e59b084" providerId="Windows Live" clId="Web-{82B49F11-5C3A-8549-5C06-D48C7E11207D}" dt="2025-03-03T08:45:59.026" v="307"/>
          <ac:picMkLst>
            <pc:docMk/>
            <pc:sldMk cId="937931457" sldId="258"/>
            <ac:picMk id="53" creationId="{915B5014-A7EC-4BA6-9C83-8840CF81DB28}"/>
          </ac:picMkLst>
        </pc:picChg>
        <pc:picChg chg="del">
          <ac:chgData name="Kristóf Lajka" userId="5e6963896e59b084" providerId="Windows Live" clId="Web-{82B49F11-5C3A-8549-5C06-D48C7E11207D}" dt="2025-03-03T08:48:32.954" v="311"/>
          <ac:picMkLst>
            <pc:docMk/>
            <pc:sldMk cId="937931457" sldId="258"/>
            <ac:picMk id="54" creationId="{022C43AB-86D7-420D-8AD7-DC0A15FDD0AF}"/>
          </ac:picMkLst>
        </pc:picChg>
        <pc:cxnChg chg="del">
          <ac:chgData name="Kristóf Lajka" userId="5e6963896e59b084" providerId="Windows Live" clId="Web-{82B49F11-5C3A-8549-5C06-D48C7E11207D}" dt="2025-03-03T08:40:55.109" v="16"/>
          <ac:cxnSpMkLst>
            <pc:docMk/>
            <pc:sldMk cId="937931457" sldId="258"/>
            <ac:cxnSpMk id="7" creationId="{00000000-0000-0000-0000-000000000000}"/>
          </ac:cxnSpMkLst>
        </pc:cxnChg>
        <pc:cxnChg chg="del">
          <ac:chgData name="Kristóf Lajka" userId="5e6963896e59b084" providerId="Windows Live" clId="Web-{82B49F11-5C3A-8549-5C06-D48C7E11207D}" dt="2025-03-03T08:40:55.109" v="15"/>
          <ac:cxnSpMkLst>
            <pc:docMk/>
            <pc:sldMk cId="937931457" sldId="258"/>
            <ac:cxnSpMk id="14" creationId="{00000000-0000-0000-0000-000000000000}"/>
          </ac:cxnSpMkLst>
        </pc:cxnChg>
        <pc:cxnChg chg="del">
          <ac:chgData name="Kristóf Lajka" userId="5e6963896e59b084" providerId="Windows Live" clId="Web-{82B49F11-5C3A-8549-5C06-D48C7E11207D}" dt="2025-03-03T08:40:55.109" v="14"/>
          <ac:cxnSpMkLst>
            <pc:docMk/>
            <pc:sldMk cId="937931457" sldId="258"/>
            <ac:cxnSpMk id="17" creationId="{00000000-0000-0000-0000-000000000000}"/>
          </ac:cxnSpMkLst>
        </pc:cxnChg>
        <pc:cxnChg chg="del">
          <ac:chgData name="Kristóf Lajka" userId="5e6963896e59b084" providerId="Windows Live" clId="Web-{82B49F11-5C3A-8549-5C06-D48C7E11207D}" dt="2025-03-03T08:40:55.109" v="13"/>
          <ac:cxnSpMkLst>
            <pc:docMk/>
            <pc:sldMk cId="937931457" sldId="258"/>
            <ac:cxnSpMk id="21" creationId="{00000000-0000-0000-0000-000000000000}"/>
          </ac:cxnSpMkLst>
        </pc:cxnChg>
        <pc:cxnChg chg="del">
          <ac:chgData name="Kristóf Lajka" userId="5e6963896e59b084" providerId="Windows Live" clId="Web-{82B49F11-5C3A-8549-5C06-D48C7E11207D}" dt="2025-03-03T08:40:55.109" v="12"/>
          <ac:cxnSpMkLst>
            <pc:docMk/>
            <pc:sldMk cId="937931457" sldId="258"/>
            <ac:cxnSpMk id="25" creationId="{00000000-0000-0000-0000-000000000000}"/>
          </ac:cxnSpMkLst>
        </pc:cxnChg>
        <pc:cxnChg chg="del">
          <ac:chgData name="Kristóf Lajka" userId="5e6963896e59b084" providerId="Windows Live" clId="Web-{82B49F11-5C3A-8549-5C06-D48C7E11207D}" dt="2025-03-03T08:40:55.109" v="11"/>
          <ac:cxnSpMkLst>
            <pc:docMk/>
            <pc:sldMk cId="937931457" sldId="258"/>
            <ac:cxnSpMk id="29" creationId="{00000000-0000-0000-0000-000000000000}"/>
          </ac:cxnSpMkLst>
        </pc:cxnChg>
        <pc:cxnChg chg="del">
          <ac:chgData name="Kristóf Lajka" userId="5e6963896e59b084" providerId="Windows Live" clId="Web-{82B49F11-5C3A-8549-5C06-D48C7E11207D}" dt="2025-03-03T08:40:55.109" v="10"/>
          <ac:cxnSpMkLst>
            <pc:docMk/>
            <pc:sldMk cId="937931457" sldId="258"/>
            <ac:cxnSpMk id="31" creationId="{00000000-0000-0000-0000-000000000000}"/>
          </ac:cxnSpMkLst>
        </pc:cxnChg>
        <pc:cxnChg chg="del">
          <ac:chgData name="Kristóf Lajka" userId="5e6963896e59b084" providerId="Windows Live" clId="Web-{82B49F11-5C3A-8549-5C06-D48C7E11207D}" dt="2025-03-03T08:40:55.109" v="9"/>
          <ac:cxnSpMkLst>
            <pc:docMk/>
            <pc:sldMk cId="937931457" sldId="258"/>
            <ac:cxnSpMk id="33" creationId="{00000000-0000-0000-0000-000000000000}"/>
          </ac:cxnSpMkLst>
        </pc:cxnChg>
        <pc:cxnChg chg="del">
          <ac:chgData name="Kristóf Lajka" userId="5e6963896e59b084" providerId="Windows Live" clId="Web-{82B49F11-5C3A-8549-5C06-D48C7E11207D}" dt="2025-03-03T08:40:55.109" v="8"/>
          <ac:cxnSpMkLst>
            <pc:docMk/>
            <pc:sldMk cId="937931457" sldId="258"/>
            <ac:cxnSpMk id="35" creationId="{00000000-0000-0000-0000-000000000000}"/>
          </ac:cxnSpMkLst>
        </pc:cxnChg>
        <pc:cxnChg chg="del">
          <ac:chgData name="Kristóf Lajka" userId="5e6963896e59b084" providerId="Windows Live" clId="Web-{82B49F11-5C3A-8549-5C06-D48C7E11207D}" dt="2025-03-03T08:40:55.109" v="7"/>
          <ac:cxnSpMkLst>
            <pc:docMk/>
            <pc:sldMk cId="937931457" sldId="258"/>
            <ac:cxnSpMk id="37" creationId="{00000000-0000-0000-0000-000000000000}"/>
          </ac:cxnSpMkLst>
        </pc:cxnChg>
        <pc:cxnChg chg="del">
          <ac:chgData name="Kristóf Lajka" userId="5e6963896e59b084" providerId="Windows Live" clId="Web-{82B49F11-5C3A-8549-5C06-D48C7E11207D}" dt="2025-03-03T08:40:55.109" v="6"/>
          <ac:cxnSpMkLst>
            <pc:docMk/>
            <pc:sldMk cId="937931457" sldId="258"/>
            <ac:cxnSpMk id="39" creationId="{00000000-0000-0000-0000-000000000000}"/>
          </ac:cxnSpMkLst>
        </pc:cxnChg>
        <pc:cxnChg chg="del">
          <ac:chgData name="Kristóf Lajka" userId="5e6963896e59b084" providerId="Windows Live" clId="Web-{82B49F11-5C3A-8549-5C06-D48C7E11207D}" dt="2025-03-03T08:40:55.109" v="5"/>
          <ac:cxnSpMkLst>
            <pc:docMk/>
            <pc:sldMk cId="937931457" sldId="258"/>
            <ac:cxnSpMk id="41" creationId="{00000000-0000-0000-0000-000000000000}"/>
          </ac:cxnSpMkLst>
        </pc:cxnChg>
        <pc:cxnChg chg="del">
          <ac:chgData name="Kristóf Lajka" userId="5e6963896e59b084" providerId="Windows Live" clId="Web-{82B49F11-5C3A-8549-5C06-D48C7E11207D}" dt="2025-03-03T08:40:55.109" v="4"/>
          <ac:cxnSpMkLst>
            <pc:docMk/>
            <pc:sldMk cId="937931457" sldId="258"/>
            <ac:cxnSpMk id="43" creationId="{00000000-0000-0000-0000-000000000000}"/>
          </ac:cxnSpMkLst>
        </pc:cxnChg>
        <pc:cxnChg chg="del">
          <ac:chgData name="Kristóf Lajka" userId="5e6963896e59b084" providerId="Windows Live" clId="Web-{82B49F11-5C3A-8549-5C06-D48C7E11207D}" dt="2025-03-03T08:40:55.109" v="3"/>
          <ac:cxnSpMkLst>
            <pc:docMk/>
            <pc:sldMk cId="937931457" sldId="258"/>
            <ac:cxnSpMk id="45" creationId="{00000000-0000-0000-0000-000000000000}"/>
          </ac:cxnSpMkLst>
        </pc:cxnChg>
        <pc:cxnChg chg="del">
          <ac:chgData name="Kristóf Lajka" userId="5e6963896e59b084" providerId="Windows Live" clId="Web-{82B49F11-5C3A-8549-5C06-D48C7E11207D}" dt="2025-03-03T08:40:55.109" v="2"/>
          <ac:cxnSpMkLst>
            <pc:docMk/>
            <pc:sldMk cId="937931457" sldId="258"/>
            <ac:cxnSpMk id="47" creationId="{00000000-0000-0000-0000-000000000000}"/>
          </ac:cxnSpMkLst>
        </pc:cxnChg>
      </pc:sldChg>
      <pc:sldChg chg="addSp delSp modSp">
        <pc:chgData name="Kristóf Lajka" userId="5e6963896e59b084" providerId="Windows Live" clId="Web-{82B49F11-5C3A-8549-5C06-D48C7E11207D}" dt="2025-03-03T08:54:14.920" v="336"/>
        <pc:sldMkLst>
          <pc:docMk/>
          <pc:sldMk cId="1164550516" sldId="264"/>
        </pc:sldMkLst>
        <pc:picChg chg="add del mod ord">
          <ac:chgData name="Kristóf Lajka" userId="5e6963896e59b084" providerId="Windows Live" clId="Web-{82B49F11-5C3A-8549-5C06-D48C7E11207D}" dt="2025-03-03T08:54:14.920" v="336"/>
          <ac:picMkLst>
            <pc:docMk/>
            <pc:sldMk cId="1164550516" sldId="264"/>
            <ac:picMk id="3" creationId="{8DD87362-2D9B-1C10-FDC2-462A05FC6DDB}"/>
          </ac:picMkLst>
        </pc:picChg>
      </pc:sldChg>
      <pc:sldChg chg="delSp">
        <pc:chgData name="Kristóf Lajka" userId="5e6963896e59b084" providerId="Windows Live" clId="Web-{82B49F11-5C3A-8549-5C06-D48C7E11207D}" dt="2025-03-03T08:54:23.795" v="338"/>
        <pc:sldMkLst>
          <pc:docMk/>
          <pc:sldMk cId="3658396111" sldId="267"/>
        </pc:sldMkLst>
        <pc:picChg chg="del">
          <ac:chgData name="Kristóf Lajka" userId="5e6963896e59b084" providerId="Windows Live" clId="Web-{82B49F11-5C3A-8549-5C06-D48C7E11207D}" dt="2025-03-03T08:54:23.795" v="338"/>
          <ac:picMkLst>
            <pc:docMk/>
            <pc:sldMk cId="3658396111" sldId="267"/>
            <ac:picMk id="5" creationId="{A769C8C8-1A45-3EA9-A20A-06E75602FF5E}"/>
          </ac:picMkLst>
        </pc:picChg>
      </pc:sldChg>
      <pc:sldChg chg="delSp">
        <pc:chgData name="Kristóf Lajka" userId="5e6963896e59b084" providerId="Windows Live" clId="Web-{82B49F11-5C3A-8549-5C06-D48C7E11207D}" dt="2025-03-03T08:54:26.951" v="339"/>
        <pc:sldMkLst>
          <pc:docMk/>
          <pc:sldMk cId="3887096853" sldId="268"/>
        </pc:sldMkLst>
        <pc:picChg chg="del">
          <ac:chgData name="Kristóf Lajka" userId="5e6963896e59b084" providerId="Windows Live" clId="Web-{82B49F11-5C3A-8549-5C06-D48C7E11207D}" dt="2025-03-03T08:54:26.951" v="339"/>
          <ac:picMkLst>
            <pc:docMk/>
            <pc:sldMk cId="3887096853" sldId="268"/>
            <ac:picMk id="5" creationId="{DB529BE2-2FF4-F200-E072-AC012E90BA8A}"/>
          </ac:picMkLst>
        </pc:picChg>
      </pc:sldChg>
      <pc:sldChg chg="addSp delSp modSp">
        <pc:chgData name="Kristóf Lajka" userId="5e6963896e59b084" providerId="Windows Live" clId="Web-{82B49F11-5C3A-8549-5C06-D48C7E11207D}" dt="2025-03-03T08:57:40.693" v="355"/>
        <pc:sldMkLst>
          <pc:docMk/>
          <pc:sldMk cId="1237153563" sldId="270"/>
        </pc:sldMkLst>
        <pc:spChg chg="mod ord">
          <ac:chgData name="Kristóf Lajka" userId="5e6963896e59b084" providerId="Windows Live" clId="Web-{82B49F11-5C3A-8549-5C06-D48C7E11207D}" dt="2025-03-03T08:57:40.693" v="355"/>
          <ac:spMkLst>
            <pc:docMk/>
            <pc:sldMk cId="1237153563" sldId="270"/>
            <ac:spMk id="2" creationId="{9804002F-AA49-383E-62E5-209DA41913F3}"/>
          </ac:spMkLst>
        </pc:spChg>
        <pc:spChg chg="add">
          <ac:chgData name="Kristóf Lajka" userId="5e6963896e59b084" providerId="Windows Live" clId="Web-{82B49F11-5C3A-8549-5C06-D48C7E11207D}" dt="2025-03-03T08:57:40.693" v="355"/>
          <ac:spMkLst>
            <pc:docMk/>
            <pc:sldMk cId="1237153563" sldId="270"/>
            <ac:spMk id="9" creationId="{A4322390-8B58-46BE-88EB-D9FD30C08743}"/>
          </ac:spMkLst>
        </pc:spChg>
        <pc:spChg chg="add">
          <ac:chgData name="Kristóf Lajka" userId="5e6963896e59b084" providerId="Windows Live" clId="Web-{82B49F11-5C3A-8549-5C06-D48C7E11207D}" dt="2025-03-03T08:57:40.693" v="355"/>
          <ac:spMkLst>
            <pc:docMk/>
            <pc:sldMk cId="1237153563" sldId="270"/>
            <ac:spMk id="11" creationId="{C885E190-58DD-42DD-A4A8-401E15C92A52}"/>
          </ac:spMkLst>
        </pc:spChg>
        <pc:picChg chg="del">
          <ac:chgData name="Kristóf Lajka" userId="5e6963896e59b084" providerId="Windows Live" clId="Web-{82B49F11-5C3A-8549-5C06-D48C7E11207D}" dt="2025-03-03T08:54:41.405" v="343"/>
          <ac:picMkLst>
            <pc:docMk/>
            <pc:sldMk cId="1237153563" sldId="270"/>
            <ac:picMk id="3" creationId="{8DBB6866-EE9E-6C74-3531-D24F8E420538}"/>
          </ac:picMkLst>
        </pc:picChg>
        <pc:picChg chg="add mod">
          <ac:chgData name="Kristóf Lajka" userId="5e6963896e59b084" providerId="Windows Live" clId="Web-{82B49F11-5C3A-8549-5C06-D48C7E11207D}" dt="2025-03-03T08:57:40.693" v="355"/>
          <ac:picMkLst>
            <pc:docMk/>
            <pc:sldMk cId="1237153563" sldId="270"/>
            <ac:picMk id="4" creationId="{605DACFD-83B4-7CC2-D574-F3FF59D2F39B}"/>
          </ac:picMkLst>
        </pc:picChg>
      </pc:sldChg>
      <pc:sldChg chg="delSp">
        <pc:chgData name="Kristóf Lajka" userId="5e6963896e59b084" providerId="Windows Live" clId="Web-{82B49F11-5C3A-8549-5C06-D48C7E11207D}" dt="2025-03-03T08:54:49.718" v="345"/>
        <pc:sldMkLst>
          <pc:docMk/>
          <pc:sldMk cId="1046954273" sldId="273"/>
        </pc:sldMkLst>
        <pc:picChg chg="del">
          <ac:chgData name="Kristóf Lajka" userId="5e6963896e59b084" providerId="Windows Live" clId="Web-{82B49F11-5C3A-8549-5C06-D48C7E11207D}" dt="2025-03-03T08:54:49.718" v="345"/>
          <ac:picMkLst>
            <pc:docMk/>
            <pc:sldMk cId="1046954273" sldId="273"/>
            <ac:picMk id="3" creationId="{14EBA658-E88E-25B7-E60C-DE9AC7050A87}"/>
          </ac:picMkLst>
        </pc:picChg>
      </pc:sldChg>
      <pc:sldChg chg="delSp">
        <pc:chgData name="Kristóf Lajka" userId="5e6963896e59b084" providerId="Windows Live" clId="Web-{82B49F11-5C3A-8549-5C06-D48C7E11207D}" dt="2025-03-03T08:54:35.155" v="341"/>
        <pc:sldMkLst>
          <pc:docMk/>
          <pc:sldMk cId="4254097667" sldId="275"/>
        </pc:sldMkLst>
        <pc:picChg chg="del">
          <ac:chgData name="Kristóf Lajka" userId="5e6963896e59b084" providerId="Windows Live" clId="Web-{82B49F11-5C3A-8549-5C06-D48C7E11207D}" dt="2025-03-03T08:54:35.155" v="341"/>
          <ac:picMkLst>
            <pc:docMk/>
            <pc:sldMk cId="4254097667" sldId="275"/>
            <ac:picMk id="5" creationId="{F01AC7D0-DE81-52AA-0978-02F26BECBB1A}"/>
          </ac:picMkLst>
        </pc:picChg>
      </pc:sldChg>
      <pc:sldChg chg="addSp delSp modSp">
        <pc:chgData name="Kristóf Lajka" userId="5e6963896e59b084" providerId="Windows Live" clId="Web-{82B49F11-5C3A-8549-5C06-D48C7E11207D}" dt="2025-03-03T08:42:47.863" v="33"/>
        <pc:sldMkLst>
          <pc:docMk/>
          <pc:sldMk cId="885574126" sldId="280"/>
        </pc:sldMkLst>
        <pc:picChg chg="add del mod ord">
          <ac:chgData name="Kristóf Lajka" userId="5e6963896e59b084" providerId="Windows Live" clId="Web-{82B49F11-5C3A-8549-5C06-D48C7E11207D}" dt="2025-03-03T08:42:47.863" v="33"/>
          <ac:picMkLst>
            <pc:docMk/>
            <pc:sldMk cId="885574126" sldId="280"/>
            <ac:picMk id="2" creationId="{FEC81EB7-99B3-88F2-EBF1-7F7C1C50D95D}"/>
          </ac:picMkLst>
        </pc:picChg>
      </pc:sldChg>
      <pc:sldChg chg="addSp modSp mod setBg">
        <pc:chgData name="Kristóf Lajka" userId="5e6963896e59b084" providerId="Windows Live" clId="Web-{82B49F11-5C3A-8549-5C06-D48C7E11207D}" dt="2025-03-03T08:42:14.752" v="26"/>
        <pc:sldMkLst>
          <pc:docMk/>
          <pc:sldMk cId="1766356483" sldId="284"/>
        </pc:sldMkLst>
        <pc:spChg chg="mod">
          <ac:chgData name="Kristóf Lajka" userId="5e6963896e59b084" providerId="Windows Live" clId="Web-{82B49F11-5C3A-8549-5C06-D48C7E11207D}" dt="2025-03-03T08:42:14.752" v="26"/>
          <ac:spMkLst>
            <pc:docMk/>
            <pc:sldMk cId="1766356483" sldId="284"/>
            <ac:spMk id="2" creationId="{00000000-0000-0000-0000-000000000000}"/>
          </ac:spMkLst>
        </pc:spChg>
        <pc:spChg chg="mod">
          <ac:chgData name="Kristóf Lajka" userId="5e6963896e59b084" providerId="Windows Live" clId="Web-{82B49F11-5C3A-8549-5C06-D48C7E11207D}" dt="2025-03-03T08:42:14.752" v="26"/>
          <ac:spMkLst>
            <pc:docMk/>
            <pc:sldMk cId="1766356483" sldId="284"/>
            <ac:spMk id="3" creationId="{00000000-0000-0000-0000-000000000000}"/>
          </ac:spMkLst>
        </pc:spChg>
        <pc:spChg chg="add">
          <ac:chgData name="Kristóf Lajka" userId="5e6963896e59b084" providerId="Windows Live" clId="Web-{82B49F11-5C3A-8549-5C06-D48C7E11207D}" dt="2025-03-03T08:42:14.752" v="26"/>
          <ac:spMkLst>
            <pc:docMk/>
            <pc:sldMk cId="1766356483" sldId="284"/>
            <ac:spMk id="6" creationId="{0D187C4E-14B9-4504-B200-5127823FA78C}"/>
          </ac:spMkLst>
        </pc:spChg>
        <pc:picChg chg="add mod ord">
          <ac:chgData name="Kristóf Lajka" userId="5e6963896e59b084" providerId="Windows Live" clId="Web-{82B49F11-5C3A-8549-5C06-D48C7E11207D}" dt="2025-03-03T08:42:14.752" v="26"/>
          <ac:picMkLst>
            <pc:docMk/>
            <pc:sldMk cId="1766356483" sldId="284"/>
            <ac:picMk id="4" creationId="{38C7B52F-023B-5F92-21A4-F54DD27D3F46}"/>
          </ac:picMkLst>
        </pc:picChg>
      </pc:sldChg>
      <pc:sldChg chg="addSp modSp mod setBg">
        <pc:chgData name="Kristóf Lajka" userId="5e6963896e59b084" providerId="Windows Live" clId="Web-{82B49F11-5C3A-8549-5C06-D48C7E11207D}" dt="2025-03-03T08:41:37.314" v="21"/>
        <pc:sldMkLst>
          <pc:docMk/>
          <pc:sldMk cId="2149205326" sldId="285"/>
        </pc:sldMkLst>
        <pc:spChg chg="mod">
          <ac:chgData name="Kristóf Lajka" userId="5e6963896e59b084" providerId="Windows Live" clId="Web-{82B49F11-5C3A-8549-5C06-D48C7E11207D}" dt="2025-03-03T08:41:37.314" v="21"/>
          <ac:spMkLst>
            <pc:docMk/>
            <pc:sldMk cId="2149205326" sldId="285"/>
            <ac:spMk id="2" creationId="{00000000-0000-0000-0000-000000000000}"/>
          </ac:spMkLst>
        </pc:spChg>
        <pc:spChg chg="mod">
          <ac:chgData name="Kristóf Lajka" userId="5e6963896e59b084" providerId="Windows Live" clId="Web-{82B49F11-5C3A-8549-5C06-D48C7E11207D}" dt="2025-03-03T08:41:37.314" v="21"/>
          <ac:spMkLst>
            <pc:docMk/>
            <pc:sldMk cId="2149205326" sldId="285"/>
            <ac:spMk id="3" creationId="{00000000-0000-0000-0000-000000000000}"/>
          </ac:spMkLst>
        </pc:spChg>
        <pc:spChg chg="add">
          <ac:chgData name="Kristóf Lajka" userId="5e6963896e59b084" providerId="Windows Live" clId="Web-{82B49F11-5C3A-8549-5C06-D48C7E11207D}" dt="2025-03-03T08:41:37.314" v="21"/>
          <ac:spMkLst>
            <pc:docMk/>
            <pc:sldMk cId="2149205326" sldId="285"/>
            <ac:spMk id="9" creationId="{0D187C4E-14B9-4504-B200-5127823FA78C}"/>
          </ac:spMkLst>
        </pc:spChg>
        <pc:picChg chg="add mod ord">
          <ac:chgData name="Kristóf Lajka" userId="5e6963896e59b084" providerId="Windows Live" clId="Web-{82B49F11-5C3A-8549-5C06-D48C7E11207D}" dt="2025-03-03T08:41:37.314" v="21"/>
          <ac:picMkLst>
            <pc:docMk/>
            <pc:sldMk cId="2149205326" sldId="285"/>
            <ac:picMk id="4" creationId="{7F9408AC-3FB3-9D72-C4C2-D11FD14D488C}"/>
          </ac:picMkLst>
        </pc:picChg>
      </pc:sldChg>
      <pc:sldChg chg="addSp modSp mod setBg">
        <pc:chgData name="Kristóf Lajka" userId="5e6963896e59b084" providerId="Windows Live" clId="Web-{82B49F11-5C3A-8549-5C06-D48C7E11207D}" dt="2025-03-03T08:41:52.002" v="23"/>
        <pc:sldMkLst>
          <pc:docMk/>
          <pc:sldMk cId="1275827467" sldId="287"/>
        </pc:sldMkLst>
        <pc:spChg chg="mod">
          <ac:chgData name="Kristóf Lajka" userId="5e6963896e59b084" providerId="Windows Live" clId="Web-{82B49F11-5C3A-8549-5C06-D48C7E11207D}" dt="2025-03-03T08:41:52.002" v="23"/>
          <ac:spMkLst>
            <pc:docMk/>
            <pc:sldMk cId="1275827467" sldId="287"/>
            <ac:spMk id="2" creationId="{00000000-0000-0000-0000-000000000000}"/>
          </ac:spMkLst>
        </pc:spChg>
        <pc:spChg chg="mod">
          <ac:chgData name="Kristóf Lajka" userId="5e6963896e59b084" providerId="Windows Live" clId="Web-{82B49F11-5C3A-8549-5C06-D48C7E11207D}" dt="2025-03-03T08:41:52.002" v="23"/>
          <ac:spMkLst>
            <pc:docMk/>
            <pc:sldMk cId="1275827467" sldId="287"/>
            <ac:spMk id="3" creationId="{00000000-0000-0000-0000-000000000000}"/>
          </ac:spMkLst>
        </pc:spChg>
        <pc:spChg chg="add">
          <ac:chgData name="Kristóf Lajka" userId="5e6963896e59b084" providerId="Windows Live" clId="Web-{82B49F11-5C3A-8549-5C06-D48C7E11207D}" dt="2025-03-03T08:41:52.002" v="23"/>
          <ac:spMkLst>
            <pc:docMk/>
            <pc:sldMk cId="1275827467" sldId="287"/>
            <ac:spMk id="9" creationId="{0D187C4E-14B9-4504-B200-5127823FA78C}"/>
          </ac:spMkLst>
        </pc:spChg>
        <pc:picChg chg="add mod ord">
          <ac:chgData name="Kristóf Lajka" userId="5e6963896e59b084" providerId="Windows Live" clId="Web-{82B49F11-5C3A-8549-5C06-D48C7E11207D}" dt="2025-03-03T08:41:52.002" v="23"/>
          <ac:picMkLst>
            <pc:docMk/>
            <pc:sldMk cId="1275827467" sldId="287"/>
            <ac:picMk id="4" creationId="{B4D40FFB-AD30-8486-79B5-4EC7CCF58A3C}"/>
          </ac:picMkLst>
        </pc:picChg>
      </pc:sldChg>
      <pc:sldChg chg="addSp delSp modSp">
        <pc:chgData name="Kristóf Lajka" userId="5e6963896e59b084" providerId="Windows Live" clId="Web-{82B49F11-5C3A-8549-5C06-D48C7E11207D}" dt="2025-03-03T08:55:10.140" v="349"/>
        <pc:sldMkLst>
          <pc:docMk/>
          <pc:sldMk cId="1409875053" sldId="290"/>
        </pc:sldMkLst>
        <pc:spChg chg="mod ord">
          <ac:chgData name="Kristóf Lajka" userId="5e6963896e59b084" providerId="Windows Live" clId="Web-{82B49F11-5C3A-8549-5C06-D48C7E11207D}" dt="2025-03-03T08:55:10.140" v="349"/>
          <ac:spMkLst>
            <pc:docMk/>
            <pc:sldMk cId="1409875053" sldId="290"/>
            <ac:spMk id="4" creationId="{00000000-0000-0000-0000-000000000000}"/>
          </ac:spMkLst>
        </pc:spChg>
        <pc:spChg chg="add">
          <ac:chgData name="Kristóf Lajka" userId="5e6963896e59b084" providerId="Windows Live" clId="Web-{82B49F11-5C3A-8549-5C06-D48C7E11207D}" dt="2025-03-03T08:55:10.140" v="349"/>
          <ac:spMkLst>
            <pc:docMk/>
            <pc:sldMk cId="1409875053" sldId="290"/>
            <ac:spMk id="8" creationId="{A4322390-8B58-46BE-88EB-D9FD30C08743}"/>
          </ac:spMkLst>
        </pc:spChg>
        <pc:spChg chg="add">
          <ac:chgData name="Kristóf Lajka" userId="5e6963896e59b084" providerId="Windows Live" clId="Web-{82B49F11-5C3A-8549-5C06-D48C7E11207D}" dt="2025-03-03T08:55:10.140" v="349"/>
          <ac:spMkLst>
            <pc:docMk/>
            <pc:sldMk cId="1409875053" sldId="290"/>
            <ac:spMk id="10" creationId="{C885E190-58DD-42DD-A4A8-401E15C92A52}"/>
          </ac:spMkLst>
        </pc:spChg>
        <pc:picChg chg="del">
          <ac:chgData name="Kristóf Lajka" userId="5e6963896e59b084" providerId="Windows Live" clId="Web-{82B49F11-5C3A-8549-5C06-D48C7E11207D}" dt="2025-03-03T08:54:59.124" v="347"/>
          <ac:picMkLst>
            <pc:docMk/>
            <pc:sldMk cId="1409875053" sldId="290"/>
            <ac:picMk id="2" creationId="{0210B404-4CDC-6B34-F01E-C9B0380B6ACC}"/>
          </ac:picMkLst>
        </pc:picChg>
        <pc:picChg chg="add mod">
          <ac:chgData name="Kristóf Lajka" userId="5e6963896e59b084" providerId="Windows Live" clId="Web-{82B49F11-5C3A-8549-5C06-D48C7E11207D}" dt="2025-03-03T08:55:10.140" v="349"/>
          <ac:picMkLst>
            <pc:docMk/>
            <pc:sldMk cId="1409875053" sldId="290"/>
            <ac:picMk id="3" creationId="{2231A9AD-081D-10FC-DCF5-1D26470805A3}"/>
          </ac:picMkLst>
        </pc:picChg>
        <pc:picChg chg="del">
          <ac:chgData name="Kristóf Lajka" userId="5e6963896e59b084" providerId="Windows Live" clId="Web-{82B49F11-5C3A-8549-5C06-D48C7E11207D}" dt="2025-03-03T08:54:21.232" v="337"/>
          <ac:picMkLst>
            <pc:docMk/>
            <pc:sldMk cId="1409875053" sldId="290"/>
            <ac:picMk id="7" creationId="{3CAA0FBC-9C0B-BFEB-DC46-63C4F338FF70}"/>
          </ac:picMkLst>
        </pc:picChg>
      </pc:sldChg>
      <pc:sldChg chg="addSp delSp modSp mod setBg">
        <pc:chgData name="Kristóf Lajka" userId="5e6963896e59b084" providerId="Windows Live" clId="Web-{82B49F11-5C3A-8549-5C06-D48C7E11207D}" dt="2025-03-03T08:57:03.598" v="351"/>
        <pc:sldMkLst>
          <pc:docMk/>
          <pc:sldMk cId="399709971" sldId="291"/>
        </pc:sldMkLst>
        <pc:spChg chg="mod ord">
          <ac:chgData name="Kristóf Lajka" userId="5e6963896e59b084" providerId="Windows Live" clId="Web-{82B49F11-5C3A-8549-5C06-D48C7E11207D}" dt="2025-03-03T08:57:03.598" v="351"/>
          <ac:spMkLst>
            <pc:docMk/>
            <pc:sldMk cId="399709971" sldId="291"/>
            <ac:spMk id="4" creationId="{00000000-0000-0000-0000-000000000000}"/>
          </ac:spMkLst>
        </pc:spChg>
        <pc:spChg chg="add">
          <ac:chgData name="Kristóf Lajka" userId="5e6963896e59b084" providerId="Windows Live" clId="Web-{82B49F11-5C3A-8549-5C06-D48C7E11207D}" dt="2025-03-03T08:57:03.598" v="351"/>
          <ac:spMkLst>
            <pc:docMk/>
            <pc:sldMk cId="399709971" sldId="291"/>
            <ac:spMk id="7" creationId="{A4322390-8B58-46BE-88EB-D9FD30C08743}"/>
          </ac:spMkLst>
        </pc:spChg>
        <pc:spChg chg="add">
          <ac:chgData name="Kristóf Lajka" userId="5e6963896e59b084" providerId="Windows Live" clId="Web-{82B49F11-5C3A-8549-5C06-D48C7E11207D}" dt="2025-03-03T08:57:03.598" v="351"/>
          <ac:spMkLst>
            <pc:docMk/>
            <pc:sldMk cId="399709971" sldId="291"/>
            <ac:spMk id="11" creationId="{C885E190-58DD-42DD-A4A8-401E15C92A52}"/>
          </ac:spMkLst>
        </pc:spChg>
        <pc:picChg chg="del">
          <ac:chgData name="Kristóf Lajka" userId="5e6963896e59b084" providerId="Windows Live" clId="Web-{82B49F11-5C3A-8549-5C06-D48C7E11207D}" dt="2025-03-03T08:54:54.280" v="346"/>
          <ac:picMkLst>
            <pc:docMk/>
            <pc:sldMk cId="399709971" sldId="291"/>
            <ac:picMk id="2" creationId="{A0759A00-2E5E-644B-9BC5-663080CE6B17}"/>
          </ac:picMkLst>
        </pc:picChg>
        <pc:picChg chg="add mod">
          <ac:chgData name="Kristóf Lajka" userId="5e6963896e59b084" providerId="Windows Live" clId="Web-{82B49F11-5C3A-8549-5C06-D48C7E11207D}" dt="2025-03-03T08:57:03.598" v="351"/>
          <ac:picMkLst>
            <pc:docMk/>
            <pc:sldMk cId="399709971" sldId="291"/>
            <ac:picMk id="3" creationId="{7DCCA4B8-488B-020A-A945-0C2400569201}"/>
          </ac:picMkLst>
        </pc:picChg>
        <pc:picChg chg="del">
          <ac:chgData name="Kristóf Lajka" userId="5e6963896e59b084" providerId="Windows Live" clId="Web-{82B49F11-5C3A-8549-5C06-D48C7E11207D}" dt="2025-03-03T08:54:30.498" v="340"/>
          <ac:picMkLst>
            <pc:docMk/>
            <pc:sldMk cId="399709971" sldId="291"/>
            <ac:picMk id="6" creationId="{4E01E5B1-E2C1-A3F8-A545-1496401B7C06}"/>
          </ac:picMkLst>
        </pc:picChg>
      </pc:sldChg>
      <pc:sldChg chg="addSp delSp modSp">
        <pc:chgData name="Kristóf Lajka" userId="5e6963896e59b084" providerId="Windows Live" clId="Web-{82B49F11-5C3A-8549-5C06-D48C7E11207D}" dt="2025-03-03T08:57:22.426" v="353"/>
        <pc:sldMkLst>
          <pc:docMk/>
          <pc:sldMk cId="631175832" sldId="294"/>
        </pc:sldMkLst>
        <pc:spChg chg="mod ord">
          <ac:chgData name="Kristóf Lajka" userId="5e6963896e59b084" providerId="Windows Live" clId="Web-{82B49F11-5C3A-8549-5C06-D48C7E11207D}" dt="2025-03-03T08:57:22.426" v="353"/>
          <ac:spMkLst>
            <pc:docMk/>
            <pc:sldMk cId="631175832" sldId="294"/>
            <ac:spMk id="4" creationId="{00000000-0000-0000-0000-000000000000}"/>
          </ac:spMkLst>
        </pc:spChg>
        <pc:spChg chg="add">
          <ac:chgData name="Kristóf Lajka" userId="5e6963896e59b084" providerId="Windows Live" clId="Web-{82B49F11-5C3A-8549-5C06-D48C7E11207D}" dt="2025-03-03T08:57:22.426" v="353"/>
          <ac:spMkLst>
            <pc:docMk/>
            <pc:sldMk cId="631175832" sldId="294"/>
            <ac:spMk id="6" creationId="{A4322390-8B58-46BE-88EB-D9FD30C08743}"/>
          </ac:spMkLst>
        </pc:spChg>
        <pc:spChg chg="add">
          <ac:chgData name="Kristóf Lajka" userId="5e6963896e59b084" providerId="Windows Live" clId="Web-{82B49F11-5C3A-8549-5C06-D48C7E11207D}" dt="2025-03-03T08:57:22.426" v="353"/>
          <ac:spMkLst>
            <pc:docMk/>
            <pc:sldMk cId="631175832" sldId="294"/>
            <ac:spMk id="7" creationId="{C885E190-58DD-42DD-A4A8-401E15C92A52}"/>
          </ac:spMkLst>
        </pc:spChg>
        <pc:picChg chg="del">
          <ac:chgData name="Kristóf Lajka" userId="5e6963896e59b084" providerId="Windows Live" clId="Web-{82B49F11-5C3A-8549-5C06-D48C7E11207D}" dt="2025-03-03T08:54:38.811" v="342"/>
          <ac:picMkLst>
            <pc:docMk/>
            <pc:sldMk cId="631175832" sldId="294"/>
            <ac:picMk id="2" creationId="{B1105781-5269-5814-8D31-E420DD06549E}"/>
          </ac:picMkLst>
        </pc:picChg>
        <pc:picChg chg="add mod">
          <ac:chgData name="Kristóf Lajka" userId="5e6963896e59b084" providerId="Windows Live" clId="Web-{82B49F11-5C3A-8549-5C06-D48C7E11207D}" dt="2025-03-03T08:57:22.426" v="353"/>
          <ac:picMkLst>
            <pc:docMk/>
            <pc:sldMk cId="631175832" sldId="294"/>
            <ac:picMk id="3" creationId="{B5CA04CF-ECE0-E0F8-A96E-EDD540702EF1}"/>
          </ac:picMkLst>
        </pc:picChg>
      </pc:sldChg>
      <pc:sldChg chg="addSp delSp modSp">
        <pc:chgData name="Kristóf Lajka" userId="5e6963896e59b084" providerId="Windows Live" clId="Web-{82B49F11-5C3A-8549-5C06-D48C7E11207D}" dt="2025-03-03T08:58:42.633" v="357"/>
        <pc:sldMkLst>
          <pc:docMk/>
          <pc:sldMk cId="1179111677" sldId="295"/>
        </pc:sldMkLst>
        <pc:spChg chg="mod ord">
          <ac:chgData name="Kristóf Lajka" userId="5e6963896e59b084" providerId="Windows Live" clId="Web-{82B49F11-5C3A-8549-5C06-D48C7E11207D}" dt="2025-03-03T08:58:42.633" v="357"/>
          <ac:spMkLst>
            <pc:docMk/>
            <pc:sldMk cId="1179111677" sldId="295"/>
            <ac:spMk id="4" creationId="{00000000-0000-0000-0000-000000000000}"/>
          </ac:spMkLst>
        </pc:spChg>
        <pc:spChg chg="add">
          <ac:chgData name="Kristóf Lajka" userId="5e6963896e59b084" providerId="Windows Live" clId="Web-{82B49F11-5C3A-8549-5C06-D48C7E11207D}" dt="2025-03-03T08:58:42.633" v="357"/>
          <ac:spMkLst>
            <pc:docMk/>
            <pc:sldMk cId="1179111677" sldId="295"/>
            <ac:spMk id="6" creationId="{A4322390-8B58-46BE-88EB-D9FD30C08743}"/>
          </ac:spMkLst>
        </pc:spChg>
        <pc:spChg chg="add">
          <ac:chgData name="Kristóf Lajka" userId="5e6963896e59b084" providerId="Windows Live" clId="Web-{82B49F11-5C3A-8549-5C06-D48C7E11207D}" dt="2025-03-03T08:58:42.633" v="357"/>
          <ac:spMkLst>
            <pc:docMk/>
            <pc:sldMk cId="1179111677" sldId="295"/>
            <ac:spMk id="7" creationId="{C885E190-58DD-42DD-A4A8-401E15C92A52}"/>
          </ac:spMkLst>
        </pc:spChg>
        <pc:picChg chg="del">
          <ac:chgData name="Kristóf Lajka" userId="5e6963896e59b084" providerId="Windows Live" clId="Web-{82B49F11-5C3A-8549-5C06-D48C7E11207D}" dt="2025-03-03T08:54:46.405" v="344"/>
          <ac:picMkLst>
            <pc:docMk/>
            <pc:sldMk cId="1179111677" sldId="295"/>
            <ac:picMk id="2" creationId="{F5FD445D-1E8A-3317-E5FA-99C665B7FD8F}"/>
          </ac:picMkLst>
        </pc:picChg>
        <pc:picChg chg="add mod">
          <ac:chgData name="Kristóf Lajka" userId="5e6963896e59b084" providerId="Windows Live" clId="Web-{82B49F11-5C3A-8549-5C06-D48C7E11207D}" dt="2025-03-03T08:58:42.633" v="357"/>
          <ac:picMkLst>
            <pc:docMk/>
            <pc:sldMk cId="1179111677" sldId="295"/>
            <ac:picMk id="3" creationId="{D3C71E2F-069D-6659-2797-5646D25CEE45}"/>
          </ac:picMkLst>
        </pc:picChg>
      </pc:sldChg>
    </pc:docChg>
  </pc:docChgLst>
  <pc:docChgLst>
    <pc:chgData name="Kristóf Lajka" userId="5e6963896e59b084" providerId="Windows Live" clId="Web-{200E0311-376F-BF2D-DD2F-CFA66653B402}"/>
    <pc:docChg chg="modSld">
      <pc:chgData name="Kristóf Lajka" userId="5e6963896e59b084" providerId="Windows Live" clId="Web-{200E0311-376F-BF2D-DD2F-CFA66653B402}" dt="2025-03-03T11:05:18.534" v="7"/>
      <pc:docMkLst>
        <pc:docMk/>
      </pc:docMkLst>
      <pc:sldChg chg="addSp modSp">
        <pc:chgData name="Kristóf Lajka" userId="5e6963896e59b084" providerId="Windows Live" clId="Web-{200E0311-376F-BF2D-DD2F-CFA66653B402}" dt="2025-03-03T11:04:34.485" v="3" actId="1076"/>
        <pc:sldMkLst>
          <pc:docMk/>
          <pc:sldMk cId="2767495509" sldId="256"/>
        </pc:sldMkLst>
        <pc:picChg chg="add mod">
          <ac:chgData name="Kristóf Lajka" userId="5e6963896e59b084" providerId="Windows Live" clId="Web-{200E0311-376F-BF2D-DD2F-CFA66653B402}" dt="2025-03-03T11:04:34.485" v="3" actId="1076"/>
          <ac:picMkLst>
            <pc:docMk/>
            <pc:sldMk cId="2767495509" sldId="256"/>
            <ac:picMk id="4" creationId="{5BE683FD-69A6-0889-A45B-C4CD0AD2426F}"/>
          </ac:picMkLst>
        </pc:picChg>
      </pc:sldChg>
      <pc:sldChg chg="addSp delSp modSp">
        <pc:chgData name="Kristóf Lajka" userId="5e6963896e59b084" providerId="Windows Live" clId="Web-{200E0311-376F-BF2D-DD2F-CFA66653B402}" dt="2025-03-03T11:05:18.534" v="7"/>
        <pc:sldMkLst>
          <pc:docMk/>
          <pc:sldMk cId="2149205326" sldId="285"/>
        </pc:sldMkLst>
        <pc:picChg chg="add del mod">
          <ac:chgData name="Kristóf Lajka" userId="5e6963896e59b084" providerId="Windows Live" clId="Web-{200E0311-376F-BF2D-DD2F-CFA66653B402}" dt="2025-03-03T11:05:18.534" v="7"/>
          <ac:picMkLst>
            <pc:docMk/>
            <pc:sldMk cId="2149205326" sldId="285"/>
            <ac:picMk id="5" creationId="{3C7F40E5-0EDB-4515-2BE0-C69035FB3E89}"/>
          </ac:picMkLst>
        </pc:picChg>
      </pc:sldChg>
    </pc:docChg>
  </pc:docChgLst>
  <pc:docChgLst>
    <pc:chgData name="Kristóf Lajka" userId="5e6963896e59b084" providerId="Windows Live" clId="Web-{30CA4A85-AF90-295C-8D38-AA50E8AFAF55}"/>
    <pc:docChg chg="addSld modSld">
      <pc:chgData name="Kristóf Lajka" userId="5e6963896e59b084" providerId="Windows Live" clId="Web-{30CA4A85-AF90-295C-8D38-AA50E8AFAF55}" dt="2025-03-17T11:18:38.149" v="157"/>
      <pc:docMkLst>
        <pc:docMk/>
      </pc:docMkLst>
      <pc:sldChg chg="modTransition">
        <pc:chgData name="Kristóf Lajka" userId="5e6963896e59b084" providerId="Windows Live" clId="Web-{30CA4A85-AF90-295C-8D38-AA50E8AFAF55}" dt="2025-03-17T09:50:49.946" v="14"/>
        <pc:sldMkLst>
          <pc:docMk/>
          <pc:sldMk cId="3563977590" sldId="257"/>
        </pc:sldMkLst>
      </pc:sldChg>
      <pc:sldChg chg="modTransition">
        <pc:chgData name="Kristóf Lajka" userId="5e6963896e59b084" providerId="Windows Live" clId="Web-{30CA4A85-AF90-295C-8D38-AA50E8AFAF55}" dt="2025-03-17T09:51:45.354" v="28"/>
        <pc:sldMkLst>
          <pc:docMk/>
          <pc:sldMk cId="1348046584" sldId="271"/>
        </pc:sldMkLst>
      </pc:sldChg>
      <pc:sldChg chg="modTransition">
        <pc:chgData name="Kristóf Lajka" userId="5e6963896e59b084" providerId="Windows Live" clId="Web-{30CA4A85-AF90-295C-8D38-AA50E8AFAF55}" dt="2025-03-17T09:51:48.917" v="29"/>
        <pc:sldMkLst>
          <pc:docMk/>
          <pc:sldMk cId="1736369087" sldId="276"/>
        </pc:sldMkLst>
      </pc:sldChg>
      <pc:sldChg chg="modTransition">
        <pc:chgData name="Kristóf Lajka" userId="5e6963896e59b084" providerId="Windows Live" clId="Web-{30CA4A85-AF90-295C-8D38-AA50E8AFAF55}" dt="2025-03-17T09:51:50.401" v="30"/>
        <pc:sldMkLst>
          <pc:docMk/>
          <pc:sldMk cId="3340070489" sldId="277"/>
        </pc:sldMkLst>
      </pc:sldChg>
      <pc:sldChg chg="modTransition">
        <pc:chgData name="Kristóf Lajka" userId="5e6963896e59b084" providerId="Windows Live" clId="Web-{30CA4A85-AF90-295C-8D38-AA50E8AFAF55}" dt="2025-03-17T09:51:40.823" v="26"/>
        <pc:sldMkLst>
          <pc:docMk/>
          <pc:sldMk cId="2613492260" sldId="278"/>
        </pc:sldMkLst>
      </pc:sldChg>
      <pc:sldChg chg="modTransition">
        <pc:chgData name="Kristóf Lajka" userId="5e6963896e59b084" providerId="Windows Live" clId="Web-{30CA4A85-AF90-295C-8D38-AA50E8AFAF55}" dt="2025-03-17T09:51:42.041" v="27"/>
        <pc:sldMkLst>
          <pc:docMk/>
          <pc:sldMk cId="1854645978" sldId="279"/>
        </pc:sldMkLst>
      </pc:sldChg>
      <pc:sldChg chg="modTransition">
        <pc:chgData name="Kristóf Lajka" userId="5e6963896e59b084" providerId="Windows Live" clId="Web-{30CA4A85-AF90-295C-8D38-AA50E8AFAF55}" dt="2025-03-17T09:51:58.214" v="33"/>
        <pc:sldMkLst>
          <pc:docMk/>
          <pc:sldMk cId="40947718" sldId="281"/>
        </pc:sldMkLst>
      </pc:sldChg>
      <pc:sldChg chg="modTransition">
        <pc:chgData name="Kristóf Lajka" userId="5e6963896e59b084" providerId="Windows Live" clId="Web-{30CA4A85-AF90-295C-8D38-AA50E8AFAF55}" dt="2025-03-17T09:52:00.058" v="34"/>
        <pc:sldMkLst>
          <pc:docMk/>
          <pc:sldMk cId="2131282740" sldId="282"/>
        </pc:sldMkLst>
      </pc:sldChg>
      <pc:sldChg chg="modTransition">
        <pc:chgData name="Kristóf Lajka" userId="5e6963896e59b084" providerId="Windows Live" clId="Web-{30CA4A85-AF90-295C-8D38-AA50E8AFAF55}" dt="2025-03-17T09:51:52.089" v="31"/>
        <pc:sldMkLst>
          <pc:docMk/>
          <pc:sldMk cId="3618638592" sldId="283"/>
        </pc:sldMkLst>
      </pc:sldChg>
      <pc:sldChg chg="modTransition">
        <pc:chgData name="Kristóf Lajka" userId="5e6963896e59b084" providerId="Windows Live" clId="Web-{30CA4A85-AF90-295C-8D38-AA50E8AFAF55}" dt="2025-03-17T09:50:52.931" v="15"/>
        <pc:sldMkLst>
          <pc:docMk/>
          <pc:sldMk cId="1766356483" sldId="284"/>
        </pc:sldMkLst>
      </pc:sldChg>
      <pc:sldChg chg="modTransition">
        <pc:chgData name="Kristóf Lajka" userId="5e6963896e59b084" providerId="Windows Live" clId="Web-{30CA4A85-AF90-295C-8D38-AA50E8AFAF55}" dt="2025-03-17T09:50:58.306" v="16"/>
        <pc:sldMkLst>
          <pc:docMk/>
          <pc:sldMk cId="1225385382" sldId="286"/>
        </pc:sldMkLst>
      </pc:sldChg>
      <pc:sldChg chg="modSp">
        <pc:chgData name="Kristóf Lajka" userId="5e6963896e59b084" providerId="Windows Live" clId="Web-{30CA4A85-AF90-295C-8D38-AA50E8AFAF55}" dt="2025-03-17T09:50:34.336" v="13" actId="20577"/>
        <pc:sldMkLst>
          <pc:docMk/>
          <pc:sldMk cId="1275827467" sldId="287"/>
        </pc:sldMkLst>
        <pc:spChg chg="mod">
          <ac:chgData name="Kristóf Lajka" userId="5e6963896e59b084" providerId="Windows Live" clId="Web-{30CA4A85-AF90-295C-8D38-AA50E8AFAF55}" dt="2025-03-17T09:50:34.336" v="13" actId="20577"/>
          <ac:spMkLst>
            <pc:docMk/>
            <pc:sldMk cId="1275827467" sldId="287"/>
            <ac:spMk id="3" creationId="{00000000-0000-0000-0000-000000000000}"/>
          </ac:spMkLst>
        </pc:spChg>
      </pc:sldChg>
      <pc:sldChg chg="modTransition">
        <pc:chgData name="Kristóf Lajka" userId="5e6963896e59b084" providerId="Windows Live" clId="Web-{30CA4A85-AF90-295C-8D38-AA50E8AFAF55}" dt="2025-03-17T09:51:11.228" v="18"/>
        <pc:sldMkLst>
          <pc:docMk/>
          <pc:sldMk cId="1114361946" sldId="288"/>
        </pc:sldMkLst>
      </pc:sldChg>
      <pc:sldChg chg="modTransition">
        <pc:chgData name="Kristóf Lajka" userId="5e6963896e59b084" providerId="Windows Live" clId="Web-{30CA4A85-AF90-295C-8D38-AA50E8AFAF55}" dt="2025-03-17T09:51:17.369" v="19"/>
        <pc:sldMkLst>
          <pc:docMk/>
          <pc:sldMk cId="1409875053" sldId="290"/>
        </pc:sldMkLst>
      </pc:sldChg>
      <pc:sldChg chg="modTransition">
        <pc:chgData name="Kristóf Lajka" userId="5e6963896e59b084" providerId="Windows Live" clId="Web-{30CA4A85-AF90-295C-8D38-AA50E8AFAF55}" dt="2025-03-17T09:51:23.025" v="20"/>
        <pc:sldMkLst>
          <pc:docMk/>
          <pc:sldMk cId="399709971" sldId="291"/>
        </pc:sldMkLst>
      </pc:sldChg>
      <pc:sldChg chg="modTransition">
        <pc:chgData name="Kristóf Lajka" userId="5e6963896e59b084" providerId="Windows Live" clId="Web-{30CA4A85-AF90-295C-8D38-AA50E8AFAF55}" dt="2025-03-17T09:51:32.822" v="21"/>
        <pc:sldMkLst>
          <pc:docMk/>
          <pc:sldMk cId="1670723877" sldId="292"/>
        </pc:sldMkLst>
      </pc:sldChg>
      <pc:sldChg chg="modTransition">
        <pc:chgData name="Kristóf Lajka" userId="5e6963896e59b084" providerId="Windows Live" clId="Web-{30CA4A85-AF90-295C-8D38-AA50E8AFAF55}" dt="2025-03-17T09:51:32.822" v="24"/>
        <pc:sldMkLst>
          <pc:docMk/>
          <pc:sldMk cId="1771298315" sldId="293"/>
        </pc:sldMkLst>
      </pc:sldChg>
      <pc:sldChg chg="modTransition">
        <pc:chgData name="Kristóf Lajka" userId="5e6963896e59b084" providerId="Windows Live" clId="Web-{30CA4A85-AF90-295C-8D38-AA50E8AFAF55}" dt="2025-03-17T09:51:38.041" v="25"/>
        <pc:sldMkLst>
          <pc:docMk/>
          <pc:sldMk cId="631175832" sldId="294"/>
        </pc:sldMkLst>
      </pc:sldChg>
      <pc:sldChg chg="modTransition">
        <pc:chgData name="Kristóf Lajka" userId="5e6963896e59b084" providerId="Windows Live" clId="Web-{30CA4A85-AF90-295C-8D38-AA50E8AFAF55}" dt="2025-03-17T09:51:56.432" v="32"/>
        <pc:sldMkLst>
          <pc:docMk/>
          <pc:sldMk cId="1179111677" sldId="295"/>
        </pc:sldMkLst>
      </pc:sldChg>
      <pc:sldChg chg="modTransition">
        <pc:chgData name="Kristóf Lajka" userId="5e6963896e59b084" providerId="Windows Live" clId="Web-{30CA4A85-AF90-295C-8D38-AA50E8AFAF55}" dt="2025-03-17T09:52:01.714" v="35"/>
        <pc:sldMkLst>
          <pc:docMk/>
          <pc:sldMk cId="2444904799" sldId="296"/>
        </pc:sldMkLst>
      </pc:sldChg>
      <pc:sldChg chg="modTransition">
        <pc:chgData name="Kristóf Lajka" userId="5e6963896e59b084" providerId="Windows Live" clId="Web-{30CA4A85-AF90-295C-8D38-AA50E8AFAF55}" dt="2025-03-17T09:51:00.853" v="17"/>
        <pc:sldMkLst>
          <pc:docMk/>
          <pc:sldMk cId="3547147334" sldId="297"/>
        </pc:sldMkLst>
      </pc:sldChg>
      <pc:sldChg chg="modTransition">
        <pc:chgData name="Kristóf Lajka" userId="5e6963896e59b084" providerId="Windows Live" clId="Web-{30CA4A85-AF90-295C-8D38-AA50E8AFAF55}" dt="2025-03-17T09:51:32.822" v="22"/>
        <pc:sldMkLst>
          <pc:docMk/>
          <pc:sldMk cId="3680533596" sldId="298"/>
        </pc:sldMkLst>
      </pc:sldChg>
      <pc:sldChg chg="modTransition">
        <pc:chgData name="Kristóf Lajka" userId="5e6963896e59b084" providerId="Windows Live" clId="Web-{30CA4A85-AF90-295C-8D38-AA50E8AFAF55}" dt="2025-03-17T09:51:32.822" v="23"/>
        <pc:sldMkLst>
          <pc:docMk/>
          <pc:sldMk cId="3242572730" sldId="299"/>
        </pc:sldMkLst>
      </pc:sldChg>
      <pc:sldChg chg="addSp delSp modSp new">
        <pc:chgData name="Kristóf Lajka" userId="5e6963896e59b084" providerId="Windows Live" clId="Web-{30CA4A85-AF90-295C-8D38-AA50E8AFAF55}" dt="2025-03-17T11:15:07.172" v="48" actId="14100"/>
        <pc:sldMkLst>
          <pc:docMk/>
          <pc:sldMk cId="646458672" sldId="300"/>
        </pc:sldMkLst>
        <pc:spChg chg="mod">
          <ac:chgData name="Kristóf Lajka" userId="5e6963896e59b084" providerId="Windows Live" clId="Web-{30CA4A85-AF90-295C-8D38-AA50E8AFAF55}" dt="2025-03-17T11:14:57.812" v="45" actId="20577"/>
          <ac:spMkLst>
            <pc:docMk/>
            <pc:sldMk cId="646458672" sldId="300"/>
            <ac:spMk id="2" creationId="{05EBEA55-5E68-82F7-BC5E-861FD3E6B752}"/>
          </ac:spMkLst>
        </pc:spChg>
        <pc:spChg chg="del">
          <ac:chgData name="Kristóf Lajka" userId="5e6963896e59b084" providerId="Windows Live" clId="Web-{30CA4A85-AF90-295C-8D38-AA50E8AFAF55}" dt="2025-03-17T11:15:04.796" v="46"/>
          <ac:spMkLst>
            <pc:docMk/>
            <pc:sldMk cId="646458672" sldId="300"/>
            <ac:spMk id="3" creationId="{6915126B-6A76-5626-4C04-222104A5786D}"/>
          </ac:spMkLst>
        </pc:spChg>
        <pc:picChg chg="add mod ord">
          <ac:chgData name="Kristóf Lajka" userId="5e6963896e59b084" providerId="Windows Live" clId="Web-{30CA4A85-AF90-295C-8D38-AA50E8AFAF55}" dt="2025-03-17T11:15:07.172" v="48" actId="14100"/>
          <ac:picMkLst>
            <pc:docMk/>
            <pc:sldMk cId="646458672" sldId="300"/>
            <ac:picMk id="4" creationId="{F613AFF1-387C-C9FD-9106-F906591854FA}"/>
          </ac:picMkLst>
        </pc:picChg>
      </pc:sldChg>
      <pc:sldChg chg="addSp delSp modSp new modTransition">
        <pc:chgData name="Kristóf Lajka" userId="5e6963896e59b084" providerId="Windows Live" clId="Web-{30CA4A85-AF90-295C-8D38-AA50E8AFAF55}" dt="2025-03-17T11:18:15.383" v="143"/>
        <pc:sldMkLst>
          <pc:docMk/>
          <pc:sldMk cId="1260473115" sldId="301"/>
        </pc:sldMkLst>
        <pc:spChg chg="mod">
          <ac:chgData name="Kristóf Lajka" userId="5e6963896e59b084" providerId="Windows Live" clId="Web-{30CA4A85-AF90-295C-8D38-AA50E8AFAF55}" dt="2025-03-17T11:16:34.738" v="84" actId="20577"/>
          <ac:spMkLst>
            <pc:docMk/>
            <pc:sldMk cId="1260473115" sldId="301"/>
            <ac:spMk id="2" creationId="{4B7F9768-831C-0086-7741-FA19FDE64158}"/>
          </ac:spMkLst>
        </pc:spChg>
        <pc:spChg chg="del">
          <ac:chgData name="Kristóf Lajka" userId="5e6963896e59b084" providerId="Windows Live" clId="Web-{30CA4A85-AF90-295C-8D38-AA50E8AFAF55}" dt="2025-03-17T11:15:23.094" v="54"/>
          <ac:spMkLst>
            <pc:docMk/>
            <pc:sldMk cId="1260473115" sldId="301"/>
            <ac:spMk id="3" creationId="{C1AD4969-D370-8495-670D-2CED64CC153A}"/>
          </ac:spMkLst>
        </pc:spChg>
        <pc:spChg chg="add mod">
          <ac:chgData name="Kristóf Lajka" userId="5e6963896e59b084" providerId="Windows Live" clId="Web-{30CA4A85-AF90-295C-8D38-AA50E8AFAF55}" dt="2025-03-17T11:16:16.331" v="72" actId="20577"/>
          <ac:spMkLst>
            <pc:docMk/>
            <pc:sldMk cId="1260473115" sldId="301"/>
            <ac:spMk id="7" creationId="{B9DEE180-DA01-68CE-F76B-FF7128C0853C}"/>
          </ac:spMkLst>
        </pc:spChg>
        <pc:spChg chg="add mod">
          <ac:chgData name="Kristóf Lajka" userId="5e6963896e59b084" providerId="Windows Live" clId="Web-{30CA4A85-AF90-295C-8D38-AA50E8AFAF55}" dt="2025-03-17T11:16:12.893" v="71" actId="20577"/>
          <ac:spMkLst>
            <pc:docMk/>
            <pc:sldMk cId="1260473115" sldId="301"/>
            <ac:spMk id="8" creationId="{0EF847A0-0D6B-CA89-792D-041A1CCFE32E}"/>
          </ac:spMkLst>
        </pc:spChg>
        <pc:spChg chg="add mod">
          <ac:chgData name="Kristóf Lajka" userId="5e6963896e59b084" providerId="Windows Live" clId="Web-{30CA4A85-AF90-295C-8D38-AA50E8AFAF55}" dt="2025-03-17T11:16:25.050" v="78" actId="20577"/>
          <ac:spMkLst>
            <pc:docMk/>
            <pc:sldMk cId="1260473115" sldId="301"/>
            <ac:spMk id="9" creationId="{F3280EE3-64CD-E89B-DC4D-3A45978DF291}"/>
          </ac:spMkLst>
        </pc:spChg>
        <pc:picChg chg="add mod ord">
          <ac:chgData name="Kristóf Lajka" userId="5e6963896e59b084" providerId="Windows Live" clId="Web-{30CA4A85-AF90-295C-8D38-AA50E8AFAF55}" dt="2025-03-17T11:15:37.188" v="58" actId="1076"/>
          <ac:picMkLst>
            <pc:docMk/>
            <pc:sldMk cId="1260473115" sldId="301"/>
            <ac:picMk id="4" creationId="{065874D2-F5E8-62A0-763E-4109F550B9FD}"/>
          </ac:picMkLst>
        </pc:picChg>
        <pc:picChg chg="add mod">
          <ac:chgData name="Kristóf Lajka" userId="5e6963896e59b084" providerId="Windows Live" clId="Web-{30CA4A85-AF90-295C-8D38-AA50E8AFAF55}" dt="2025-03-17T11:15:55.892" v="64" actId="1076"/>
          <ac:picMkLst>
            <pc:docMk/>
            <pc:sldMk cId="1260473115" sldId="301"/>
            <ac:picMk id="5" creationId="{770113D1-5545-250D-6CFA-1FC7E7A4FB7F}"/>
          </ac:picMkLst>
        </pc:picChg>
        <pc:picChg chg="add mod">
          <ac:chgData name="Kristóf Lajka" userId="5e6963896e59b084" providerId="Windows Live" clId="Web-{30CA4A85-AF90-295C-8D38-AA50E8AFAF55}" dt="2025-03-17T11:15:54.783" v="63" actId="1076"/>
          <ac:picMkLst>
            <pc:docMk/>
            <pc:sldMk cId="1260473115" sldId="301"/>
            <ac:picMk id="6" creationId="{795E6BDA-3CDD-952B-9236-FE1C5F466DC0}"/>
          </ac:picMkLst>
        </pc:picChg>
      </pc:sldChg>
      <pc:sldChg chg="addSp delSp modSp new modTransition">
        <pc:chgData name="Kristóf Lajka" userId="5e6963896e59b084" providerId="Windows Live" clId="Web-{30CA4A85-AF90-295C-8D38-AA50E8AFAF55}" dt="2025-03-17T11:18:15.385" v="144"/>
        <pc:sldMkLst>
          <pc:docMk/>
          <pc:sldMk cId="3636358127" sldId="302"/>
        </pc:sldMkLst>
        <pc:spChg chg="mod">
          <ac:chgData name="Kristóf Lajka" userId="5e6963896e59b084" providerId="Windows Live" clId="Web-{30CA4A85-AF90-295C-8D38-AA50E8AFAF55}" dt="2025-03-17T11:16:42.785" v="87" actId="20577"/>
          <ac:spMkLst>
            <pc:docMk/>
            <pc:sldMk cId="3636358127" sldId="302"/>
            <ac:spMk id="2" creationId="{0F631DC6-0E4B-FA99-330C-F5F543E7F04B}"/>
          </ac:spMkLst>
        </pc:spChg>
        <pc:spChg chg="del">
          <ac:chgData name="Kristóf Lajka" userId="5e6963896e59b084" providerId="Windows Live" clId="Web-{30CA4A85-AF90-295C-8D38-AA50E8AFAF55}" dt="2025-03-17T11:16:48.363" v="88"/>
          <ac:spMkLst>
            <pc:docMk/>
            <pc:sldMk cId="3636358127" sldId="302"/>
            <ac:spMk id="3" creationId="{CF419E6B-B0DA-38D9-50E6-9437442F0CB7}"/>
          </ac:spMkLst>
        </pc:spChg>
        <pc:spChg chg="add mod">
          <ac:chgData name="Kristóf Lajka" userId="5e6963896e59b084" providerId="Windows Live" clId="Web-{30CA4A85-AF90-295C-8D38-AA50E8AFAF55}" dt="2025-03-17T11:17:11.052" v="99" actId="20577"/>
          <ac:spMkLst>
            <pc:docMk/>
            <pc:sldMk cId="3636358127" sldId="302"/>
            <ac:spMk id="7" creationId="{03E14FF4-FF64-AD82-0D34-908145D9094C}"/>
          </ac:spMkLst>
        </pc:spChg>
        <pc:spChg chg="add mod">
          <ac:chgData name="Kristóf Lajka" userId="5e6963896e59b084" providerId="Windows Live" clId="Web-{30CA4A85-AF90-295C-8D38-AA50E8AFAF55}" dt="2025-03-17T11:17:16.130" v="101" actId="20577"/>
          <ac:spMkLst>
            <pc:docMk/>
            <pc:sldMk cId="3636358127" sldId="302"/>
            <ac:spMk id="8" creationId="{4271DA5C-D9AD-561A-EC57-9F8AA88636DA}"/>
          </ac:spMkLst>
        </pc:spChg>
        <pc:spChg chg="add mod">
          <ac:chgData name="Kristóf Lajka" userId="5e6963896e59b084" providerId="Windows Live" clId="Web-{30CA4A85-AF90-295C-8D38-AA50E8AFAF55}" dt="2025-03-17T11:17:22.818" v="108" actId="20577"/>
          <ac:spMkLst>
            <pc:docMk/>
            <pc:sldMk cId="3636358127" sldId="302"/>
            <ac:spMk id="9" creationId="{3BC6AF00-C13C-6227-1F1A-654E1A8F6CF0}"/>
          </ac:spMkLst>
        </pc:spChg>
        <pc:picChg chg="add mod ord">
          <ac:chgData name="Kristóf Lajka" userId="5e6963896e59b084" providerId="Windows Live" clId="Web-{30CA4A85-AF90-295C-8D38-AA50E8AFAF55}" dt="2025-03-17T11:16:49.629" v="89" actId="1076"/>
          <ac:picMkLst>
            <pc:docMk/>
            <pc:sldMk cId="3636358127" sldId="302"/>
            <ac:picMk id="4" creationId="{A7269CE5-1A41-3345-4C95-C6E1ECB67A93}"/>
          </ac:picMkLst>
        </pc:picChg>
        <pc:picChg chg="add mod">
          <ac:chgData name="Kristóf Lajka" userId="5e6963896e59b084" providerId="Windows Live" clId="Web-{30CA4A85-AF90-295C-8D38-AA50E8AFAF55}" dt="2025-03-17T11:17:05.255" v="94" actId="1076"/>
          <ac:picMkLst>
            <pc:docMk/>
            <pc:sldMk cId="3636358127" sldId="302"/>
            <ac:picMk id="5" creationId="{183D7962-4452-48BE-03D7-A085AE066DD3}"/>
          </ac:picMkLst>
        </pc:picChg>
        <pc:picChg chg="add mod">
          <ac:chgData name="Kristóf Lajka" userId="5e6963896e59b084" providerId="Windows Live" clId="Web-{30CA4A85-AF90-295C-8D38-AA50E8AFAF55}" dt="2025-03-17T11:17:06.427" v="95" actId="1076"/>
          <ac:picMkLst>
            <pc:docMk/>
            <pc:sldMk cId="3636358127" sldId="302"/>
            <ac:picMk id="6" creationId="{6A59D32F-AD7C-56C3-3AAF-E07C790EC2E4}"/>
          </ac:picMkLst>
        </pc:picChg>
      </pc:sldChg>
      <pc:sldChg chg="addSp delSp modSp new modTransition">
        <pc:chgData name="Kristóf Lajka" userId="5e6963896e59b084" providerId="Windows Live" clId="Web-{30CA4A85-AF90-295C-8D38-AA50E8AFAF55}" dt="2025-03-17T11:18:38.149" v="157"/>
        <pc:sldMkLst>
          <pc:docMk/>
          <pc:sldMk cId="4035044263" sldId="303"/>
        </pc:sldMkLst>
        <pc:spChg chg="mod">
          <ac:chgData name="Kristóf Lajka" userId="5e6963896e59b084" providerId="Windows Live" clId="Web-{30CA4A85-AF90-295C-8D38-AA50E8AFAF55}" dt="2025-03-17T11:17:32.522" v="115" actId="20577"/>
          <ac:spMkLst>
            <pc:docMk/>
            <pc:sldMk cId="4035044263" sldId="303"/>
            <ac:spMk id="2" creationId="{84CC8910-049A-C42E-5C12-6E4A607921B0}"/>
          </ac:spMkLst>
        </pc:spChg>
        <pc:spChg chg="del">
          <ac:chgData name="Kristóf Lajka" userId="5e6963896e59b084" providerId="Windows Live" clId="Web-{30CA4A85-AF90-295C-8D38-AA50E8AFAF55}" dt="2025-03-17T11:17:37.240" v="116"/>
          <ac:spMkLst>
            <pc:docMk/>
            <pc:sldMk cId="4035044263" sldId="303"/>
            <ac:spMk id="3" creationId="{26C8F82C-6548-FCF5-F354-CD4BBEB62523}"/>
          </ac:spMkLst>
        </pc:spChg>
        <pc:spChg chg="add mod">
          <ac:chgData name="Kristóf Lajka" userId="5e6963896e59b084" providerId="Windows Live" clId="Web-{30CA4A85-AF90-295C-8D38-AA50E8AFAF55}" dt="2025-03-17T11:17:59.773" v="124" actId="20577"/>
          <ac:spMkLst>
            <pc:docMk/>
            <pc:sldMk cId="4035044263" sldId="303"/>
            <ac:spMk id="7" creationId="{EE5699E1-6BBE-697A-EDD2-EB1C366FD34F}"/>
          </ac:spMkLst>
        </pc:spChg>
        <pc:spChg chg="add mod">
          <ac:chgData name="Kristóf Lajka" userId="5e6963896e59b084" providerId="Windows Live" clId="Web-{30CA4A85-AF90-295C-8D38-AA50E8AFAF55}" dt="2025-03-17T11:18:04.132" v="133" actId="20577"/>
          <ac:spMkLst>
            <pc:docMk/>
            <pc:sldMk cId="4035044263" sldId="303"/>
            <ac:spMk id="8" creationId="{EA5F9113-0F11-BCED-381C-17E2C9D520B7}"/>
          </ac:spMkLst>
        </pc:spChg>
        <pc:spChg chg="add mod">
          <ac:chgData name="Kristóf Lajka" userId="5e6963896e59b084" providerId="Windows Live" clId="Web-{30CA4A85-AF90-295C-8D38-AA50E8AFAF55}" dt="2025-03-17T11:18:10.273" v="142" actId="20577"/>
          <ac:spMkLst>
            <pc:docMk/>
            <pc:sldMk cId="4035044263" sldId="303"/>
            <ac:spMk id="9" creationId="{193F5678-5677-5565-3E9E-47176FD7FA33}"/>
          </ac:spMkLst>
        </pc:spChg>
        <pc:picChg chg="add mod ord">
          <ac:chgData name="Kristóf Lajka" userId="5e6963896e59b084" providerId="Windows Live" clId="Web-{30CA4A85-AF90-295C-8D38-AA50E8AFAF55}" dt="2025-03-17T11:17:38.475" v="117" actId="1076"/>
          <ac:picMkLst>
            <pc:docMk/>
            <pc:sldMk cId="4035044263" sldId="303"/>
            <ac:picMk id="4" creationId="{4A34CF7E-B170-6396-5649-5284C2779E47}"/>
          </ac:picMkLst>
        </pc:picChg>
        <pc:picChg chg="add mod">
          <ac:chgData name="Kristóf Lajka" userId="5e6963896e59b084" providerId="Windows Live" clId="Web-{30CA4A85-AF90-295C-8D38-AA50E8AFAF55}" dt="2025-03-17T11:17:47.413" v="119" actId="1076"/>
          <ac:picMkLst>
            <pc:docMk/>
            <pc:sldMk cId="4035044263" sldId="303"/>
            <ac:picMk id="5" creationId="{3CDC008D-85F5-EED9-9186-CD39D99B8E6D}"/>
          </ac:picMkLst>
        </pc:picChg>
        <pc:picChg chg="add mod">
          <ac:chgData name="Kristóf Lajka" userId="5e6963896e59b084" providerId="Windows Live" clId="Web-{30CA4A85-AF90-295C-8D38-AA50E8AFAF55}" dt="2025-03-17T11:17:54.897" v="121" actId="1076"/>
          <ac:picMkLst>
            <pc:docMk/>
            <pc:sldMk cId="4035044263" sldId="303"/>
            <ac:picMk id="6" creationId="{B49B1F91-1E15-0523-9889-FF31B7D0FBEA}"/>
          </ac:picMkLst>
        </pc:picChg>
      </pc:sldChg>
      <pc:sldChg chg="addSp delSp modSp new modTransition">
        <pc:chgData name="Kristóf Lajka" userId="5e6963896e59b084" providerId="Windows Live" clId="Web-{30CA4A85-AF90-295C-8D38-AA50E8AFAF55}" dt="2025-03-17T11:18:38.149" v="156"/>
        <pc:sldMkLst>
          <pc:docMk/>
          <pc:sldMk cId="536775721" sldId="304"/>
        </pc:sldMkLst>
        <pc:spChg chg="mod">
          <ac:chgData name="Kristóf Lajka" userId="5e6963896e59b084" providerId="Windows Live" clId="Web-{30CA4A85-AF90-295C-8D38-AA50E8AFAF55}" dt="2025-03-17T11:18:25.305" v="153" actId="20577"/>
          <ac:spMkLst>
            <pc:docMk/>
            <pc:sldMk cId="536775721" sldId="304"/>
            <ac:spMk id="2" creationId="{D7DD1DDD-89E4-CC60-5C8C-DD09AEE0EA0F}"/>
          </ac:spMkLst>
        </pc:spChg>
        <pc:spChg chg="del">
          <ac:chgData name="Kristóf Lajka" userId="5e6963896e59b084" providerId="Windows Live" clId="Web-{30CA4A85-AF90-295C-8D38-AA50E8AFAF55}" dt="2025-03-17T11:18:29.321" v="154"/>
          <ac:spMkLst>
            <pc:docMk/>
            <pc:sldMk cId="536775721" sldId="304"/>
            <ac:spMk id="3" creationId="{678CC154-C50F-D479-F2F7-5B78C7A68A5A}"/>
          </ac:spMkLst>
        </pc:spChg>
        <pc:picChg chg="add mod ord">
          <ac:chgData name="Kristóf Lajka" userId="5e6963896e59b084" providerId="Windows Live" clId="Web-{30CA4A85-AF90-295C-8D38-AA50E8AFAF55}" dt="2025-03-17T11:18:30.336" v="155" actId="1076"/>
          <ac:picMkLst>
            <pc:docMk/>
            <pc:sldMk cId="536775721" sldId="304"/>
            <ac:picMk id="4" creationId="{E4F0D4A2-12E0-8C7F-C598-CF5BB043676D}"/>
          </ac:picMkLst>
        </pc:picChg>
      </pc:sldChg>
    </pc:docChg>
  </pc:docChgLst>
  <pc:docChgLst>
    <pc:chgData name="Kristóf Lajka" userId="5e6963896e59b084" providerId="Windows Live" clId="Web-{C766CDF1-C6F3-F1D1-A60D-8ED6C0F87FF6}"/>
    <pc:docChg chg="addSld modSld">
      <pc:chgData name="Kristóf Lajka" userId="5e6963896e59b084" providerId="Windows Live" clId="Web-{C766CDF1-C6F3-F1D1-A60D-8ED6C0F87FF6}" dt="2025-03-17T09:12:45.245" v="402" actId="1076"/>
      <pc:docMkLst>
        <pc:docMk/>
      </pc:docMkLst>
      <pc:sldChg chg="modSp">
        <pc:chgData name="Kristóf Lajka" userId="5e6963896e59b084" providerId="Windows Live" clId="Web-{C766CDF1-C6F3-F1D1-A60D-8ED6C0F87FF6}" dt="2025-03-17T07:29:30.613" v="39"/>
        <pc:sldMkLst>
          <pc:docMk/>
          <pc:sldMk cId="280766078" sldId="259"/>
        </pc:sldMkLst>
        <pc:graphicFrameChg chg="mod modGraphic">
          <ac:chgData name="Kristóf Lajka" userId="5e6963896e59b084" providerId="Windows Live" clId="Web-{C766CDF1-C6F3-F1D1-A60D-8ED6C0F87FF6}" dt="2025-03-17T07:29:30.613" v="39"/>
          <ac:graphicFrameMkLst>
            <pc:docMk/>
            <pc:sldMk cId="280766078" sldId="259"/>
            <ac:graphicFrameMk id="8" creationId="{57BD3877-1494-77FD-5DCF-838AA688127B}"/>
          </ac:graphicFrameMkLst>
        </pc:graphicFrameChg>
      </pc:sldChg>
      <pc:sldChg chg="addSp delSp modSp">
        <pc:chgData name="Kristóf Lajka" userId="5e6963896e59b084" providerId="Windows Live" clId="Web-{C766CDF1-C6F3-F1D1-A60D-8ED6C0F87FF6}" dt="2025-03-17T09:02:29.413" v="347"/>
        <pc:sldMkLst>
          <pc:docMk/>
          <pc:sldMk cId="410447792" sldId="263"/>
        </pc:sldMkLst>
        <pc:spChg chg="add del">
          <ac:chgData name="Kristóf Lajka" userId="5e6963896e59b084" providerId="Windows Live" clId="Web-{C766CDF1-C6F3-F1D1-A60D-8ED6C0F87FF6}" dt="2025-03-17T07:35:30.300" v="81"/>
          <ac:spMkLst>
            <pc:docMk/>
            <pc:sldMk cId="410447792" sldId="263"/>
            <ac:spMk id="2" creationId="{C5212948-0142-3E06-0AD6-9CD0827A0754}"/>
          </ac:spMkLst>
        </pc:spChg>
        <pc:spChg chg="add del">
          <ac:chgData name="Kristóf Lajka" userId="5e6963896e59b084" providerId="Windows Live" clId="Web-{C766CDF1-C6F3-F1D1-A60D-8ED6C0F87FF6}" dt="2025-03-17T07:35:42.082" v="94"/>
          <ac:spMkLst>
            <pc:docMk/>
            <pc:sldMk cId="410447792" sldId="263"/>
            <ac:spMk id="3" creationId="{00000000-0000-0000-0000-000000000000}"/>
          </ac:spMkLst>
        </pc:spChg>
        <pc:spChg chg="add mod">
          <ac:chgData name="Kristóf Lajka" userId="5e6963896e59b084" providerId="Windows Live" clId="Web-{C766CDF1-C6F3-F1D1-A60D-8ED6C0F87FF6}" dt="2025-03-17T09:01:14.395" v="336"/>
          <ac:spMkLst>
            <pc:docMk/>
            <pc:sldMk cId="410447792" sldId="263"/>
            <ac:spMk id="3" creationId="{EE3B2000-E809-520C-D088-E4179B0DD179}"/>
          </ac:spMkLst>
        </pc:spChg>
        <pc:spChg chg="add mod">
          <ac:chgData name="Kristóf Lajka" userId="5e6963896e59b084" providerId="Windows Live" clId="Web-{C766CDF1-C6F3-F1D1-A60D-8ED6C0F87FF6}" dt="2025-03-17T09:01:38.490" v="339"/>
          <ac:spMkLst>
            <pc:docMk/>
            <pc:sldMk cId="410447792" sldId="263"/>
            <ac:spMk id="4" creationId="{6DED2F2A-FD39-2F19-BFD0-E8178437EBDB}"/>
          </ac:spMkLst>
        </pc:spChg>
        <pc:spChg chg="add del">
          <ac:chgData name="Kristóf Lajka" userId="5e6963896e59b084" providerId="Windows Live" clId="Web-{C766CDF1-C6F3-F1D1-A60D-8ED6C0F87FF6}" dt="2025-03-17T07:35:42.082" v="93"/>
          <ac:spMkLst>
            <pc:docMk/>
            <pc:sldMk cId="410447792" sldId="263"/>
            <ac:spMk id="5" creationId="{00000000-0000-0000-0000-000000000000}"/>
          </ac:spMkLst>
        </pc:spChg>
        <pc:spChg chg="add mod">
          <ac:chgData name="Kristóf Lajka" userId="5e6963896e59b084" providerId="Windows Live" clId="Web-{C766CDF1-C6F3-F1D1-A60D-8ED6C0F87FF6}" dt="2025-03-17T09:02:14.975" v="343"/>
          <ac:spMkLst>
            <pc:docMk/>
            <pc:sldMk cId="410447792" sldId="263"/>
            <ac:spMk id="5" creationId="{731DF5AE-F685-C172-853A-A6DA3E7B851C}"/>
          </ac:spMkLst>
        </pc:spChg>
        <pc:spChg chg="add del">
          <ac:chgData name="Kristóf Lajka" userId="5e6963896e59b084" providerId="Windows Live" clId="Web-{C766CDF1-C6F3-F1D1-A60D-8ED6C0F87FF6}" dt="2025-03-17T07:35:42.082" v="92"/>
          <ac:spMkLst>
            <pc:docMk/>
            <pc:sldMk cId="410447792" sldId="263"/>
            <ac:spMk id="6" creationId="{00000000-0000-0000-0000-000000000000}"/>
          </ac:spMkLst>
        </pc:spChg>
        <pc:spChg chg="add del">
          <ac:chgData name="Kristóf Lajka" userId="5e6963896e59b084" providerId="Windows Live" clId="Web-{C766CDF1-C6F3-F1D1-A60D-8ED6C0F87FF6}" dt="2025-03-17T09:02:27.366" v="345"/>
          <ac:spMkLst>
            <pc:docMk/>
            <pc:sldMk cId="410447792" sldId="263"/>
            <ac:spMk id="6" creationId="{A619E14B-2B01-83BB-3F2E-6D42EB8CE87F}"/>
          </ac:spMkLst>
        </pc:spChg>
        <pc:spChg chg="add mod">
          <ac:chgData name="Kristóf Lajka" userId="5e6963896e59b084" providerId="Windows Live" clId="Web-{C766CDF1-C6F3-F1D1-A60D-8ED6C0F87FF6}" dt="2025-03-17T09:02:29.413" v="347"/>
          <ac:spMkLst>
            <pc:docMk/>
            <pc:sldMk cId="410447792" sldId="263"/>
            <ac:spMk id="7" creationId="{D9A4F23B-5C79-15F6-FEAB-7544433C6C8A}"/>
          </ac:spMkLst>
        </pc:spChg>
        <pc:spChg chg="add del">
          <ac:chgData name="Kristóf Lajka" userId="5e6963896e59b084" providerId="Windows Live" clId="Web-{C766CDF1-C6F3-F1D1-A60D-8ED6C0F87FF6}" dt="2025-03-17T07:35:42.082" v="91"/>
          <ac:spMkLst>
            <pc:docMk/>
            <pc:sldMk cId="410447792" sldId="263"/>
            <ac:spMk id="9" creationId="{00000000-0000-0000-0000-000000000000}"/>
          </ac:spMkLst>
        </pc:spChg>
        <pc:spChg chg="del">
          <ac:chgData name="Kristóf Lajka" userId="5e6963896e59b084" providerId="Windows Live" clId="Web-{C766CDF1-C6F3-F1D1-A60D-8ED6C0F87FF6}" dt="2025-03-17T07:35:23.378" v="71"/>
          <ac:spMkLst>
            <pc:docMk/>
            <pc:sldMk cId="410447792" sldId="263"/>
            <ac:spMk id="10" creationId="{F987FC22-7588-E1A3-5358-3DA087A4E833}"/>
          </ac:spMkLst>
        </pc:spChg>
        <pc:spChg chg="add del">
          <ac:chgData name="Kristóf Lajka" userId="5e6963896e59b084" providerId="Windows Live" clId="Web-{C766CDF1-C6F3-F1D1-A60D-8ED6C0F87FF6}" dt="2025-03-17T07:35:42.082" v="95"/>
          <ac:spMkLst>
            <pc:docMk/>
            <pc:sldMk cId="410447792" sldId="263"/>
            <ac:spMk id="11" creationId="{08E189C2-0C59-B446-197E-FE15E0A7973F}"/>
          </ac:spMkLst>
        </pc:spChg>
        <pc:spChg chg="add del">
          <ac:chgData name="Kristóf Lajka" userId="5e6963896e59b084" providerId="Windows Live" clId="Web-{C766CDF1-C6F3-F1D1-A60D-8ED6C0F87FF6}" dt="2025-03-17T07:35:42.082" v="90"/>
          <ac:spMkLst>
            <pc:docMk/>
            <pc:sldMk cId="410447792" sldId="263"/>
            <ac:spMk id="12" creationId="{00000000-0000-0000-0000-000000000000}"/>
          </ac:spMkLst>
        </pc:spChg>
        <pc:spChg chg="add del">
          <ac:chgData name="Kristóf Lajka" userId="5e6963896e59b084" providerId="Windows Live" clId="Web-{C766CDF1-C6F3-F1D1-A60D-8ED6C0F87FF6}" dt="2025-03-17T07:35:42.082" v="89"/>
          <ac:spMkLst>
            <pc:docMk/>
            <pc:sldMk cId="410447792" sldId="263"/>
            <ac:spMk id="13" creationId="{00000000-0000-0000-0000-000000000000}"/>
          </ac:spMkLst>
        </pc:spChg>
        <pc:spChg chg="del">
          <ac:chgData name="Kristóf Lajka" userId="5e6963896e59b084" providerId="Windows Live" clId="Web-{C766CDF1-C6F3-F1D1-A60D-8ED6C0F87FF6}" dt="2025-03-17T07:35:23.378" v="69"/>
          <ac:spMkLst>
            <pc:docMk/>
            <pc:sldMk cId="410447792" sldId="263"/>
            <ac:spMk id="14" creationId="{00000000-0000-0000-0000-000000000000}"/>
          </ac:spMkLst>
        </pc:spChg>
        <pc:spChg chg="del">
          <ac:chgData name="Kristóf Lajka" userId="5e6963896e59b084" providerId="Windows Live" clId="Web-{C766CDF1-C6F3-F1D1-A60D-8ED6C0F87FF6}" dt="2025-03-17T07:35:23.378" v="68"/>
          <ac:spMkLst>
            <pc:docMk/>
            <pc:sldMk cId="410447792" sldId="263"/>
            <ac:spMk id="15" creationId="{00000000-0000-0000-0000-000000000000}"/>
          </ac:spMkLst>
        </pc:spChg>
        <pc:spChg chg="del">
          <ac:chgData name="Kristóf Lajka" userId="5e6963896e59b084" providerId="Windows Live" clId="Web-{C766CDF1-C6F3-F1D1-A60D-8ED6C0F87FF6}" dt="2025-03-17T07:35:23.378" v="67"/>
          <ac:spMkLst>
            <pc:docMk/>
            <pc:sldMk cId="410447792" sldId="263"/>
            <ac:spMk id="16" creationId="{00000000-0000-0000-0000-000000000000}"/>
          </ac:spMkLst>
        </pc:spChg>
        <pc:spChg chg="del">
          <ac:chgData name="Kristóf Lajka" userId="5e6963896e59b084" providerId="Windows Live" clId="Web-{C766CDF1-C6F3-F1D1-A60D-8ED6C0F87FF6}" dt="2025-03-17T07:35:23.378" v="66"/>
          <ac:spMkLst>
            <pc:docMk/>
            <pc:sldMk cId="410447792" sldId="263"/>
            <ac:spMk id="17" creationId="{00000000-0000-0000-0000-000000000000}"/>
          </ac:spMkLst>
        </pc:spChg>
        <pc:spChg chg="del">
          <ac:chgData name="Kristóf Lajka" userId="5e6963896e59b084" providerId="Windows Live" clId="Web-{C766CDF1-C6F3-F1D1-A60D-8ED6C0F87FF6}" dt="2025-03-17T07:35:23.378" v="65"/>
          <ac:spMkLst>
            <pc:docMk/>
            <pc:sldMk cId="410447792" sldId="263"/>
            <ac:spMk id="18" creationId="{00000000-0000-0000-0000-000000000000}"/>
          </ac:spMkLst>
        </pc:spChg>
        <pc:spChg chg="del">
          <ac:chgData name="Kristóf Lajka" userId="5e6963896e59b084" providerId="Windows Live" clId="Web-{C766CDF1-C6F3-F1D1-A60D-8ED6C0F87FF6}" dt="2025-03-17T07:35:23.378" v="64"/>
          <ac:spMkLst>
            <pc:docMk/>
            <pc:sldMk cId="410447792" sldId="263"/>
            <ac:spMk id="19" creationId="{00000000-0000-0000-0000-000000000000}"/>
          </ac:spMkLst>
        </pc:spChg>
        <pc:spChg chg="add del mod">
          <ac:chgData name="Kristóf Lajka" userId="5e6963896e59b084" providerId="Windows Live" clId="Web-{C766CDF1-C6F3-F1D1-A60D-8ED6C0F87FF6}" dt="2025-03-17T07:35:46.129" v="96"/>
          <ac:spMkLst>
            <pc:docMk/>
            <pc:sldMk cId="410447792" sldId="263"/>
            <ac:spMk id="21" creationId="{42EE1366-3734-A331-32BB-B33557886548}"/>
          </ac:spMkLst>
        </pc:spChg>
        <pc:spChg chg="add del mod">
          <ac:chgData name="Kristóf Lajka" userId="5e6963896e59b084" providerId="Windows Live" clId="Web-{C766CDF1-C6F3-F1D1-A60D-8ED6C0F87FF6}" dt="2025-03-17T07:35:30.300" v="81"/>
          <ac:spMkLst>
            <pc:docMk/>
            <pc:sldMk cId="410447792" sldId="263"/>
            <ac:spMk id="23" creationId="{D3B562D8-62A0-5EBD-8739-A07C3B87B716}"/>
          </ac:spMkLst>
        </pc:spChg>
        <pc:spChg chg="add mod">
          <ac:chgData name="Kristóf Lajka" userId="5e6963896e59b084" providerId="Windows Live" clId="Web-{C766CDF1-C6F3-F1D1-A60D-8ED6C0F87FF6}" dt="2025-03-17T07:46:13.936" v="198" actId="20577"/>
          <ac:spMkLst>
            <pc:docMk/>
            <pc:sldMk cId="410447792" sldId="263"/>
            <ac:spMk id="26" creationId="{E086F4C9-9B2F-56BB-861A-CDC257D3DB5C}"/>
          </ac:spMkLst>
        </pc:spChg>
        <pc:spChg chg="add mod">
          <ac:chgData name="Kristóf Lajka" userId="5e6963896e59b084" providerId="Windows Live" clId="Web-{C766CDF1-C6F3-F1D1-A60D-8ED6C0F87FF6}" dt="2025-03-17T07:46:11.014" v="195" actId="20577"/>
          <ac:spMkLst>
            <pc:docMk/>
            <pc:sldMk cId="410447792" sldId="263"/>
            <ac:spMk id="27" creationId="{1A637E19-EC17-A3F5-92D4-BD8FB05D1162}"/>
          </ac:spMkLst>
        </pc:spChg>
        <pc:picChg chg="del">
          <ac:chgData name="Kristóf Lajka" userId="5e6963896e59b084" providerId="Windows Live" clId="Web-{C766CDF1-C6F3-F1D1-A60D-8ED6C0F87FF6}" dt="2025-03-17T07:35:23.565" v="72"/>
          <ac:picMkLst>
            <pc:docMk/>
            <pc:sldMk cId="410447792" sldId="263"/>
            <ac:picMk id="4" creationId="{00000000-0000-0000-0000-000000000000}"/>
          </ac:picMkLst>
        </pc:picChg>
        <pc:picChg chg="del">
          <ac:chgData name="Kristóf Lajka" userId="5e6963896e59b084" providerId="Windows Live" clId="Web-{C766CDF1-C6F3-F1D1-A60D-8ED6C0F87FF6}" dt="2025-03-17T07:35:23.378" v="70"/>
          <ac:picMkLst>
            <pc:docMk/>
            <pc:sldMk cId="410447792" sldId="263"/>
            <ac:picMk id="7" creationId="{00000000-0000-0000-0000-000000000000}"/>
          </ac:picMkLst>
        </pc:picChg>
        <pc:picChg chg="mod">
          <ac:chgData name="Kristóf Lajka" userId="5e6963896e59b084" providerId="Windows Live" clId="Web-{C766CDF1-C6F3-F1D1-A60D-8ED6C0F87FF6}" dt="2025-03-17T07:45:33.247" v="164" actId="1076"/>
          <ac:picMkLst>
            <pc:docMk/>
            <pc:sldMk cId="410447792" sldId="263"/>
            <ac:picMk id="8" creationId="{00000000-0000-0000-0000-000000000000}"/>
          </ac:picMkLst>
        </pc:picChg>
        <pc:picChg chg="add mod">
          <ac:chgData name="Kristóf Lajka" userId="5e6963896e59b084" providerId="Windows Live" clId="Web-{C766CDF1-C6F3-F1D1-A60D-8ED6C0F87FF6}" dt="2025-03-17T07:45:28.606" v="161" actId="14100"/>
          <ac:picMkLst>
            <pc:docMk/>
            <pc:sldMk cId="410447792" sldId="263"/>
            <ac:picMk id="24" creationId="{9DDCF6F5-3015-9293-5381-91A9B683D8AA}"/>
          </ac:picMkLst>
        </pc:picChg>
        <pc:picChg chg="add mod">
          <ac:chgData name="Kristóf Lajka" userId="5e6963896e59b084" providerId="Windows Live" clId="Web-{C766CDF1-C6F3-F1D1-A60D-8ED6C0F87FF6}" dt="2025-03-17T07:45:36.419" v="165" actId="1076"/>
          <ac:picMkLst>
            <pc:docMk/>
            <pc:sldMk cId="410447792" sldId="263"/>
            <ac:picMk id="25" creationId="{40BBC710-8510-5495-F1EA-8426BED99C54}"/>
          </ac:picMkLst>
        </pc:picChg>
      </pc:sldChg>
      <pc:sldChg chg="addSp delSp modSp">
        <pc:chgData name="Kristóf Lajka" userId="5e6963896e59b084" providerId="Windows Live" clId="Web-{C766CDF1-C6F3-F1D1-A60D-8ED6C0F87FF6}" dt="2025-03-17T09:03:30.806" v="356"/>
        <pc:sldMkLst>
          <pc:docMk/>
          <pc:sldMk cId="1164550516" sldId="264"/>
        </pc:sldMkLst>
        <pc:spChg chg="add del">
          <ac:chgData name="Kristóf Lajka" userId="5e6963896e59b084" providerId="Windows Live" clId="Web-{C766CDF1-C6F3-F1D1-A60D-8ED6C0F87FF6}" dt="2025-03-17T09:02:57.852" v="349"/>
          <ac:spMkLst>
            <pc:docMk/>
            <pc:sldMk cId="1164550516" sldId="264"/>
            <ac:spMk id="5" creationId="{9BE7DD5F-D4D9-310D-962F-6FBA9C558177}"/>
          </ac:spMkLst>
        </pc:spChg>
        <pc:spChg chg="add mod">
          <ac:chgData name="Kristóf Lajka" userId="5e6963896e59b084" providerId="Windows Live" clId="Web-{C766CDF1-C6F3-F1D1-A60D-8ED6C0F87FF6}" dt="2025-03-17T09:03:16.337" v="352"/>
          <ac:spMkLst>
            <pc:docMk/>
            <pc:sldMk cId="1164550516" sldId="264"/>
            <ac:spMk id="6" creationId="{BAA70F2B-F5C1-D075-8548-863ECAE56FF7}"/>
          </ac:spMkLst>
        </pc:spChg>
        <pc:spChg chg="add del">
          <ac:chgData name="Kristóf Lajka" userId="5e6963896e59b084" providerId="Windows Live" clId="Web-{C766CDF1-C6F3-F1D1-A60D-8ED6C0F87FF6}" dt="2025-03-17T09:03:25.165" v="354"/>
          <ac:spMkLst>
            <pc:docMk/>
            <pc:sldMk cId="1164550516" sldId="264"/>
            <ac:spMk id="7" creationId="{0EE69B1E-CE2D-583E-62A3-50354853CAAD}"/>
          </ac:spMkLst>
        </pc:spChg>
        <pc:spChg chg="add mod">
          <ac:chgData name="Kristóf Lajka" userId="5e6963896e59b084" providerId="Windows Live" clId="Web-{C766CDF1-C6F3-F1D1-A60D-8ED6C0F87FF6}" dt="2025-03-17T09:03:30.806" v="356"/>
          <ac:spMkLst>
            <pc:docMk/>
            <pc:sldMk cId="1164550516" sldId="264"/>
            <ac:spMk id="8" creationId="{5CA140C6-B81C-B4D0-09DA-F71B1F3E4C7E}"/>
          </ac:spMkLst>
        </pc:spChg>
        <pc:spChg chg="mod">
          <ac:chgData name="Kristóf Lajka" userId="5e6963896e59b084" providerId="Windows Live" clId="Web-{C766CDF1-C6F3-F1D1-A60D-8ED6C0F87FF6}" dt="2025-03-17T07:42:19.333" v="141" actId="1076"/>
          <ac:spMkLst>
            <pc:docMk/>
            <pc:sldMk cId="1164550516" sldId="264"/>
            <ac:spMk id="9" creationId="{6756BDFE-CA98-847F-7F34-2021040CD922}"/>
          </ac:spMkLst>
        </pc:spChg>
        <pc:spChg chg="mod">
          <ac:chgData name="Kristóf Lajka" userId="5e6963896e59b084" providerId="Windows Live" clId="Web-{C766CDF1-C6F3-F1D1-A60D-8ED6C0F87FF6}" dt="2025-03-17T07:42:41.771" v="147" actId="1076"/>
          <ac:spMkLst>
            <pc:docMk/>
            <pc:sldMk cId="1164550516" sldId="264"/>
            <ac:spMk id="10" creationId="{5CF803F1-DEBC-53A7-5C1A-AD4D4308CFDC}"/>
          </ac:spMkLst>
        </pc:spChg>
        <pc:picChg chg="add mod">
          <ac:chgData name="Kristóf Lajka" userId="5e6963896e59b084" providerId="Windows Live" clId="Web-{C766CDF1-C6F3-F1D1-A60D-8ED6C0F87FF6}" dt="2025-03-17T07:42:15.801" v="140" actId="1076"/>
          <ac:picMkLst>
            <pc:docMk/>
            <pc:sldMk cId="1164550516" sldId="264"/>
            <ac:picMk id="3" creationId="{9F122677-9F5E-E911-2545-499FE36105EE}"/>
          </ac:picMkLst>
        </pc:picChg>
        <pc:picChg chg="add mod">
          <ac:chgData name="Kristóf Lajka" userId="5e6963896e59b084" providerId="Windows Live" clId="Web-{C766CDF1-C6F3-F1D1-A60D-8ED6C0F87FF6}" dt="2025-03-17T07:42:37.568" v="146" actId="1076"/>
          <ac:picMkLst>
            <pc:docMk/>
            <pc:sldMk cId="1164550516" sldId="264"/>
            <ac:picMk id="4" creationId="{53D28135-B0F8-B9C3-F345-5D8F83F5FA3F}"/>
          </ac:picMkLst>
        </pc:picChg>
        <pc:picChg chg="del">
          <ac:chgData name="Kristóf Lajka" userId="5e6963896e59b084" providerId="Windows Live" clId="Web-{C766CDF1-C6F3-F1D1-A60D-8ED6C0F87FF6}" dt="2025-03-17T07:41:48.441" v="129"/>
          <ac:picMkLst>
            <pc:docMk/>
            <pc:sldMk cId="1164550516" sldId="264"/>
            <ac:picMk id="6" creationId="{0CE04A7B-39CA-0C55-A194-E64639AAED13}"/>
          </ac:picMkLst>
        </pc:picChg>
        <pc:picChg chg="del">
          <ac:chgData name="Kristóf Lajka" userId="5e6963896e59b084" providerId="Windows Live" clId="Web-{C766CDF1-C6F3-F1D1-A60D-8ED6C0F87FF6}" dt="2025-03-17T07:41:49.988" v="130"/>
          <ac:picMkLst>
            <pc:docMk/>
            <pc:sldMk cId="1164550516" sldId="264"/>
            <ac:picMk id="8" creationId="{7400E651-B61D-5CBA-7E23-76A235EAF73B}"/>
          </ac:picMkLst>
        </pc:picChg>
      </pc:sldChg>
      <pc:sldChg chg="addSp delSp modSp">
        <pc:chgData name="Kristóf Lajka" userId="5e6963896e59b084" providerId="Windows Live" clId="Web-{C766CDF1-C6F3-F1D1-A60D-8ED6C0F87FF6}" dt="2025-03-17T08:59:35.861" v="324" actId="14100"/>
        <pc:sldMkLst>
          <pc:docMk/>
          <pc:sldMk cId="1348046584" sldId="271"/>
        </pc:sldMkLst>
        <pc:spChg chg="add del mod">
          <ac:chgData name="Kristóf Lajka" userId="5e6963896e59b084" providerId="Windows Live" clId="Web-{C766CDF1-C6F3-F1D1-A60D-8ED6C0F87FF6}" dt="2025-03-17T08:47:34.651" v="308"/>
          <ac:spMkLst>
            <pc:docMk/>
            <pc:sldMk cId="1348046584" sldId="271"/>
            <ac:spMk id="4" creationId="{C6763D4D-29EC-8816-0889-293C1BB8E530}"/>
          </ac:spMkLst>
        </pc:spChg>
        <pc:spChg chg="add del mod">
          <ac:chgData name="Kristóf Lajka" userId="5e6963896e59b084" providerId="Windows Live" clId="Web-{C766CDF1-C6F3-F1D1-A60D-8ED6C0F87FF6}" dt="2025-03-17T08:47:24.822" v="304"/>
          <ac:spMkLst>
            <pc:docMk/>
            <pc:sldMk cId="1348046584" sldId="271"/>
            <ac:spMk id="10" creationId="{B19B9E74-A0A8-D254-97E1-2B662B0A10CE}"/>
          </ac:spMkLst>
        </pc:spChg>
        <pc:spChg chg="add del mod">
          <ac:chgData name="Kristóf Lajka" userId="5e6963896e59b084" providerId="Windows Live" clId="Web-{C766CDF1-C6F3-F1D1-A60D-8ED6C0F87FF6}" dt="2025-03-17T08:47:24.822" v="305"/>
          <ac:spMkLst>
            <pc:docMk/>
            <pc:sldMk cId="1348046584" sldId="271"/>
            <ac:spMk id="11" creationId="{D9C616B7-823F-D0DB-AD4C-ABB881117D32}"/>
          </ac:spMkLst>
        </pc:spChg>
        <pc:spChg chg="add del">
          <ac:chgData name="Kristóf Lajka" userId="5e6963896e59b084" providerId="Windows Live" clId="Web-{C766CDF1-C6F3-F1D1-A60D-8ED6C0F87FF6}" dt="2025-03-17T08:47:24.822" v="306"/>
          <ac:spMkLst>
            <pc:docMk/>
            <pc:sldMk cId="1348046584" sldId="271"/>
            <ac:spMk id="12" creationId="{5164443B-8AE6-626F-5D9A-0BCC4B694EA9}"/>
          </ac:spMkLst>
        </pc:spChg>
        <pc:spChg chg="add del mod">
          <ac:chgData name="Kristóf Lajka" userId="5e6963896e59b084" providerId="Windows Live" clId="Web-{C766CDF1-C6F3-F1D1-A60D-8ED6C0F87FF6}" dt="2025-03-17T08:47:24.822" v="307"/>
          <ac:spMkLst>
            <pc:docMk/>
            <pc:sldMk cId="1348046584" sldId="271"/>
            <ac:spMk id="13" creationId="{29C38240-1003-C6BF-6C01-F2454510A908}"/>
          </ac:spMkLst>
        </pc:spChg>
        <pc:spChg chg="add del mod">
          <ac:chgData name="Kristóf Lajka" userId="5e6963896e59b084" providerId="Windows Live" clId="Web-{C766CDF1-C6F3-F1D1-A60D-8ED6C0F87FF6}" dt="2025-03-17T08:47:11.431" v="297"/>
          <ac:spMkLst>
            <pc:docMk/>
            <pc:sldMk cId="1348046584" sldId="271"/>
            <ac:spMk id="14" creationId="{F2132247-A3B4-AF33-9ABC-6B75F7E87741}"/>
          </ac:spMkLst>
        </pc:spChg>
        <pc:spChg chg="add del mod">
          <ac:chgData name="Kristóf Lajka" userId="5e6963896e59b084" providerId="Windows Live" clId="Web-{C766CDF1-C6F3-F1D1-A60D-8ED6C0F87FF6}" dt="2025-03-17T08:46:52.227" v="285"/>
          <ac:spMkLst>
            <pc:docMk/>
            <pc:sldMk cId="1348046584" sldId="271"/>
            <ac:spMk id="16" creationId="{7A3FBEF5-170C-FBFF-E588-D5EC5D3FF8FA}"/>
          </ac:spMkLst>
        </pc:spChg>
        <pc:picChg chg="add del mod">
          <ac:chgData name="Kristóf Lajka" userId="5e6963896e59b084" providerId="Windows Live" clId="Web-{C766CDF1-C6F3-F1D1-A60D-8ED6C0F87FF6}" dt="2025-03-17T08:47:16.603" v="299"/>
          <ac:picMkLst>
            <pc:docMk/>
            <pc:sldMk cId="1348046584" sldId="271"/>
            <ac:picMk id="5" creationId="{EE97466D-1B70-7EC3-17C0-76440262F245}"/>
          </ac:picMkLst>
        </pc:picChg>
        <pc:picChg chg="del">
          <ac:chgData name="Kristóf Lajka" userId="5e6963896e59b084" providerId="Windows Live" clId="Web-{C766CDF1-C6F3-F1D1-A60D-8ED6C0F87FF6}" dt="2025-03-17T08:31:53.152" v="253"/>
          <ac:picMkLst>
            <pc:docMk/>
            <pc:sldMk cId="1348046584" sldId="271"/>
            <ac:picMk id="6" creationId="{38940B46-06A4-6EC9-4ED3-FF44C92B2438}"/>
          </ac:picMkLst>
        </pc:picChg>
        <pc:picChg chg="add del">
          <ac:chgData name="Kristóf Lajka" userId="5e6963896e59b084" providerId="Windows Live" clId="Web-{C766CDF1-C6F3-F1D1-A60D-8ED6C0F87FF6}" dt="2025-03-17T08:59:23.829" v="321"/>
          <ac:picMkLst>
            <pc:docMk/>
            <pc:sldMk cId="1348046584" sldId="271"/>
            <ac:picMk id="7" creationId="{94F552DB-9DC0-0910-666C-77BC0E693B01}"/>
          </ac:picMkLst>
        </pc:picChg>
        <pc:picChg chg="add del">
          <ac:chgData name="Kristóf Lajka" userId="5e6963896e59b084" providerId="Windows Live" clId="Web-{C766CDF1-C6F3-F1D1-A60D-8ED6C0F87FF6}" dt="2025-03-17T08:47:49.870" v="311"/>
          <ac:picMkLst>
            <pc:docMk/>
            <pc:sldMk cId="1348046584" sldId="271"/>
            <ac:picMk id="8" creationId="{BE06EF38-B4BE-847B-F04C-86736F1263A9}"/>
          </ac:picMkLst>
        </pc:picChg>
        <pc:picChg chg="add del">
          <ac:chgData name="Kristóf Lajka" userId="5e6963896e59b084" providerId="Windows Live" clId="Web-{C766CDF1-C6F3-F1D1-A60D-8ED6C0F87FF6}" dt="2025-03-17T08:52:08.909" v="316"/>
          <ac:picMkLst>
            <pc:docMk/>
            <pc:sldMk cId="1348046584" sldId="271"/>
            <ac:picMk id="9" creationId="{BC4B287C-5DAC-DD05-F62D-E8D65DAC30D6}"/>
          </ac:picMkLst>
        </pc:picChg>
        <pc:picChg chg="add del mod">
          <ac:chgData name="Kristóf Lajka" userId="5e6963896e59b084" providerId="Windows Live" clId="Web-{C766CDF1-C6F3-F1D1-A60D-8ED6C0F87FF6}" dt="2025-03-17T08:47:03.697" v="289"/>
          <ac:picMkLst>
            <pc:docMk/>
            <pc:sldMk cId="1348046584" sldId="271"/>
            <ac:picMk id="15" creationId="{A7378A3E-B404-99AC-2E0F-7F34A4C5F9C4}"/>
          </ac:picMkLst>
        </pc:picChg>
        <pc:picChg chg="add mod">
          <ac:chgData name="Kristóf Lajka" userId="5e6963896e59b084" providerId="Windows Live" clId="Web-{C766CDF1-C6F3-F1D1-A60D-8ED6C0F87FF6}" dt="2025-03-17T08:47:45.385" v="310" actId="1076"/>
          <ac:picMkLst>
            <pc:docMk/>
            <pc:sldMk cId="1348046584" sldId="271"/>
            <ac:picMk id="17" creationId="{CA331E65-0457-9791-1436-65DA82E0EDB8}"/>
          </ac:picMkLst>
        </pc:picChg>
        <pc:picChg chg="add mod">
          <ac:chgData name="Kristóf Lajka" userId="5e6963896e59b084" providerId="Windows Live" clId="Web-{C766CDF1-C6F3-F1D1-A60D-8ED6C0F87FF6}" dt="2025-03-17T08:48:01.464" v="315" actId="1076"/>
          <ac:picMkLst>
            <pc:docMk/>
            <pc:sldMk cId="1348046584" sldId="271"/>
            <ac:picMk id="18" creationId="{B082D70C-3CBD-BBB4-DFD3-B5291309FC60}"/>
          </ac:picMkLst>
        </pc:picChg>
        <pc:picChg chg="add mod">
          <ac:chgData name="Kristóf Lajka" userId="5e6963896e59b084" providerId="Windows Live" clId="Web-{C766CDF1-C6F3-F1D1-A60D-8ED6C0F87FF6}" dt="2025-03-17T08:52:24.363" v="320" actId="1076"/>
          <ac:picMkLst>
            <pc:docMk/>
            <pc:sldMk cId="1348046584" sldId="271"/>
            <ac:picMk id="19" creationId="{22C44EAD-3696-96E6-3BC3-3444AEEE6D9E}"/>
          </ac:picMkLst>
        </pc:picChg>
        <pc:picChg chg="add mod">
          <ac:chgData name="Kristóf Lajka" userId="5e6963896e59b084" providerId="Windows Live" clId="Web-{C766CDF1-C6F3-F1D1-A60D-8ED6C0F87FF6}" dt="2025-03-17T08:59:35.861" v="324" actId="14100"/>
          <ac:picMkLst>
            <pc:docMk/>
            <pc:sldMk cId="1348046584" sldId="271"/>
            <ac:picMk id="20" creationId="{DE6A7FBD-A104-F6B9-D134-BDD542982F61}"/>
          </ac:picMkLst>
        </pc:picChg>
      </pc:sldChg>
      <pc:sldChg chg="addSp delSp modSp">
        <pc:chgData name="Kristóf Lajka" userId="5e6963896e59b084" providerId="Windows Live" clId="Web-{C766CDF1-C6F3-F1D1-A60D-8ED6C0F87FF6}" dt="2025-03-17T09:04:21.636" v="360"/>
        <pc:sldMkLst>
          <pc:docMk/>
          <pc:sldMk cId="1225385382" sldId="286"/>
        </pc:sldMkLst>
        <pc:spChg chg="add mod">
          <ac:chgData name="Kristóf Lajka" userId="5e6963896e59b084" providerId="Windows Live" clId="Web-{C766CDF1-C6F3-F1D1-A60D-8ED6C0F87FF6}" dt="2025-03-17T07:36:54.366" v="128" actId="14100"/>
          <ac:spMkLst>
            <pc:docMk/>
            <pc:sldMk cId="1225385382" sldId="286"/>
            <ac:spMk id="3" creationId="{1B1F4E60-CEFB-8C93-D41E-B9667FE6914F}"/>
          </ac:spMkLst>
        </pc:spChg>
        <pc:spChg chg="add mod">
          <ac:chgData name="Kristóf Lajka" userId="5e6963896e59b084" providerId="Windows Live" clId="Web-{C766CDF1-C6F3-F1D1-A60D-8ED6C0F87FF6}" dt="2025-03-17T07:36:42.131" v="120" actId="14100"/>
          <ac:spMkLst>
            <pc:docMk/>
            <pc:sldMk cId="1225385382" sldId="286"/>
            <ac:spMk id="5" creationId="{2BFACA69-4C82-643E-5213-F7633E42029D}"/>
          </ac:spMkLst>
        </pc:spChg>
        <pc:spChg chg="add del">
          <ac:chgData name="Kristóf Lajka" userId="5e6963896e59b084" providerId="Windows Live" clId="Web-{C766CDF1-C6F3-F1D1-A60D-8ED6C0F87FF6}" dt="2025-03-17T09:04:13.979" v="358"/>
          <ac:spMkLst>
            <pc:docMk/>
            <pc:sldMk cId="1225385382" sldId="286"/>
            <ac:spMk id="6" creationId="{2E0D4982-FA2A-D372-020A-52D360506B7A}"/>
          </ac:spMkLst>
        </pc:spChg>
        <pc:spChg chg="add del">
          <ac:chgData name="Kristóf Lajka" userId="5e6963896e59b084" providerId="Windows Live" clId="Web-{C766CDF1-C6F3-F1D1-A60D-8ED6C0F87FF6}" dt="2025-03-17T09:04:21.636" v="360"/>
          <ac:spMkLst>
            <pc:docMk/>
            <pc:sldMk cId="1225385382" sldId="286"/>
            <ac:spMk id="7" creationId="{F9864D25-D11E-465E-7E7D-3934FC08851B}"/>
          </ac:spMkLst>
        </pc:spChg>
        <pc:picChg chg="add mod">
          <ac:chgData name="Kristóf Lajka" userId="5e6963896e59b084" providerId="Windows Live" clId="Web-{C766CDF1-C6F3-F1D1-A60D-8ED6C0F87FF6}" dt="2025-03-17T07:33:51.843" v="42" actId="14100"/>
          <ac:picMkLst>
            <pc:docMk/>
            <pc:sldMk cId="1225385382" sldId="286"/>
            <ac:picMk id="2" creationId="{336CCBC2-18B6-77FC-82BA-EABC719F68E5}"/>
          </ac:picMkLst>
        </pc:picChg>
        <pc:picChg chg="add mod">
          <ac:chgData name="Kristóf Lajka" userId="5e6963896e59b084" providerId="Windows Live" clId="Web-{C766CDF1-C6F3-F1D1-A60D-8ED6C0F87FF6}" dt="2025-03-17T07:34:17.938" v="55" actId="14100"/>
          <ac:picMkLst>
            <pc:docMk/>
            <pc:sldMk cId="1225385382" sldId="286"/>
            <ac:picMk id="4" creationId="{A941A41A-5938-559C-E290-E7C987C3E7A7}"/>
          </ac:picMkLst>
        </pc:picChg>
      </pc:sldChg>
      <pc:sldChg chg="addSp delSp modSp">
        <pc:chgData name="Kristóf Lajka" userId="5e6963896e59b084" providerId="Windows Live" clId="Web-{C766CDF1-C6F3-F1D1-A60D-8ED6C0F87FF6}" dt="2025-03-17T07:48:55.240" v="229" actId="20577"/>
        <pc:sldMkLst>
          <pc:docMk/>
          <pc:sldMk cId="1114361946" sldId="288"/>
        </pc:sldMkLst>
        <pc:spChg chg="add del mod">
          <ac:chgData name="Kristóf Lajka" userId="5e6963896e59b084" providerId="Windows Live" clId="Web-{C766CDF1-C6F3-F1D1-A60D-8ED6C0F87FF6}" dt="2025-03-17T07:48:11.426" v="203"/>
          <ac:spMkLst>
            <pc:docMk/>
            <pc:sldMk cId="1114361946" sldId="288"/>
            <ac:spMk id="4" creationId="{A1F36A3C-A4E7-7045-A01A-3DAA80FD825C}"/>
          </ac:spMkLst>
        </pc:spChg>
        <pc:spChg chg="del">
          <ac:chgData name="Kristóf Lajka" userId="5e6963896e59b084" providerId="Windows Live" clId="Web-{C766CDF1-C6F3-F1D1-A60D-8ED6C0F87FF6}" dt="2025-03-17T07:46:27.171" v="200"/>
          <ac:spMkLst>
            <pc:docMk/>
            <pc:sldMk cId="1114361946" sldId="288"/>
            <ac:spMk id="9" creationId="{00000000-0000-0000-0000-000000000000}"/>
          </ac:spMkLst>
        </pc:spChg>
        <pc:spChg chg="del">
          <ac:chgData name="Kristóf Lajka" userId="5e6963896e59b084" providerId="Windows Live" clId="Web-{C766CDF1-C6F3-F1D1-A60D-8ED6C0F87FF6}" dt="2025-03-17T07:46:27.171" v="199"/>
          <ac:spMkLst>
            <pc:docMk/>
            <pc:sldMk cId="1114361946" sldId="288"/>
            <ac:spMk id="10" creationId="{00000000-0000-0000-0000-000000000000}"/>
          </ac:spMkLst>
        </pc:spChg>
        <pc:spChg chg="add mod">
          <ac:chgData name="Kristóf Lajka" userId="5e6963896e59b084" providerId="Windows Live" clId="Web-{C766CDF1-C6F3-F1D1-A60D-8ED6C0F87FF6}" dt="2025-03-17T07:48:45.427" v="218" actId="20577"/>
          <ac:spMkLst>
            <pc:docMk/>
            <pc:sldMk cId="1114361946" sldId="288"/>
            <ac:spMk id="11" creationId="{2680A411-DEE9-F72A-1486-BE34A49921A2}"/>
          </ac:spMkLst>
        </pc:spChg>
        <pc:spChg chg="add mod">
          <ac:chgData name="Kristóf Lajka" userId="5e6963896e59b084" providerId="Windows Live" clId="Web-{C766CDF1-C6F3-F1D1-A60D-8ED6C0F87FF6}" dt="2025-03-17T07:48:55.240" v="229" actId="20577"/>
          <ac:spMkLst>
            <pc:docMk/>
            <pc:sldMk cId="1114361946" sldId="288"/>
            <ac:spMk id="12" creationId="{57F9AEAD-BF3D-4CC1-E461-2D8CF4C86B7B}"/>
          </ac:spMkLst>
        </pc:spChg>
        <pc:picChg chg="add mod ord">
          <ac:chgData name="Kristóf Lajka" userId="5e6963896e59b084" providerId="Windows Live" clId="Web-{C766CDF1-C6F3-F1D1-A60D-8ED6C0F87FF6}" dt="2025-03-17T07:48:11.785" v="204" actId="1076"/>
          <ac:picMkLst>
            <pc:docMk/>
            <pc:sldMk cId="1114361946" sldId="288"/>
            <ac:picMk id="5" creationId="{9C6E9830-26CE-7A0D-8390-B808ECDD2759}"/>
          </ac:picMkLst>
        </pc:picChg>
        <pc:picChg chg="add mod">
          <ac:chgData name="Kristóf Lajka" userId="5e6963896e59b084" providerId="Windows Live" clId="Web-{C766CDF1-C6F3-F1D1-A60D-8ED6C0F87FF6}" dt="2025-03-17T07:48:23.864" v="208" actId="14100"/>
          <ac:picMkLst>
            <pc:docMk/>
            <pc:sldMk cId="1114361946" sldId="288"/>
            <ac:picMk id="6" creationId="{D4669E77-2306-A1CE-104A-9B2D8DC9B2C3}"/>
          </ac:picMkLst>
        </pc:picChg>
        <pc:picChg chg="del">
          <ac:chgData name="Kristóf Lajka" userId="5e6963896e59b084" providerId="Windows Live" clId="Web-{C766CDF1-C6F3-F1D1-A60D-8ED6C0F87FF6}" dt="2025-03-17T07:46:27.312" v="202"/>
          <ac:picMkLst>
            <pc:docMk/>
            <pc:sldMk cId="1114361946" sldId="288"/>
            <ac:picMk id="7" creationId="{00000000-0000-0000-0000-000000000000}"/>
          </ac:picMkLst>
        </pc:picChg>
        <pc:picChg chg="del">
          <ac:chgData name="Kristóf Lajka" userId="5e6963896e59b084" providerId="Windows Live" clId="Web-{C766CDF1-C6F3-F1D1-A60D-8ED6C0F87FF6}" dt="2025-03-17T07:46:27.171" v="201"/>
          <ac:picMkLst>
            <pc:docMk/>
            <pc:sldMk cId="1114361946" sldId="288"/>
            <ac:picMk id="8" creationId="{00000000-0000-0000-0000-000000000000}"/>
          </ac:picMkLst>
        </pc:picChg>
      </pc:sldChg>
      <pc:sldChg chg="addSp delSp modSp">
        <pc:chgData name="Kristóf Lajka" userId="5e6963896e59b084" providerId="Windows Live" clId="Web-{C766CDF1-C6F3-F1D1-A60D-8ED6C0F87FF6}" dt="2025-03-17T09:11:20.336" v="385" actId="1076"/>
        <pc:sldMkLst>
          <pc:docMk/>
          <pc:sldMk cId="1670723877" sldId="292"/>
        </pc:sldMkLst>
        <pc:spChg chg="del">
          <ac:chgData name="Kristóf Lajka" userId="5e6963896e59b084" providerId="Windows Live" clId="Web-{C766CDF1-C6F3-F1D1-A60D-8ED6C0F87FF6}" dt="2025-03-17T09:07:33.829" v="373"/>
          <ac:spMkLst>
            <pc:docMk/>
            <pc:sldMk cId="1670723877" sldId="292"/>
            <ac:spMk id="7" creationId="{00000000-0000-0000-0000-000000000000}"/>
          </ac:spMkLst>
        </pc:spChg>
        <pc:spChg chg="del">
          <ac:chgData name="Kristóf Lajka" userId="5e6963896e59b084" providerId="Windows Live" clId="Web-{C766CDF1-C6F3-F1D1-A60D-8ED6C0F87FF6}" dt="2025-03-17T09:07:33.829" v="371"/>
          <ac:spMkLst>
            <pc:docMk/>
            <pc:sldMk cId="1670723877" sldId="292"/>
            <ac:spMk id="13" creationId="{00000000-0000-0000-0000-000000000000}"/>
          </ac:spMkLst>
        </pc:spChg>
        <pc:picChg chg="add mod">
          <ac:chgData name="Kristóf Lajka" userId="5e6963896e59b084" providerId="Windows Live" clId="Web-{C766CDF1-C6F3-F1D1-A60D-8ED6C0F87FF6}" dt="2025-03-17T09:09:58.490" v="376" actId="1076"/>
          <ac:picMkLst>
            <pc:docMk/>
            <pc:sldMk cId="1670723877" sldId="292"/>
            <ac:picMk id="3" creationId="{4C85B061-FEBA-1C73-ABFC-DB1A03D6EFBB}"/>
          </ac:picMkLst>
        </pc:picChg>
        <pc:picChg chg="add mod modCrop">
          <ac:chgData name="Kristóf Lajka" userId="5e6963896e59b084" providerId="Windows Live" clId="Web-{C766CDF1-C6F3-F1D1-A60D-8ED6C0F87FF6}" dt="2025-03-17T09:11:20.336" v="385" actId="1076"/>
          <ac:picMkLst>
            <pc:docMk/>
            <pc:sldMk cId="1670723877" sldId="292"/>
            <ac:picMk id="4" creationId="{34B642A8-73BD-F6A7-D26E-E644D6DB9701}"/>
          </ac:picMkLst>
        </pc:picChg>
        <pc:picChg chg="del">
          <ac:chgData name="Kristóf Lajka" userId="5e6963896e59b084" providerId="Windows Live" clId="Web-{C766CDF1-C6F3-F1D1-A60D-8ED6C0F87FF6}" dt="2025-03-17T09:07:33.829" v="374"/>
          <ac:picMkLst>
            <pc:docMk/>
            <pc:sldMk cId="1670723877" sldId="292"/>
            <ac:picMk id="5" creationId="{00000000-0000-0000-0000-000000000000}"/>
          </ac:picMkLst>
        </pc:picChg>
        <pc:picChg chg="del">
          <ac:chgData name="Kristóf Lajka" userId="5e6963896e59b084" providerId="Windows Live" clId="Web-{C766CDF1-C6F3-F1D1-A60D-8ED6C0F87FF6}" dt="2025-03-17T09:07:33.829" v="372"/>
          <ac:picMkLst>
            <pc:docMk/>
            <pc:sldMk cId="1670723877" sldId="292"/>
            <ac:picMk id="11" creationId="{00000000-0000-0000-0000-000000000000}"/>
          </ac:picMkLst>
        </pc:picChg>
      </pc:sldChg>
      <pc:sldChg chg="addSp delSp modSp">
        <pc:chgData name="Kristóf Lajka" userId="5e6963896e59b084" providerId="Windows Live" clId="Web-{C766CDF1-C6F3-F1D1-A60D-8ED6C0F87FF6}" dt="2025-03-17T09:07:20.329" v="370" actId="1076"/>
        <pc:sldMkLst>
          <pc:docMk/>
          <pc:sldMk cId="1771298315" sldId="293"/>
        </pc:sldMkLst>
        <pc:spChg chg="del">
          <ac:chgData name="Kristóf Lajka" userId="5e6963896e59b084" providerId="Windows Live" clId="Web-{C766CDF1-C6F3-F1D1-A60D-8ED6C0F87FF6}" dt="2025-03-17T09:07:03.031" v="364"/>
          <ac:spMkLst>
            <pc:docMk/>
            <pc:sldMk cId="1771298315" sldId="293"/>
            <ac:spMk id="6" creationId="{00000000-0000-0000-0000-000000000000}"/>
          </ac:spMkLst>
        </pc:spChg>
        <pc:spChg chg="mod">
          <ac:chgData name="Kristóf Lajka" userId="5e6963896e59b084" providerId="Windows Live" clId="Web-{C766CDF1-C6F3-F1D1-A60D-8ED6C0F87FF6}" dt="2025-03-17T09:07:20.251" v="369" actId="1076"/>
          <ac:spMkLst>
            <pc:docMk/>
            <pc:sldMk cId="1771298315" sldId="293"/>
            <ac:spMk id="7" creationId="{00000000-0000-0000-0000-000000000000}"/>
          </ac:spMkLst>
        </pc:spChg>
        <pc:spChg chg="del">
          <ac:chgData name="Kristóf Lajka" userId="5e6963896e59b084" providerId="Windows Live" clId="Web-{C766CDF1-C6F3-F1D1-A60D-8ED6C0F87FF6}" dt="2025-03-17T09:04:51.793" v="362"/>
          <ac:spMkLst>
            <pc:docMk/>
            <pc:sldMk cId="1771298315" sldId="293"/>
            <ac:spMk id="8" creationId="{00000000-0000-0000-0000-000000000000}"/>
          </ac:spMkLst>
        </pc:spChg>
        <pc:spChg chg="del mod">
          <ac:chgData name="Kristóf Lajka" userId="5e6963896e59b084" providerId="Windows Live" clId="Web-{C766CDF1-C6F3-F1D1-A60D-8ED6C0F87FF6}" dt="2025-03-17T09:07:15.141" v="368"/>
          <ac:spMkLst>
            <pc:docMk/>
            <pc:sldMk cId="1771298315" sldId="293"/>
            <ac:spMk id="9" creationId="{00000000-0000-0000-0000-000000000000}"/>
          </ac:spMkLst>
        </pc:spChg>
        <pc:picChg chg="add mod">
          <ac:chgData name="Kristóf Lajka" userId="5e6963896e59b084" providerId="Windows Live" clId="Web-{C766CDF1-C6F3-F1D1-A60D-8ED6C0F87FF6}" dt="2025-03-17T09:07:20.329" v="370" actId="1076"/>
          <ac:picMkLst>
            <pc:docMk/>
            <pc:sldMk cId="1771298315" sldId="293"/>
            <ac:picMk id="3" creationId="{05920D74-048D-77FF-26E5-8D0E6B9C3030}"/>
          </ac:picMkLst>
        </pc:picChg>
        <pc:picChg chg="del">
          <ac:chgData name="Kristóf Lajka" userId="5e6963896e59b084" providerId="Windows Live" clId="Web-{C766CDF1-C6F3-F1D1-A60D-8ED6C0F87FF6}" dt="2025-03-17T07:49:40.945" v="230"/>
          <ac:picMkLst>
            <pc:docMk/>
            <pc:sldMk cId="1771298315" sldId="293"/>
            <ac:picMk id="4" creationId="{00000000-0000-0000-0000-000000000000}"/>
          </ac:picMkLst>
        </pc:picChg>
        <pc:picChg chg="del">
          <ac:chgData name="Kristóf Lajka" userId="5e6963896e59b084" providerId="Windows Live" clId="Web-{C766CDF1-C6F3-F1D1-A60D-8ED6C0F87FF6}" dt="2025-03-17T09:04:51.715" v="361"/>
          <ac:picMkLst>
            <pc:docMk/>
            <pc:sldMk cId="1771298315" sldId="293"/>
            <ac:picMk id="5" creationId="{00000000-0000-0000-0000-000000000000}"/>
          </ac:picMkLst>
        </pc:picChg>
      </pc:sldChg>
      <pc:sldChg chg="addSp delSp modSp new">
        <pc:chgData name="Kristóf Lajka" userId="5e6963896e59b084" providerId="Windows Live" clId="Web-{C766CDF1-C6F3-F1D1-A60D-8ED6C0F87FF6}" dt="2025-03-17T07:36:30.224" v="112" actId="1076"/>
        <pc:sldMkLst>
          <pc:docMk/>
          <pc:sldMk cId="3547147334" sldId="297"/>
        </pc:sldMkLst>
        <pc:spChg chg="del">
          <ac:chgData name="Kristóf Lajka" userId="5e6963896e59b084" providerId="Windows Live" clId="Web-{C766CDF1-C6F3-F1D1-A60D-8ED6C0F87FF6}" dt="2025-03-17T07:36:02.036" v="98"/>
          <ac:spMkLst>
            <pc:docMk/>
            <pc:sldMk cId="3547147334" sldId="297"/>
            <ac:spMk id="2" creationId="{FE928D80-EA5A-F724-9271-B0CB3A43FD36}"/>
          </ac:spMkLst>
        </pc:spChg>
        <pc:spChg chg="del">
          <ac:chgData name="Kristóf Lajka" userId="5e6963896e59b084" providerId="Windows Live" clId="Web-{C766CDF1-C6F3-F1D1-A60D-8ED6C0F87FF6}" dt="2025-03-17T07:36:07.161" v="99"/>
          <ac:spMkLst>
            <pc:docMk/>
            <pc:sldMk cId="3547147334" sldId="297"/>
            <ac:spMk id="3" creationId="{C087973B-BBC3-CB98-1421-567001EC896F}"/>
          </ac:spMkLst>
        </pc:spChg>
        <pc:spChg chg="add mod">
          <ac:chgData name="Kristóf Lajka" userId="5e6963896e59b084" providerId="Windows Live" clId="Web-{C766CDF1-C6F3-F1D1-A60D-8ED6C0F87FF6}" dt="2025-03-17T07:36:30.224" v="112" actId="1076"/>
          <ac:spMkLst>
            <pc:docMk/>
            <pc:sldMk cId="3547147334" sldId="297"/>
            <ac:spMk id="5" creationId="{6751D41C-D457-1D0F-C3F2-8B1C379689DF}"/>
          </ac:spMkLst>
        </pc:spChg>
        <pc:picChg chg="add mod ord">
          <ac:chgData name="Kristóf Lajka" userId="5e6963896e59b084" providerId="Windows Live" clId="Web-{C766CDF1-C6F3-F1D1-A60D-8ED6C0F87FF6}" dt="2025-03-17T07:36:14.708" v="102" actId="1076"/>
          <ac:picMkLst>
            <pc:docMk/>
            <pc:sldMk cId="3547147334" sldId="297"/>
            <ac:picMk id="4" creationId="{D780B238-9E57-CDF9-EDF6-5EEBFB2DB468}"/>
          </ac:picMkLst>
        </pc:picChg>
      </pc:sldChg>
      <pc:sldChg chg="addSp delSp modSp new">
        <pc:chgData name="Kristóf Lajka" userId="5e6963896e59b084" providerId="Windows Live" clId="Web-{C766CDF1-C6F3-F1D1-A60D-8ED6C0F87FF6}" dt="2025-03-17T09:11:39.837" v="388" actId="1076"/>
        <pc:sldMkLst>
          <pc:docMk/>
          <pc:sldMk cId="3680533596" sldId="298"/>
        </pc:sldMkLst>
        <pc:spChg chg="mod">
          <ac:chgData name="Kristóf Lajka" userId="5e6963896e59b084" providerId="Windows Live" clId="Web-{C766CDF1-C6F3-F1D1-A60D-8ED6C0F87FF6}" dt="2025-03-17T09:00:28.284" v="333" actId="20577"/>
          <ac:spMkLst>
            <pc:docMk/>
            <pc:sldMk cId="3680533596" sldId="298"/>
            <ac:spMk id="2" creationId="{3D170FFE-FE17-FE29-166E-8197BFA15920}"/>
          </ac:spMkLst>
        </pc:spChg>
        <pc:spChg chg="del">
          <ac:chgData name="Kristóf Lajka" userId="5e6963896e59b084" providerId="Windows Live" clId="Web-{C766CDF1-C6F3-F1D1-A60D-8ED6C0F87FF6}" dt="2025-03-17T09:11:25.993" v="386"/>
          <ac:spMkLst>
            <pc:docMk/>
            <pc:sldMk cId="3680533596" sldId="298"/>
            <ac:spMk id="3" creationId="{E443B27D-E280-B20D-7717-F8E557F83A80}"/>
          </ac:spMkLst>
        </pc:spChg>
        <pc:picChg chg="add mod ord">
          <ac:chgData name="Kristóf Lajka" userId="5e6963896e59b084" providerId="Windows Live" clId="Web-{C766CDF1-C6F3-F1D1-A60D-8ED6C0F87FF6}" dt="2025-03-17T09:11:39.837" v="388" actId="1076"/>
          <ac:picMkLst>
            <pc:docMk/>
            <pc:sldMk cId="3680533596" sldId="298"/>
            <ac:picMk id="4" creationId="{AD9186D2-5B81-71B8-A9E7-33B3AD9896D2}"/>
          </ac:picMkLst>
        </pc:picChg>
      </pc:sldChg>
      <pc:sldChg chg="addSp delSp modSp new">
        <pc:chgData name="Kristóf Lajka" userId="5e6963896e59b084" providerId="Windows Live" clId="Web-{C766CDF1-C6F3-F1D1-A60D-8ED6C0F87FF6}" dt="2025-03-17T09:12:45.245" v="402" actId="1076"/>
        <pc:sldMkLst>
          <pc:docMk/>
          <pc:sldMk cId="3242572730" sldId="299"/>
        </pc:sldMkLst>
        <pc:spChg chg="mod">
          <ac:chgData name="Kristóf Lajka" userId="5e6963896e59b084" providerId="Windows Live" clId="Web-{C766CDF1-C6F3-F1D1-A60D-8ED6C0F87FF6}" dt="2025-03-17T09:12:00.306" v="393" actId="20577"/>
          <ac:spMkLst>
            <pc:docMk/>
            <pc:sldMk cId="3242572730" sldId="299"/>
            <ac:spMk id="2" creationId="{F7954DA2-A3EE-A0F6-1EA5-90C15F89CDA6}"/>
          </ac:spMkLst>
        </pc:spChg>
        <pc:spChg chg="del">
          <ac:chgData name="Kristóf Lajka" userId="5e6963896e59b084" providerId="Windows Live" clId="Web-{C766CDF1-C6F3-F1D1-A60D-8ED6C0F87FF6}" dt="2025-03-17T09:12:07.635" v="394"/>
          <ac:spMkLst>
            <pc:docMk/>
            <pc:sldMk cId="3242572730" sldId="299"/>
            <ac:spMk id="3" creationId="{E2A584C7-A855-1EB5-72F9-15498CBF04AF}"/>
          </ac:spMkLst>
        </pc:spChg>
        <pc:picChg chg="add mod ord">
          <ac:chgData name="Kristóf Lajka" userId="5e6963896e59b084" providerId="Windows Live" clId="Web-{C766CDF1-C6F3-F1D1-A60D-8ED6C0F87FF6}" dt="2025-03-17T09:12:45.245" v="402" actId="1076"/>
          <ac:picMkLst>
            <pc:docMk/>
            <pc:sldMk cId="3242572730" sldId="299"/>
            <ac:picMk id="4" creationId="{C977240F-71D8-CBDA-340A-7C4EF93FD1DB}"/>
          </ac:picMkLst>
        </pc:picChg>
        <pc:picChg chg="add mod ord">
          <ac:chgData name="Kristóf Lajka" userId="5e6963896e59b084" providerId="Windows Live" clId="Web-{C766CDF1-C6F3-F1D1-A60D-8ED6C0F87FF6}" dt="2025-03-17T09:12:29.573" v="401"/>
          <ac:picMkLst>
            <pc:docMk/>
            <pc:sldMk cId="3242572730" sldId="299"/>
            <ac:picMk id="5" creationId="{6510D0A9-A6DE-39B1-6CF1-FFD13FC7E140}"/>
          </ac:picMkLst>
        </pc:picChg>
      </pc:sldChg>
    </pc:docChg>
  </pc:docChgLst>
  <pc:docChgLst>
    <pc:chgData name="Kristóf Lajka" userId="5e6963896e59b084" providerId="Windows Live" clId="Web-{14520C34-3973-AEF7-9FD3-07F122E92C4D}"/>
    <pc:docChg chg="modSld">
      <pc:chgData name="Kristóf Lajka" userId="5e6963896e59b084" providerId="Windows Live" clId="Web-{14520C34-3973-AEF7-9FD3-07F122E92C4D}" dt="2025-03-03T10:06:26.522" v="165" actId="1076"/>
      <pc:docMkLst>
        <pc:docMk/>
      </pc:docMkLst>
      <pc:sldChg chg="addSp modSp mod modTransition setBg">
        <pc:chgData name="Kristóf Lajka" userId="5e6963896e59b084" providerId="Windows Live" clId="Web-{14520C34-3973-AEF7-9FD3-07F122E92C4D}" dt="2025-03-03T09:19:34.171" v="43"/>
        <pc:sldMkLst>
          <pc:docMk/>
          <pc:sldMk cId="3563977590" sldId="257"/>
        </pc:sldMkLst>
        <pc:spChg chg="mod">
          <ac:chgData name="Kristóf Lajka" userId="5e6963896e59b084" providerId="Windows Live" clId="Web-{14520C34-3973-AEF7-9FD3-07F122E92C4D}" dt="2025-03-03T09:14:30.115" v="9"/>
          <ac:spMkLst>
            <pc:docMk/>
            <pc:sldMk cId="3563977590" sldId="257"/>
            <ac:spMk id="2" creationId="{14C6FE33-0449-62A0-5900-09C992BB98BF}"/>
          </ac:spMkLst>
        </pc:spChg>
        <pc:spChg chg="add">
          <ac:chgData name="Kristóf Lajka" userId="5e6963896e59b084" providerId="Windows Live" clId="Web-{14520C34-3973-AEF7-9FD3-07F122E92C4D}" dt="2025-03-03T09:14:30.115" v="9"/>
          <ac:spMkLst>
            <pc:docMk/>
            <pc:sldMk cId="3563977590" sldId="257"/>
            <ac:spMk id="12" creationId="{845D3C1D-A85C-44EE-A21E-2DAAEC79F14E}"/>
          </ac:spMkLst>
        </pc:spChg>
        <pc:spChg chg="add">
          <ac:chgData name="Kristóf Lajka" userId="5e6963896e59b084" providerId="Windows Live" clId="Web-{14520C34-3973-AEF7-9FD3-07F122E92C4D}" dt="2025-03-03T09:14:30.115" v="9"/>
          <ac:spMkLst>
            <pc:docMk/>
            <pc:sldMk cId="3563977590" sldId="257"/>
            <ac:spMk id="18" creationId="{D987E165-75F1-443C-9A05-ADC511C3375C}"/>
          </ac:spMkLst>
        </pc:spChg>
        <pc:picChg chg="add mod">
          <ac:chgData name="Kristóf Lajka" userId="5e6963896e59b084" providerId="Windows Live" clId="Web-{14520C34-3973-AEF7-9FD3-07F122E92C4D}" dt="2025-03-03T09:14:59.085" v="16" actId="14100"/>
          <ac:picMkLst>
            <pc:docMk/>
            <pc:sldMk cId="3563977590" sldId="257"/>
            <ac:picMk id="3" creationId="{49264A05-AD7F-9A2B-C4F9-DCE77F8FF758}"/>
          </ac:picMkLst>
        </pc:picChg>
        <pc:picChg chg="add">
          <ac:chgData name="Kristóf Lajka" userId="5e6963896e59b084" providerId="Windows Live" clId="Web-{14520C34-3973-AEF7-9FD3-07F122E92C4D}" dt="2025-03-03T09:14:30.115" v="9"/>
          <ac:picMkLst>
            <pc:docMk/>
            <pc:sldMk cId="3563977590" sldId="257"/>
            <ac:picMk id="8" creationId="{C0F4014E-6BAF-4F6C-B8CE-81A4D8F8801E}"/>
          </ac:picMkLst>
        </pc:picChg>
        <pc:picChg chg="add">
          <ac:chgData name="Kristóf Lajka" userId="5e6963896e59b084" providerId="Windows Live" clId="Web-{14520C34-3973-AEF7-9FD3-07F122E92C4D}" dt="2025-03-03T09:14:30.115" v="9"/>
          <ac:picMkLst>
            <pc:docMk/>
            <pc:sldMk cId="3563977590" sldId="257"/>
            <ac:picMk id="10" creationId="{B891C919-1CCE-4DE8-BCB6-6D4A823ABA63}"/>
          </ac:picMkLst>
        </pc:picChg>
        <pc:picChg chg="add">
          <ac:chgData name="Kristóf Lajka" userId="5e6963896e59b084" providerId="Windows Live" clId="Web-{14520C34-3973-AEF7-9FD3-07F122E92C4D}" dt="2025-03-03T09:14:30.115" v="9"/>
          <ac:picMkLst>
            <pc:docMk/>
            <pc:sldMk cId="3563977590" sldId="257"/>
            <ac:picMk id="14" creationId="{1272C03D-FF5F-4787-9923-252D8F950C24}"/>
          </ac:picMkLst>
        </pc:picChg>
        <pc:picChg chg="add">
          <ac:chgData name="Kristóf Lajka" userId="5e6963896e59b084" providerId="Windows Live" clId="Web-{14520C34-3973-AEF7-9FD3-07F122E92C4D}" dt="2025-03-03T09:14:30.115" v="9"/>
          <ac:picMkLst>
            <pc:docMk/>
            <pc:sldMk cId="3563977590" sldId="257"/>
            <ac:picMk id="16" creationId="{809E94B5-14C4-4FFC-A641-4DD9C0733BEC}"/>
          </ac:picMkLst>
        </pc:picChg>
      </pc:sldChg>
      <pc:sldChg chg="modSp">
        <pc:chgData name="Kristóf Lajka" userId="5e6963896e59b084" providerId="Windows Live" clId="Web-{14520C34-3973-AEF7-9FD3-07F122E92C4D}" dt="2025-03-03T10:00:11.788" v="97"/>
        <pc:sldMkLst>
          <pc:docMk/>
          <pc:sldMk cId="937931457" sldId="258"/>
        </pc:sldMkLst>
        <pc:graphicFrameChg chg="mod modGraphic">
          <ac:chgData name="Kristóf Lajka" userId="5e6963896e59b084" providerId="Windows Live" clId="Web-{14520C34-3973-AEF7-9FD3-07F122E92C4D}" dt="2025-03-03T10:00:11.788" v="97"/>
          <ac:graphicFrameMkLst>
            <pc:docMk/>
            <pc:sldMk cId="937931457" sldId="258"/>
            <ac:graphicFrameMk id="10" creationId="{C29F4A71-8D60-856B-6016-D554D58BA30A}"/>
          </ac:graphicFrameMkLst>
        </pc:graphicFrameChg>
      </pc:sldChg>
      <pc:sldChg chg="addSp delSp modSp">
        <pc:chgData name="Kristóf Lajka" userId="5e6963896e59b084" providerId="Windows Live" clId="Web-{14520C34-3973-AEF7-9FD3-07F122E92C4D}" dt="2025-03-03T10:04:30.877" v="125" actId="20577"/>
        <pc:sldMkLst>
          <pc:docMk/>
          <pc:sldMk cId="3658396111" sldId="267"/>
        </pc:sldMkLst>
        <pc:spChg chg="add mod">
          <ac:chgData name="Kristóf Lajka" userId="5e6963896e59b084" providerId="Windows Live" clId="Web-{14520C34-3973-AEF7-9FD3-07F122E92C4D}" dt="2025-03-03T10:04:16.251" v="118" actId="1076"/>
          <ac:spMkLst>
            <pc:docMk/>
            <pc:sldMk cId="3658396111" sldId="267"/>
            <ac:spMk id="8" creationId="{8BCD91A2-3617-7645-5BD3-99866D9380C2}"/>
          </ac:spMkLst>
        </pc:spChg>
        <pc:spChg chg="add mod">
          <ac:chgData name="Kristóf Lajka" userId="5e6963896e59b084" providerId="Windows Live" clId="Web-{14520C34-3973-AEF7-9FD3-07F122E92C4D}" dt="2025-03-03T10:04:30.877" v="125" actId="20577"/>
          <ac:spMkLst>
            <pc:docMk/>
            <pc:sldMk cId="3658396111" sldId="267"/>
            <ac:spMk id="10" creationId="{58C2E75A-5F2C-7543-1485-C0779E1700B2}"/>
          </ac:spMkLst>
        </pc:spChg>
        <pc:picChg chg="del">
          <ac:chgData name="Kristóf Lajka" userId="5e6963896e59b084" providerId="Windows Live" clId="Web-{14520C34-3973-AEF7-9FD3-07F122E92C4D}" dt="2025-03-03T10:03:12.608" v="99"/>
          <ac:picMkLst>
            <pc:docMk/>
            <pc:sldMk cId="3658396111" sldId="267"/>
            <ac:picMk id="3" creationId="{00000000-0000-0000-0000-000000000000}"/>
          </ac:picMkLst>
        </pc:picChg>
        <pc:picChg chg="add mod">
          <ac:chgData name="Kristóf Lajka" userId="5e6963896e59b084" providerId="Windows Live" clId="Web-{14520C34-3973-AEF7-9FD3-07F122E92C4D}" dt="2025-03-03T10:03:14.717" v="100" actId="1076"/>
          <ac:picMkLst>
            <pc:docMk/>
            <pc:sldMk cId="3658396111" sldId="267"/>
            <ac:picMk id="4" creationId="{5B3360DD-282A-9D0A-E29F-A1EEF0068892}"/>
          </ac:picMkLst>
        </pc:picChg>
        <pc:picChg chg="add del mod">
          <ac:chgData name="Kristóf Lajka" userId="5e6963896e59b084" providerId="Windows Live" clId="Web-{14520C34-3973-AEF7-9FD3-07F122E92C4D}" dt="2025-03-03T10:03:22.905" v="102"/>
          <ac:picMkLst>
            <pc:docMk/>
            <pc:sldMk cId="3658396111" sldId="267"/>
            <ac:picMk id="5" creationId="{3BF018C2-ABED-8AF3-9D6E-DE6D0C5A1AFC}"/>
          </ac:picMkLst>
        </pc:picChg>
        <pc:picChg chg="add mod">
          <ac:chgData name="Kristóf Lajka" userId="5e6963896e59b084" providerId="Windows Live" clId="Web-{14520C34-3973-AEF7-9FD3-07F122E92C4D}" dt="2025-03-03T10:03:35.250" v="104" actId="1076"/>
          <ac:picMkLst>
            <pc:docMk/>
            <pc:sldMk cId="3658396111" sldId="267"/>
            <ac:picMk id="6" creationId="{1B58AAF5-A017-BD44-5237-57215CE58770}"/>
          </ac:picMkLst>
        </pc:picChg>
        <pc:picChg chg="del">
          <ac:chgData name="Kristóf Lajka" userId="5e6963896e59b084" providerId="Windows Live" clId="Web-{14520C34-3973-AEF7-9FD3-07F122E92C4D}" dt="2025-03-03T10:03:10.764" v="98"/>
          <ac:picMkLst>
            <pc:docMk/>
            <pc:sldMk cId="3658396111" sldId="267"/>
            <ac:picMk id="7" creationId="{00000000-0000-0000-0000-000000000000}"/>
          </ac:picMkLst>
        </pc:picChg>
        <pc:picChg chg="add mod">
          <ac:chgData name="Kristóf Lajka" userId="5e6963896e59b084" providerId="Windows Live" clId="Web-{14520C34-3973-AEF7-9FD3-07F122E92C4D}" dt="2025-03-03T10:04:19.595" v="119" actId="1076"/>
          <ac:picMkLst>
            <pc:docMk/>
            <pc:sldMk cId="3658396111" sldId="267"/>
            <ac:picMk id="9" creationId="{54E9E427-CC74-4EF2-4D3B-A2802DAECF4B}"/>
          </ac:picMkLst>
        </pc:picChg>
      </pc:sldChg>
      <pc:sldChg chg="addSp delSp modSp">
        <pc:chgData name="Kristóf Lajka" userId="5e6963896e59b084" providerId="Windows Live" clId="Web-{14520C34-3973-AEF7-9FD3-07F122E92C4D}" dt="2025-03-03T10:06:26.522" v="165" actId="1076"/>
        <pc:sldMkLst>
          <pc:docMk/>
          <pc:sldMk cId="3887096853" sldId="268"/>
        </pc:sldMkLst>
        <pc:spChg chg="add mod">
          <ac:chgData name="Kristóf Lajka" userId="5e6963896e59b084" providerId="Windows Live" clId="Web-{14520C34-3973-AEF7-9FD3-07F122E92C4D}" dt="2025-03-03T10:06:10.928" v="156" actId="20577"/>
          <ac:spMkLst>
            <pc:docMk/>
            <pc:sldMk cId="3887096853" sldId="268"/>
            <ac:spMk id="8" creationId="{B909755B-78C9-83E4-230D-1B2144C4CCDD}"/>
          </ac:spMkLst>
        </pc:spChg>
        <pc:spChg chg="add mod">
          <ac:chgData name="Kristóf Lajka" userId="5e6963896e59b084" providerId="Windows Live" clId="Web-{14520C34-3973-AEF7-9FD3-07F122E92C4D}" dt="2025-03-03T10:06:26.522" v="165" actId="1076"/>
          <ac:spMkLst>
            <pc:docMk/>
            <pc:sldMk cId="3887096853" sldId="268"/>
            <ac:spMk id="9" creationId="{9739DF30-E14E-EF19-7073-37ABA74DE9C3}"/>
          </ac:spMkLst>
        </pc:spChg>
        <pc:picChg chg="add mod">
          <ac:chgData name="Kristóf Lajka" userId="5e6963896e59b084" providerId="Windows Live" clId="Web-{14520C34-3973-AEF7-9FD3-07F122E92C4D}" dt="2025-03-03T09:20:32.814" v="52" actId="1076"/>
          <ac:picMkLst>
            <pc:docMk/>
            <pc:sldMk cId="3887096853" sldId="268"/>
            <ac:picMk id="3" creationId="{D685EAAC-8AF5-5BB6-77F2-2D82914F3F5B}"/>
          </ac:picMkLst>
        </pc:picChg>
        <pc:picChg chg="del">
          <ac:chgData name="Kristóf Lajka" userId="5e6963896e59b084" providerId="Windows Live" clId="Web-{14520C34-3973-AEF7-9FD3-07F122E92C4D}" dt="2025-03-03T10:04:38.956" v="127"/>
          <ac:picMkLst>
            <pc:docMk/>
            <pc:sldMk cId="3887096853" sldId="268"/>
            <ac:picMk id="4" creationId="{00000000-0000-0000-0000-000000000000}"/>
          </ac:picMkLst>
        </pc:picChg>
        <pc:picChg chg="add mod modCrop">
          <ac:chgData name="Kristóf Lajka" userId="5e6963896e59b084" providerId="Windows Live" clId="Web-{14520C34-3973-AEF7-9FD3-07F122E92C4D}" dt="2025-03-03T10:05:42.067" v="140"/>
          <ac:picMkLst>
            <pc:docMk/>
            <pc:sldMk cId="3887096853" sldId="268"/>
            <ac:picMk id="5" creationId="{F9B0F0B7-D667-5B0A-0590-203F820E5DFB}"/>
          </ac:picMkLst>
        </pc:picChg>
        <pc:picChg chg="del">
          <ac:chgData name="Kristóf Lajka" userId="5e6963896e59b084" providerId="Windows Live" clId="Web-{14520C34-3973-AEF7-9FD3-07F122E92C4D}" dt="2025-03-03T10:04:37.440" v="126"/>
          <ac:picMkLst>
            <pc:docMk/>
            <pc:sldMk cId="3887096853" sldId="268"/>
            <ac:picMk id="6" creationId="{00000000-0000-0000-0000-000000000000}"/>
          </ac:picMkLst>
        </pc:picChg>
        <pc:picChg chg="add mod">
          <ac:chgData name="Kristóf Lajka" userId="5e6963896e59b084" providerId="Windows Live" clId="Web-{14520C34-3973-AEF7-9FD3-07F122E92C4D}" dt="2025-03-03T10:05:29.145" v="138" actId="14100"/>
          <ac:picMkLst>
            <pc:docMk/>
            <pc:sldMk cId="3887096853" sldId="268"/>
            <ac:picMk id="7" creationId="{D0B85482-E2BD-3DB2-059A-E0EC7D57EC1E}"/>
          </ac:picMkLst>
        </pc:picChg>
      </pc:sldChg>
      <pc:sldChg chg="addSp modSp">
        <pc:chgData name="Kristóf Lajka" userId="5e6963896e59b084" providerId="Windows Live" clId="Web-{14520C34-3973-AEF7-9FD3-07F122E92C4D}" dt="2025-03-03T09:13:19.253" v="1"/>
        <pc:sldMkLst>
          <pc:docMk/>
          <pc:sldMk cId="1046954273" sldId="273"/>
        </pc:sldMkLst>
        <pc:spChg chg="mod ord">
          <ac:chgData name="Kristóf Lajka" userId="5e6963896e59b084" providerId="Windows Live" clId="Web-{14520C34-3973-AEF7-9FD3-07F122E92C4D}" dt="2025-03-03T09:13:19.253" v="1"/>
          <ac:spMkLst>
            <pc:docMk/>
            <pc:sldMk cId="1046954273" sldId="273"/>
            <ac:spMk id="2" creationId="{7C83DE72-A24C-6766-2A0D-3AE12DD58D47}"/>
          </ac:spMkLst>
        </pc:spChg>
        <pc:spChg chg="add">
          <ac:chgData name="Kristóf Lajka" userId="5e6963896e59b084" providerId="Windows Live" clId="Web-{14520C34-3973-AEF7-9FD3-07F122E92C4D}" dt="2025-03-03T09:13:19.253" v="1"/>
          <ac:spMkLst>
            <pc:docMk/>
            <pc:sldMk cId="1046954273" sldId="273"/>
            <ac:spMk id="5" creationId="{A4322390-8B58-46BE-88EB-D9FD30C08743}"/>
          </ac:spMkLst>
        </pc:spChg>
        <pc:spChg chg="add">
          <ac:chgData name="Kristóf Lajka" userId="5e6963896e59b084" providerId="Windows Live" clId="Web-{14520C34-3973-AEF7-9FD3-07F122E92C4D}" dt="2025-03-03T09:13:19.253" v="1"/>
          <ac:spMkLst>
            <pc:docMk/>
            <pc:sldMk cId="1046954273" sldId="273"/>
            <ac:spMk id="6" creationId="{C885E190-58DD-42DD-A4A8-401E15C92A52}"/>
          </ac:spMkLst>
        </pc:spChg>
        <pc:picChg chg="add mod">
          <ac:chgData name="Kristóf Lajka" userId="5e6963896e59b084" providerId="Windows Live" clId="Web-{14520C34-3973-AEF7-9FD3-07F122E92C4D}" dt="2025-03-03T09:13:19.253" v="1"/>
          <ac:picMkLst>
            <pc:docMk/>
            <pc:sldMk cId="1046954273" sldId="273"/>
            <ac:picMk id="3" creationId="{D74B56BE-4FD3-C149-509E-3795A2CBCEF4}"/>
          </ac:picMkLst>
        </pc:picChg>
      </pc:sldChg>
      <pc:sldChg chg="addSp modSp modTransition">
        <pc:chgData name="Kristóf Lajka" userId="5e6963896e59b084" providerId="Windows Live" clId="Web-{14520C34-3973-AEF7-9FD3-07F122E92C4D}" dt="2025-03-03T09:19:34.171" v="44"/>
        <pc:sldMkLst>
          <pc:docMk/>
          <pc:sldMk cId="3309972962" sldId="289"/>
        </pc:sldMkLst>
        <pc:spChg chg="mod">
          <ac:chgData name="Kristóf Lajka" userId="5e6963896e59b084" providerId="Windows Live" clId="Web-{14520C34-3973-AEF7-9FD3-07F122E92C4D}" dt="2025-03-03T09:18:15.575" v="30" actId="20577"/>
          <ac:spMkLst>
            <pc:docMk/>
            <pc:sldMk cId="3309972962" sldId="289"/>
            <ac:spMk id="4" creationId="{00000000-0000-0000-0000-000000000000}"/>
          </ac:spMkLst>
        </pc:spChg>
        <pc:picChg chg="add mod">
          <ac:chgData name="Kristóf Lajka" userId="5e6963896e59b084" providerId="Windows Live" clId="Web-{14520C34-3973-AEF7-9FD3-07F122E92C4D}" dt="2025-03-03T09:19:00.498" v="42" actId="14100"/>
          <ac:picMkLst>
            <pc:docMk/>
            <pc:sldMk cId="3309972962" sldId="289"/>
            <ac:picMk id="3" creationId="{271E48AB-3775-56F2-2463-7851DFC3ACB4}"/>
          </ac:picMkLst>
        </pc:picChg>
      </pc:sldChg>
      <pc:sldChg chg="addSp modSp">
        <pc:chgData name="Kristóf Lajka" userId="5e6963896e59b084" providerId="Windows Live" clId="Web-{14520C34-3973-AEF7-9FD3-07F122E92C4D}" dt="2025-03-03T09:18:39.669" v="38" actId="1076"/>
        <pc:sldMkLst>
          <pc:docMk/>
          <pc:sldMk cId="1409875053" sldId="290"/>
        </pc:sldMkLst>
        <pc:spChg chg="mod">
          <ac:chgData name="Kristóf Lajka" userId="5e6963896e59b084" providerId="Windows Live" clId="Web-{14520C34-3973-AEF7-9FD3-07F122E92C4D}" dt="2025-03-03T09:18:34.529" v="35" actId="14100"/>
          <ac:spMkLst>
            <pc:docMk/>
            <pc:sldMk cId="1409875053" sldId="290"/>
            <ac:spMk id="4" creationId="{00000000-0000-0000-0000-000000000000}"/>
          </ac:spMkLst>
        </pc:spChg>
        <pc:picChg chg="add mod">
          <ac:chgData name="Kristóf Lajka" userId="5e6963896e59b084" providerId="Windows Live" clId="Web-{14520C34-3973-AEF7-9FD3-07F122E92C4D}" dt="2025-03-03T09:18:39.669" v="38" actId="1076"/>
          <ac:picMkLst>
            <pc:docMk/>
            <pc:sldMk cId="1409875053" sldId="290"/>
            <ac:picMk id="2" creationId="{2C3F543F-683B-4170-74CA-23344E1C0F86}"/>
          </ac:picMkLst>
        </pc:picChg>
      </pc:sldChg>
      <pc:sldChg chg="addSp modSp">
        <pc:chgData name="Kristóf Lajka" userId="5e6963896e59b084" providerId="Windows Live" clId="Web-{14520C34-3973-AEF7-9FD3-07F122E92C4D}" dt="2025-03-03T09:20:59.252" v="59" actId="1076"/>
        <pc:sldMkLst>
          <pc:docMk/>
          <pc:sldMk cId="399709971" sldId="291"/>
        </pc:sldMkLst>
        <pc:spChg chg="mod">
          <ac:chgData name="Kristóf Lajka" userId="5e6963896e59b084" providerId="Windows Live" clId="Web-{14520C34-3973-AEF7-9FD3-07F122E92C4D}" dt="2025-03-03T09:20:50.392" v="57" actId="1076"/>
          <ac:spMkLst>
            <pc:docMk/>
            <pc:sldMk cId="399709971" sldId="291"/>
            <ac:spMk id="4" creationId="{00000000-0000-0000-0000-000000000000}"/>
          </ac:spMkLst>
        </pc:spChg>
        <pc:picChg chg="add mod">
          <ac:chgData name="Kristóf Lajka" userId="5e6963896e59b084" providerId="Windows Live" clId="Web-{14520C34-3973-AEF7-9FD3-07F122E92C4D}" dt="2025-03-03T09:20:59.252" v="59" actId="1076"/>
          <ac:picMkLst>
            <pc:docMk/>
            <pc:sldMk cId="399709971" sldId="291"/>
            <ac:picMk id="2" creationId="{1B7CB6C6-DDB4-47CC-5D9C-C5604E2F8668}"/>
          </ac:picMkLst>
        </pc:picChg>
      </pc:sldChg>
      <pc:sldChg chg="modSp">
        <pc:chgData name="Kristóf Lajka" userId="5e6963896e59b084" providerId="Windows Live" clId="Web-{14520C34-3973-AEF7-9FD3-07F122E92C4D}" dt="2025-03-03T09:13:47.239" v="6" actId="20577"/>
        <pc:sldMkLst>
          <pc:docMk/>
          <pc:sldMk cId="2444904799" sldId="296"/>
        </pc:sldMkLst>
        <pc:spChg chg="mod">
          <ac:chgData name="Kristóf Lajka" userId="5e6963896e59b084" providerId="Windows Live" clId="Web-{14520C34-3973-AEF7-9FD3-07F122E92C4D}" dt="2025-03-03T09:13:47.239" v="6" actId="20577"/>
          <ac:spMkLst>
            <pc:docMk/>
            <pc:sldMk cId="2444904799" sldId="296"/>
            <ac:spMk id="4" creationId="{00000000-0000-0000-0000-000000000000}"/>
          </ac:spMkLst>
        </pc:spChg>
      </pc:sldChg>
    </pc:docChg>
  </pc:docChgLst>
  <pc:docChgLst>
    <pc:chgData name="Kristóf Lajka" userId="5e6963896e59b084" providerId="Windows Live" clId="Web-{2AA57C14-3A64-00A8-AD32-C1D485DB9175}"/>
    <pc:docChg chg="modSld addMainMaster delMainMaster">
      <pc:chgData name="Kristóf Lajka" userId="5e6963896e59b084" providerId="Windows Live" clId="Web-{2AA57C14-3A64-00A8-AD32-C1D485DB9175}" dt="2025-03-03T08:27:39.020" v="390"/>
      <pc:docMkLst>
        <pc:docMk/>
      </pc:docMkLst>
      <pc:sldChg chg="addSp delSp modSp mod modClrScheme delDesignElem chgLayout">
        <pc:chgData name="Kristóf Lajka" userId="5e6963896e59b084" providerId="Windows Live" clId="Web-{2AA57C14-3A64-00A8-AD32-C1D485DB9175}" dt="2025-03-03T08:25:45.500" v="362"/>
        <pc:sldMkLst>
          <pc:docMk/>
          <pc:sldMk cId="2767495509" sldId="256"/>
        </pc:sldMkLst>
        <pc:spChg chg="mod ord">
          <ac:chgData name="Kristóf Lajka" userId="5e6963896e59b084" providerId="Windows Live" clId="Web-{2AA57C14-3A64-00A8-AD32-C1D485DB9175}" dt="2025-03-03T08:25:45.500" v="362"/>
          <ac:spMkLst>
            <pc:docMk/>
            <pc:sldMk cId="2767495509" sldId="256"/>
            <ac:spMk id="2" creationId="{DF67AF77-30B3-248C-B6AF-3DA7752912CC}"/>
          </ac:spMkLst>
        </pc:spChg>
        <pc:spChg chg="mod ord">
          <ac:chgData name="Kristóf Lajka" userId="5e6963896e59b084" providerId="Windows Live" clId="Web-{2AA57C14-3A64-00A8-AD32-C1D485DB9175}" dt="2025-03-03T08:25:45.500" v="362"/>
          <ac:spMkLst>
            <pc:docMk/>
            <pc:sldMk cId="2767495509" sldId="256"/>
            <ac:spMk id="3" creationId="{54D4C20F-123D-D2B9-9177-1765761C4662}"/>
          </ac:spMkLst>
        </pc:spChg>
        <pc:spChg chg="add del">
          <ac:chgData name="Kristóf Lajka" userId="5e6963896e59b084" providerId="Windows Live" clId="Web-{2AA57C14-3A64-00A8-AD32-C1D485DB9175}" dt="2025-03-03T08:25:45.500" v="362"/>
          <ac:spMkLst>
            <pc:docMk/>
            <pc:sldMk cId="2767495509" sldId="256"/>
            <ac:spMk id="10" creationId="{A4322390-8B58-46BE-88EB-D9FD30C08743}"/>
          </ac:spMkLst>
        </pc:spChg>
        <pc:spChg chg="add del">
          <ac:chgData name="Kristóf Lajka" userId="5e6963896e59b084" providerId="Windows Live" clId="Web-{2AA57C14-3A64-00A8-AD32-C1D485DB9175}" dt="2025-03-03T08:25:45.500" v="362"/>
          <ac:spMkLst>
            <pc:docMk/>
            <pc:sldMk cId="2767495509" sldId="256"/>
            <ac:spMk id="12" creationId="{C885E190-58DD-42DD-A4A8-401E15C92A52}"/>
          </ac:spMkLst>
        </pc:spChg>
        <pc:picChg chg="del">
          <ac:chgData name="Kristóf Lajka" userId="5e6963896e59b084" providerId="Windows Live" clId="Web-{2AA57C14-3A64-00A8-AD32-C1D485DB9175}" dt="2025-03-03T07:30:55.882" v="0"/>
          <ac:picMkLst>
            <pc:docMk/>
            <pc:sldMk cId="2767495509" sldId="256"/>
            <ac:picMk id="4" creationId="{4CCC6A47-3366-97F1-E5A9-1D7E52010C2F}"/>
          </ac:picMkLst>
        </pc:picChg>
        <pc:picChg chg="add mod ord">
          <ac:chgData name="Kristóf Lajka" userId="5e6963896e59b084" providerId="Windows Live" clId="Web-{2AA57C14-3A64-00A8-AD32-C1D485DB9175}" dt="2025-03-03T07:31:13.945" v="3"/>
          <ac:picMkLst>
            <pc:docMk/>
            <pc:sldMk cId="2767495509" sldId="256"/>
            <ac:picMk id="5" creationId="{33F9AC0C-2336-22CE-CB27-E9DC6F8EFFFC}"/>
          </ac:picMkLst>
        </pc:picChg>
      </pc:sldChg>
      <pc:sldChg chg="addSp delSp modSp mod modClrScheme delDesignElem chgLayout">
        <pc:chgData name="Kristóf Lajka" userId="5e6963896e59b084" providerId="Windows Live" clId="Web-{2AA57C14-3A64-00A8-AD32-C1D485DB9175}" dt="2025-03-03T08:25:45.500" v="362"/>
        <pc:sldMkLst>
          <pc:docMk/>
          <pc:sldMk cId="3563977590" sldId="257"/>
        </pc:sldMkLst>
        <pc:spChg chg="mod ord">
          <ac:chgData name="Kristóf Lajka" userId="5e6963896e59b084" providerId="Windows Live" clId="Web-{2AA57C14-3A64-00A8-AD32-C1D485DB9175}" dt="2025-03-03T08:25:45.500" v="362"/>
          <ac:spMkLst>
            <pc:docMk/>
            <pc:sldMk cId="3563977590" sldId="257"/>
            <ac:spMk id="2" creationId="{14C6FE33-0449-62A0-5900-09C992BB98BF}"/>
          </ac:spMkLst>
        </pc:spChg>
        <pc:spChg chg="add mod ord">
          <ac:chgData name="Kristóf Lajka" userId="5e6963896e59b084" providerId="Windows Live" clId="Web-{2AA57C14-3A64-00A8-AD32-C1D485DB9175}" dt="2025-03-03T08:25:45.500" v="362"/>
          <ac:spMkLst>
            <pc:docMk/>
            <pc:sldMk cId="3563977590" sldId="257"/>
            <ac:spMk id="4" creationId="{BBF9DE59-6537-E711-3A89-A5735FF36DD8}"/>
          </ac:spMkLst>
        </pc:spChg>
        <pc:spChg chg="del">
          <ac:chgData name="Kristóf Lajka" userId="5e6963896e59b084" providerId="Windows Live" clId="Web-{2AA57C14-3A64-00A8-AD32-C1D485DB9175}" dt="2025-03-03T08:25:45.500" v="362"/>
          <ac:spMkLst>
            <pc:docMk/>
            <pc:sldMk cId="3563977590" sldId="257"/>
            <ac:spMk id="15" creationId="{8A610DC7-FE1B-47B9-8452-CFC389786C2D}"/>
          </ac:spMkLst>
        </pc:spChg>
        <pc:spChg chg="del">
          <ac:chgData name="Kristóf Lajka" userId="5e6963896e59b084" providerId="Windows Live" clId="Web-{2AA57C14-3A64-00A8-AD32-C1D485DB9175}" dt="2025-03-03T08:25:45.500" v="362"/>
          <ac:spMkLst>
            <pc:docMk/>
            <pc:sldMk cId="3563977590" sldId="257"/>
            <ac:spMk id="21" creationId="{DC9A0934-0C2C-4565-9290-A345B19BD94C}"/>
          </ac:spMkLst>
        </pc:spChg>
        <pc:spChg chg="del">
          <ac:chgData name="Kristóf Lajka" userId="5e6963896e59b084" providerId="Windows Live" clId="Web-{2AA57C14-3A64-00A8-AD32-C1D485DB9175}" dt="2025-03-03T08:25:45.500" v="362"/>
          <ac:spMkLst>
            <pc:docMk/>
            <pc:sldMk cId="3563977590" sldId="257"/>
            <ac:spMk id="23" creationId="{6B42653A-00F8-40F8-9BAA-AFDE65366F65}"/>
          </ac:spMkLst>
        </pc:spChg>
        <pc:spChg chg="del">
          <ac:chgData name="Kristóf Lajka" userId="5e6963896e59b084" providerId="Windows Live" clId="Web-{2AA57C14-3A64-00A8-AD32-C1D485DB9175}" dt="2025-03-03T08:25:45.500" v="362"/>
          <ac:spMkLst>
            <pc:docMk/>
            <pc:sldMk cId="3563977590" sldId="257"/>
            <ac:spMk id="25" creationId="{5D85582E-5C24-4E50-94D0-EBDFCAF82A75}"/>
          </ac:spMkLst>
        </pc:spChg>
        <pc:spChg chg="del">
          <ac:chgData name="Kristóf Lajka" userId="5e6963896e59b084" providerId="Windows Live" clId="Web-{2AA57C14-3A64-00A8-AD32-C1D485DB9175}" dt="2025-03-03T08:25:45.500" v="362"/>
          <ac:spMkLst>
            <pc:docMk/>
            <pc:sldMk cId="3563977590" sldId="257"/>
            <ac:spMk id="27" creationId="{D2CF7175-D926-4ED8-BF71-C9046B886DB7}"/>
          </ac:spMkLst>
        </pc:spChg>
        <pc:spChg chg="del">
          <ac:chgData name="Kristóf Lajka" userId="5e6963896e59b084" providerId="Windows Live" clId="Web-{2AA57C14-3A64-00A8-AD32-C1D485DB9175}" dt="2025-03-03T08:25:45.500" v="362"/>
          <ac:spMkLst>
            <pc:docMk/>
            <pc:sldMk cId="3563977590" sldId="257"/>
            <ac:spMk id="29" creationId="{CE21D3E3-E417-4B15-9ACE-327E9B12B423}"/>
          </ac:spMkLst>
        </pc:spChg>
        <pc:picChg chg="del">
          <ac:chgData name="Kristóf Lajka" userId="5e6963896e59b084" providerId="Windows Live" clId="Web-{2AA57C14-3A64-00A8-AD32-C1D485DB9175}" dt="2025-03-03T07:37:11.753" v="197"/>
          <ac:picMkLst>
            <pc:docMk/>
            <pc:sldMk cId="3563977590" sldId="257"/>
            <ac:picMk id="5" creationId="{221F0F0B-6FBC-F3E5-1E5A-0D1D88DA6D28}"/>
          </ac:picMkLst>
        </pc:picChg>
        <pc:picChg chg="del">
          <ac:chgData name="Kristóf Lajka" userId="5e6963896e59b084" providerId="Windows Live" clId="Web-{2AA57C14-3A64-00A8-AD32-C1D485DB9175}" dt="2025-03-03T08:25:45.500" v="362"/>
          <ac:picMkLst>
            <pc:docMk/>
            <pc:sldMk cId="3563977590" sldId="257"/>
            <ac:picMk id="17" creationId="{2742ADC1-2286-40B7-A3C6-D6C3362FA04B}"/>
          </ac:picMkLst>
        </pc:picChg>
        <pc:picChg chg="del">
          <ac:chgData name="Kristóf Lajka" userId="5e6963896e59b084" providerId="Windows Live" clId="Web-{2AA57C14-3A64-00A8-AD32-C1D485DB9175}" dt="2025-03-03T08:25:45.500" v="362"/>
          <ac:picMkLst>
            <pc:docMk/>
            <pc:sldMk cId="3563977590" sldId="257"/>
            <ac:picMk id="19" creationId="{C878FBDC-78F2-4D49-8DB3-1A48CA9F7FC0}"/>
          </ac:picMkLst>
        </pc:picChg>
      </pc:sldChg>
      <pc:sldChg chg="addSp delSp modSp mod modClrScheme delDesignElem chgLayout">
        <pc:chgData name="Kristóf Lajka" userId="5e6963896e59b084" providerId="Windows Live" clId="Web-{2AA57C14-3A64-00A8-AD32-C1D485DB9175}" dt="2025-03-03T08:27:08.754" v="376" actId="20577"/>
        <pc:sldMkLst>
          <pc:docMk/>
          <pc:sldMk cId="937931457" sldId="258"/>
        </pc:sldMkLst>
        <pc:spChg chg="mod ord">
          <ac:chgData name="Kristóf Lajka" userId="5e6963896e59b084" providerId="Windows Live" clId="Web-{2AA57C14-3A64-00A8-AD32-C1D485DB9175}" dt="2025-03-03T08:27:08.754" v="376" actId="20577"/>
          <ac:spMkLst>
            <pc:docMk/>
            <pc:sldMk cId="937931457" sldId="258"/>
            <ac:spMk id="2" creationId="{246AD40C-266C-4A97-150C-152951D17D07}"/>
          </ac:spMkLst>
        </pc:spChg>
        <pc:spChg chg="add del mod">
          <ac:chgData name="Kristóf Lajka" userId="5e6963896e59b084" providerId="Windows Live" clId="Web-{2AA57C14-3A64-00A8-AD32-C1D485DB9175}" dt="2025-03-03T07:39:07.897" v="324"/>
          <ac:spMkLst>
            <pc:docMk/>
            <pc:sldMk cId="937931457" sldId="258"/>
            <ac:spMk id="6" creationId="{447122AD-F315-13B3-4769-14880E062EA7}"/>
          </ac:spMkLst>
        </pc:spChg>
        <pc:spChg chg="del">
          <ac:chgData name="Kristóf Lajka" userId="5e6963896e59b084" providerId="Windows Live" clId="Web-{2AA57C14-3A64-00A8-AD32-C1D485DB9175}" dt="2025-03-03T08:25:45.500" v="362"/>
          <ac:spMkLst>
            <pc:docMk/>
            <pc:sldMk cId="937931457" sldId="258"/>
            <ac:spMk id="9" creationId="{81E3F4E1-B084-4FFF-9627-13782BE0BE4A}"/>
          </ac:spMkLst>
        </pc:spChg>
        <pc:spChg chg="del">
          <ac:chgData name="Kristóf Lajka" userId="5e6963896e59b084" providerId="Windows Live" clId="Web-{2AA57C14-3A64-00A8-AD32-C1D485DB9175}" dt="2025-03-03T08:25:45.500" v="362"/>
          <ac:spMkLst>
            <pc:docMk/>
            <pc:sldMk cId="937931457" sldId="258"/>
            <ac:spMk id="11" creationId="{1F8051AB-C2F8-461F-812A-3E58862141B3}"/>
          </ac:spMkLst>
        </pc:spChg>
        <pc:spChg chg="del">
          <ac:chgData name="Kristóf Lajka" userId="5e6963896e59b084" providerId="Windows Live" clId="Web-{2AA57C14-3A64-00A8-AD32-C1D485DB9175}" dt="2025-03-03T08:25:45.500" v="362"/>
          <ac:spMkLst>
            <pc:docMk/>
            <pc:sldMk cId="937931457" sldId="258"/>
            <ac:spMk id="13" creationId="{481E0C28-CB2F-425F-98C5-AF23B9B704DF}"/>
          </ac:spMkLst>
        </pc:spChg>
        <pc:spChg chg="del">
          <ac:chgData name="Kristóf Lajka" userId="5e6963896e59b084" providerId="Windows Live" clId="Web-{2AA57C14-3A64-00A8-AD32-C1D485DB9175}" dt="2025-03-03T08:25:45.500" v="362"/>
          <ac:spMkLst>
            <pc:docMk/>
            <pc:sldMk cId="937931457" sldId="258"/>
            <ac:spMk id="15" creationId="{2DB2879C-F0B1-4195-A323-E97B6065A78E}"/>
          </ac:spMkLst>
        </pc:spChg>
        <pc:graphicFrameChg chg="add del mod ord modGraphic">
          <ac:chgData name="Kristóf Lajka" userId="5e6963896e59b084" providerId="Windows Live" clId="Web-{2AA57C14-3A64-00A8-AD32-C1D485DB9175}" dt="2025-03-03T08:25:45.500" v="362"/>
          <ac:graphicFrameMkLst>
            <pc:docMk/>
            <pc:sldMk cId="937931457" sldId="258"/>
            <ac:graphicFrameMk id="4" creationId="{79F6BA40-39FD-AD63-6F9A-3365B3EC0624}"/>
          </ac:graphicFrameMkLst>
        </pc:graphicFrameChg>
        <pc:cxnChg chg="del mod">
          <ac:chgData name="Kristóf Lajka" userId="5e6963896e59b084" providerId="Windows Live" clId="Web-{2AA57C14-3A64-00A8-AD32-C1D485DB9175}" dt="2025-03-03T07:40:00.165" v="357"/>
          <ac:cxnSpMkLst>
            <pc:docMk/>
            <pc:sldMk cId="937931457" sldId="258"/>
            <ac:cxnSpMk id="5" creationId="{00000000-0000-0000-0000-000000000000}"/>
          </ac:cxnSpMkLst>
        </pc:cxnChg>
        <pc:cxnChg chg="del">
          <ac:chgData name="Kristóf Lajka" userId="5e6963896e59b084" providerId="Windows Live" clId="Web-{2AA57C14-3A64-00A8-AD32-C1D485DB9175}" dt="2025-03-03T07:40:02.180" v="358"/>
          <ac:cxnSpMkLst>
            <pc:docMk/>
            <pc:sldMk cId="937931457" sldId="258"/>
            <ac:cxnSpMk id="10" creationId="{00000000-0000-0000-0000-000000000000}"/>
          </ac:cxnSpMkLst>
        </pc:cxnChg>
        <pc:cxnChg chg="del">
          <ac:chgData name="Kristóf Lajka" userId="5e6963896e59b084" providerId="Windows Live" clId="Web-{2AA57C14-3A64-00A8-AD32-C1D485DB9175}" dt="2025-03-03T07:40:03.806" v="359"/>
          <ac:cxnSpMkLst>
            <pc:docMk/>
            <pc:sldMk cId="937931457" sldId="258"/>
            <ac:cxnSpMk id="19" creationId="{00000000-0000-0000-0000-000000000000}"/>
          </ac:cxnSpMkLst>
        </pc:cxnChg>
        <pc:cxnChg chg="del">
          <ac:chgData name="Kristóf Lajka" userId="5e6963896e59b084" providerId="Windows Live" clId="Web-{2AA57C14-3A64-00A8-AD32-C1D485DB9175}" dt="2025-03-03T07:40:05.477" v="360"/>
          <ac:cxnSpMkLst>
            <pc:docMk/>
            <pc:sldMk cId="937931457" sldId="258"/>
            <ac:cxnSpMk id="23" creationId="{00000000-0000-0000-0000-000000000000}"/>
          </ac:cxnSpMkLst>
        </pc:cxnChg>
        <pc:cxnChg chg="del">
          <ac:chgData name="Kristóf Lajka" userId="5e6963896e59b084" providerId="Windows Live" clId="Web-{2AA57C14-3A64-00A8-AD32-C1D485DB9175}" dt="2025-03-03T07:40:07.931" v="361"/>
          <ac:cxnSpMkLst>
            <pc:docMk/>
            <pc:sldMk cId="937931457" sldId="258"/>
            <ac:cxnSpMk id="27" creationId="{00000000-0000-0000-0000-000000000000}"/>
          </ac:cxnSpMkLst>
        </pc:cxnChg>
      </pc:sldChg>
      <pc:sldChg chg="delSp modSp mod modClrScheme chgLayout">
        <pc:chgData name="Kristóf Lajka" userId="5e6963896e59b084" providerId="Windows Live" clId="Web-{2AA57C14-3A64-00A8-AD32-C1D485DB9175}" dt="2025-03-03T08:27:39.020" v="390"/>
        <pc:sldMkLst>
          <pc:docMk/>
          <pc:sldMk cId="280766078" sldId="259"/>
        </pc:sldMkLst>
        <pc:spChg chg="mod ord">
          <ac:chgData name="Kristóf Lajka" userId="5e6963896e59b084" providerId="Windows Live" clId="Web-{2AA57C14-3A64-00A8-AD32-C1D485DB9175}" dt="2025-03-03T08:25:45.500" v="362"/>
          <ac:spMkLst>
            <pc:docMk/>
            <pc:sldMk cId="280766078" sldId="259"/>
            <ac:spMk id="2" creationId="{949C163E-5A6C-C99F-38D2-6AF608301887}"/>
          </ac:spMkLst>
        </pc:spChg>
        <pc:graphicFrameChg chg="mod ord">
          <ac:chgData name="Kristóf Lajka" userId="5e6963896e59b084" providerId="Windows Live" clId="Web-{2AA57C14-3A64-00A8-AD32-C1D485DB9175}" dt="2025-03-03T08:25:45.500" v="362"/>
          <ac:graphicFrameMkLst>
            <pc:docMk/>
            <pc:sldMk cId="280766078" sldId="259"/>
            <ac:graphicFrameMk id="8" creationId="{57BD3877-1494-77FD-5DCF-838AA688127B}"/>
          </ac:graphicFrameMkLst>
        </pc:graphicFrameChg>
        <pc:picChg chg="del">
          <ac:chgData name="Kristóf Lajka" userId="5e6963896e59b084" providerId="Windows Live" clId="Web-{2AA57C14-3A64-00A8-AD32-C1D485DB9175}" dt="2025-03-03T08:27:39.020" v="390"/>
          <ac:picMkLst>
            <pc:docMk/>
            <pc:sldMk cId="280766078" sldId="259"/>
            <ac:picMk id="3" creationId="{00000000-0000-0000-0000-000000000000}"/>
          </ac:picMkLst>
        </pc:picChg>
      </pc:sldChg>
      <pc:sldChg chg="modSp mod modClrScheme chgLayout">
        <pc:chgData name="Kristóf Lajka" userId="5e6963896e59b084" providerId="Windows Live" clId="Web-{2AA57C14-3A64-00A8-AD32-C1D485DB9175}" dt="2025-03-03T08:25:45.500" v="362"/>
        <pc:sldMkLst>
          <pc:docMk/>
          <pc:sldMk cId="2443191679" sldId="261"/>
        </pc:sldMkLst>
        <pc:spChg chg="mod ord">
          <ac:chgData name="Kristóf Lajka" userId="5e6963896e59b084" providerId="Windows Live" clId="Web-{2AA57C14-3A64-00A8-AD32-C1D485DB9175}" dt="2025-03-03T08:25:45.500" v="362"/>
          <ac:spMkLst>
            <pc:docMk/>
            <pc:sldMk cId="2443191679" sldId="261"/>
            <ac:spMk id="2" creationId="{8E2618EB-3032-0D46-4020-753157BBE65B}"/>
          </ac:spMkLst>
        </pc:spChg>
        <pc:graphicFrameChg chg="mod ord">
          <ac:chgData name="Kristóf Lajka" userId="5e6963896e59b084" providerId="Windows Live" clId="Web-{2AA57C14-3A64-00A8-AD32-C1D485DB9175}" dt="2025-03-03T08:25:45.500" v="362"/>
          <ac:graphicFrameMkLst>
            <pc:docMk/>
            <pc:sldMk cId="2443191679" sldId="261"/>
            <ac:graphicFrameMk id="4" creationId="{9BD286FC-C965-9CB9-D4A6-DA0B276CE2E1}"/>
          </ac:graphicFrameMkLst>
        </pc:graphicFrameChg>
      </pc:sldChg>
      <pc:sldChg chg="modSp mod modClrScheme chgLayout">
        <pc:chgData name="Kristóf Lajka" userId="5e6963896e59b084" providerId="Windows Live" clId="Web-{2AA57C14-3A64-00A8-AD32-C1D485DB9175}" dt="2025-03-03T08:25:45.500" v="362"/>
        <pc:sldMkLst>
          <pc:docMk/>
          <pc:sldMk cId="590870679" sldId="262"/>
        </pc:sldMkLst>
        <pc:spChg chg="mod ord">
          <ac:chgData name="Kristóf Lajka" userId="5e6963896e59b084" providerId="Windows Live" clId="Web-{2AA57C14-3A64-00A8-AD32-C1D485DB9175}" dt="2025-03-03T08:25:45.500" v="362"/>
          <ac:spMkLst>
            <pc:docMk/>
            <pc:sldMk cId="590870679" sldId="262"/>
            <ac:spMk id="2" creationId="{683EA4FD-5DD8-81BF-4671-6448B2020671}"/>
          </ac:spMkLst>
        </pc:spChg>
      </pc:sldChg>
      <pc:sldChg chg="modSp mod modClrScheme chgLayout">
        <pc:chgData name="Kristóf Lajka" userId="5e6963896e59b084" providerId="Windows Live" clId="Web-{2AA57C14-3A64-00A8-AD32-C1D485DB9175}" dt="2025-03-03T08:25:45.500" v="362"/>
        <pc:sldMkLst>
          <pc:docMk/>
          <pc:sldMk cId="410447792" sldId="263"/>
        </pc:sldMkLst>
        <pc:spChg chg="mod ord">
          <ac:chgData name="Kristóf Lajka" userId="5e6963896e59b084" providerId="Windows Live" clId="Web-{2AA57C14-3A64-00A8-AD32-C1D485DB9175}" dt="2025-03-03T08:25:45.500" v="362"/>
          <ac:spMkLst>
            <pc:docMk/>
            <pc:sldMk cId="410447792" sldId="263"/>
            <ac:spMk id="2" creationId="{C5212948-0142-3E06-0AD6-9CD0827A0754}"/>
          </ac:spMkLst>
        </pc:spChg>
        <pc:picChg chg="mod ord">
          <ac:chgData name="Kristóf Lajka" userId="5e6963896e59b084" providerId="Windows Live" clId="Web-{2AA57C14-3A64-00A8-AD32-C1D485DB9175}" dt="2025-03-03T08:25:45.500" v="362"/>
          <ac:picMkLst>
            <pc:docMk/>
            <pc:sldMk cId="410447792" sldId="263"/>
            <ac:picMk id="4" creationId="{00000000-0000-0000-0000-000000000000}"/>
          </ac:picMkLst>
        </pc:picChg>
      </pc:sldChg>
      <pc:sldChg chg="modSp mod modClrScheme chgLayout">
        <pc:chgData name="Kristóf Lajka" userId="5e6963896e59b084" providerId="Windows Live" clId="Web-{2AA57C14-3A64-00A8-AD32-C1D485DB9175}" dt="2025-03-03T08:25:45.500" v="362"/>
        <pc:sldMkLst>
          <pc:docMk/>
          <pc:sldMk cId="1164550516" sldId="264"/>
        </pc:sldMkLst>
        <pc:spChg chg="mod ord">
          <ac:chgData name="Kristóf Lajka" userId="5e6963896e59b084" providerId="Windows Live" clId="Web-{2AA57C14-3A64-00A8-AD32-C1D485DB9175}" dt="2025-03-03T08:25:45.500" v="362"/>
          <ac:spMkLst>
            <pc:docMk/>
            <pc:sldMk cId="1164550516" sldId="264"/>
            <ac:spMk id="2" creationId="{6508B4F6-0164-4591-912F-1669F9412096}"/>
          </ac:spMkLst>
        </pc:spChg>
        <pc:picChg chg="mod ord">
          <ac:chgData name="Kristóf Lajka" userId="5e6963896e59b084" providerId="Windows Live" clId="Web-{2AA57C14-3A64-00A8-AD32-C1D485DB9175}" dt="2025-03-03T08:25:45.500" v="362"/>
          <ac:picMkLst>
            <pc:docMk/>
            <pc:sldMk cId="1164550516" sldId="264"/>
            <ac:picMk id="7" creationId="{00000000-0000-0000-0000-000000000000}"/>
          </ac:picMkLst>
        </pc:picChg>
      </pc:sldChg>
      <pc:sldChg chg="modSp mod modClrScheme chgLayout">
        <pc:chgData name="Kristóf Lajka" userId="5e6963896e59b084" providerId="Windows Live" clId="Web-{2AA57C14-3A64-00A8-AD32-C1D485DB9175}" dt="2025-03-03T08:25:45.500" v="362"/>
        <pc:sldMkLst>
          <pc:docMk/>
          <pc:sldMk cId="2015113315" sldId="265"/>
        </pc:sldMkLst>
        <pc:spChg chg="mod ord">
          <ac:chgData name="Kristóf Lajka" userId="5e6963896e59b084" providerId="Windows Live" clId="Web-{2AA57C14-3A64-00A8-AD32-C1D485DB9175}" dt="2025-03-03T08:25:45.500" v="362"/>
          <ac:spMkLst>
            <pc:docMk/>
            <pc:sldMk cId="2015113315" sldId="265"/>
            <ac:spMk id="2" creationId="{6B02B882-08BF-D1D2-91B2-742A3C6D665F}"/>
          </ac:spMkLst>
        </pc:spChg>
        <pc:picChg chg="mod ord">
          <ac:chgData name="Kristóf Lajka" userId="5e6963896e59b084" providerId="Windows Live" clId="Web-{2AA57C14-3A64-00A8-AD32-C1D485DB9175}" dt="2025-03-03T08:25:45.500" v="362"/>
          <ac:picMkLst>
            <pc:docMk/>
            <pc:sldMk cId="2015113315" sldId="265"/>
            <ac:picMk id="5" creationId="{00000000-0000-0000-0000-000000000000}"/>
          </ac:picMkLst>
        </pc:picChg>
      </pc:sldChg>
      <pc:sldChg chg="delSp modSp mod modClrScheme delDesignElem chgLayout">
        <pc:chgData name="Kristóf Lajka" userId="5e6963896e59b084" providerId="Windows Live" clId="Web-{2AA57C14-3A64-00A8-AD32-C1D485DB9175}" dt="2025-03-03T08:25:45.500" v="362"/>
        <pc:sldMkLst>
          <pc:docMk/>
          <pc:sldMk cId="3658396111" sldId="267"/>
        </pc:sldMkLst>
        <pc:spChg chg="mod ord">
          <ac:chgData name="Kristóf Lajka" userId="5e6963896e59b084" providerId="Windows Live" clId="Web-{2AA57C14-3A64-00A8-AD32-C1D485DB9175}" dt="2025-03-03T08:25:45.500" v="362"/>
          <ac:spMkLst>
            <pc:docMk/>
            <pc:sldMk cId="3658396111" sldId="267"/>
            <ac:spMk id="2" creationId="{EDA63DA1-BE40-126F-1A78-CA6ECA805D3E}"/>
          </ac:spMkLst>
        </pc:spChg>
        <pc:spChg chg="del">
          <ac:chgData name="Kristóf Lajka" userId="5e6963896e59b084" providerId="Windows Live" clId="Web-{2AA57C14-3A64-00A8-AD32-C1D485DB9175}" dt="2025-03-03T08:25:45.500" v="362"/>
          <ac:spMkLst>
            <pc:docMk/>
            <pc:sldMk cId="3658396111" sldId="267"/>
            <ac:spMk id="56" creationId="{15BF20A1-7C3A-4BEC-BE35-8AA3E9F011CA}"/>
          </ac:spMkLst>
        </pc:spChg>
        <pc:spChg chg="del">
          <ac:chgData name="Kristóf Lajka" userId="5e6963896e59b084" providerId="Windows Live" clId="Web-{2AA57C14-3A64-00A8-AD32-C1D485DB9175}" dt="2025-03-03T08:25:45.500" v="362"/>
          <ac:spMkLst>
            <pc:docMk/>
            <pc:sldMk cId="3658396111" sldId="267"/>
            <ac:spMk id="59" creationId="{7FDEDC12-69DE-40B2-9801-E7FFEC7C1727}"/>
          </ac:spMkLst>
        </pc:spChg>
        <pc:picChg chg="del">
          <ac:chgData name="Kristóf Lajka" userId="5e6963896e59b084" providerId="Windows Live" clId="Web-{2AA57C14-3A64-00A8-AD32-C1D485DB9175}" dt="2025-03-03T08:25:45.500" v="362"/>
          <ac:picMkLst>
            <pc:docMk/>
            <pc:sldMk cId="3658396111" sldId="267"/>
            <ac:picMk id="54" creationId="{43D1E811-F82C-4FC0-8611-6CFC73FD9613}"/>
          </ac:picMkLst>
        </pc:picChg>
        <pc:picChg chg="del">
          <ac:chgData name="Kristóf Lajka" userId="5e6963896e59b084" providerId="Windows Live" clId="Web-{2AA57C14-3A64-00A8-AD32-C1D485DB9175}" dt="2025-03-03T08:25:45.500" v="362"/>
          <ac:picMkLst>
            <pc:docMk/>
            <pc:sldMk cId="3658396111" sldId="267"/>
            <ac:picMk id="55" creationId="{AAC6183A-13DD-465B-9338-4D7F5D52394F}"/>
          </ac:picMkLst>
        </pc:picChg>
        <pc:picChg chg="del">
          <ac:chgData name="Kristóf Lajka" userId="5e6963896e59b084" providerId="Windows Live" clId="Web-{2AA57C14-3A64-00A8-AD32-C1D485DB9175}" dt="2025-03-03T08:25:45.500" v="362"/>
          <ac:picMkLst>
            <pc:docMk/>
            <pc:sldMk cId="3658396111" sldId="267"/>
            <ac:picMk id="57" creationId="{46D3BD4A-EBCB-4B8A-BA9C-A6927EB621A0}"/>
          </ac:picMkLst>
        </pc:picChg>
        <pc:picChg chg="del">
          <ac:chgData name="Kristóf Lajka" userId="5e6963896e59b084" providerId="Windows Live" clId="Web-{2AA57C14-3A64-00A8-AD32-C1D485DB9175}" dt="2025-03-03T08:25:45.500" v="362"/>
          <ac:picMkLst>
            <pc:docMk/>
            <pc:sldMk cId="3658396111" sldId="267"/>
            <ac:picMk id="58" creationId="{F483E078-4237-4FFA-8437-F7E6C799F7BE}"/>
          </ac:picMkLst>
        </pc:picChg>
      </pc:sldChg>
      <pc:sldChg chg="modSp mod modClrScheme chgLayout">
        <pc:chgData name="Kristóf Lajka" userId="5e6963896e59b084" providerId="Windows Live" clId="Web-{2AA57C14-3A64-00A8-AD32-C1D485DB9175}" dt="2025-03-03T08:25:45.500" v="362"/>
        <pc:sldMkLst>
          <pc:docMk/>
          <pc:sldMk cId="3887096853" sldId="268"/>
        </pc:sldMkLst>
        <pc:spChg chg="mod ord">
          <ac:chgData name="Kristóf Lajka" userId="5e6963896e59b084" providerId="Windows Live" clId="Web-{2AA57C14-3A64-00A8-AD32-C1D485DB9175}" dt="2025-03-03T08:25:45.500" v="362"/>
          <ac:spMkLst>
            <pc:docMk/>
            <pc:sldMk cId="3887096853" sldId="268"/>
            <ac:spMk id="2" creationId="{A6C9FED7-7549-BBFB-049A-392EEF9F23E6}"/>
          </ac:spMkLst>
        </pc:spChg>
      </pc:sldChg>
      <pc:sldChg chg="delSp modSp mod modClrScheme delDesignElem chgLayout">
        <pc:chgData name="Kristóf Lajka" userId="5e6963896e59b084" providerId="Windows Live" clId="Web-{2AA57C14-3A64-00A8-AD32-C1D485DB9175}" dt="2025-03-03T08:25:45.500" v="362"/>
        <pc:sldMkLst>
          <pc:docMk/>
          <pc:sldMk cId="1237153563" sldId="270"/>
        </pc:sldMkLst>
        <pc:spChg chg="mod ord">
          <ac:chgData name="Kristóf Lajka" userId="5e6963896e59b084" providerId="Windows Live" clId="Web-{2AA57C14-3A64-00A8-AD32-C1D485DB9175}" dt="2025-03-03T08:25:45.500" v="362"/>
          <ac:spMkLst>
            <pc:docMk/>
            <pc:sldMk cId="1237153563" sldId="270"/>
            <ac:spMk id="2" creationId="{9804002F-AA49-383E-62E5-209DA41913F3}"/>
          </ac:spMkLst>
        </pc:spChg>
        <pc:spChg chg="del">
          <ac:chgData name="Kristóf Lajka" userId="5e6963896e59b084" providerId="Windows Live" clId="Web-{2AA57C14-3A64-00A8-AD32-C1D485DB9175}" dt="2025-03-03T08:25:45.500" v="362"/>
          <ac:spMkLst>
            <pc:docMk/>
            <pc:sldMk cId="1237153563" sldId="270"/>
            <ac:spMk id="8" creationId="{A4322390-8B58-46BE-88EB-D9FD30C08743}"/>
          </ac:spMkLst>
        </pc:spChg>
        <pc:spChg chg="del">
          <ac:chgData name="Kristóf Lajka" userId="5e6963896e59b084" providerId="Windows Live" clId="Web-{2AA57C14-3A64-00A8-AD32-C1D485DB9175}" dt="2025-03-03T08:25:45.500" v="362"/>
          <ac:spMkLst>
            <pc:docMk/>
            <pc:sldMk cId="1237153563" sldId="270"/>
            <ac:spMk id="10" creationId="{C885E190-58DD-42DD-A4A8-401E15C92A52}"/>
          </ac:spMkLst>
        </pc:spChg>
      </pc:sldChg>
      <pc:sldChg chg="modSp mod modClrScheme chgLayout">
        <pc:chgData name="Kristóf Lajka" userId="5e6963896e59b084" providerId="Windows Live" clId="Web-{2AA57C14-3A64-00A8-AD32-C1D485DB9175}" dt="2025-03-03T08:25:45.500" v="362"/>
        <pc:sldMkLst>
          <pc:docMk/>
          <pc:sldMk cId="1348046584" sldId="271"/>
        </pc:sldMkLst>
        <pc:spChg chg="mod ord">
          <ac:chgData name="Kristóf Lajka" userId="5e6963896e59b084" providerId="Windows Live" clId="Web-{2AA57C14-3A64-00A8-AD32-C1D485DB9175}" dt="2025-03-03T08:25:45.500" v="362"/>
          <ac:spMkLst>
            <pc:docMk/>
            <pc:sldMk cId="1348046584" sldId="271"/>
            <ac:spMk id="2" creationId="{8ED38882-1869-61D0-EE85-ED4502E0B577}"/>
          </ac:spMkLst>
        </pc:spChg>
        <pc:picChg chg="mod ord">
          <ac:chgData name="Kristóf Lajka" userId="5e6963896e59b084" providerId="Windows Live" clId="Web-{2AA57C14-3A64-00A8-AD32-C1D485DB9175}" dt="2025-03-03T08:25:45.500" v="362"/>
          <ac:picMkLst>
            <pc:docMk/>
            <pc:sldMk cId="1348046584" sldId="271"/>
            <ac:picMk id="6" creationId="{38940B46-06A4-6EC9-4ED3-FF44C92B2438}"/>
          </ac:picMkLst>
        </pc:picChg>
      </pc:sldChg>
      <pc:sldChg chg="modSp mod modClrScheme chgLayout">
        <pc:chgData name="Kristóf Lajka" userId="5e6963896e59b084" providerId="Windows Live" clId="Web-{2AA57C14-3A64-00A8-AD32-C1D485DB9175}" dt="2025-03-03T08:25:45.500" v="362"/>
        <pc:sldMkLst>
          <pc:docMk/>
          <pc:sldMk cId="3092647374" sldId="272"/>
        </pc:sldMkLst>
        <pc:spChg chg="mod ord">
          <ac:chgData name="Kristóf Lajka" userId="5e6963896e59b084" providerId="Windows Live" clId="Web-{2AA57C14-3A64-00A8-AD32-C1D485DB9175}" dt="2025-03-03T08:25:45.500" v="362"/>
          <ac:spMkLst>
            <pc:docMk/>
            <pc:sldMk cId="3092647374" sldId="272"/>
            <ac:spMk id="2" creationId="{3DDA17D0-AE6D-499C-599E-38D6F6383644}"/>
          </ac:spMkLst>
        </pc:spChg>
        <pc:picChg chg="mod ord">
          <ac:chgData name="Kristóf Lajka" userId="5e6963896e59b084" providerId="Windows Live" clId="Web-{2AA57C14-3A64-00A8-AD32-C1D485DB9175}" dt="2025-03-03T08:25:45.500" v="362"/>
          <ac:picMkLst>
            <pc:docMk/>
            <pc:sldMk cId="3092647374" sldId="272"/>
            <ac:picMk id="11" creationId="{00000000-0000-0000-0000-000000000000}"/>
          </ac:picMkLst>
        </pc:picChg>
      </pc:sldChg>
      <pc:sldChg chg="delSp modSp mod modClrScheme delDesignElem chgLayout">
        <pc:chgData name="Kristóf Lajka" userId="5e6963896e59b084" providerId="Windows Live" clId="Web-{2AA57C14-3A64-00A8-AD32-C1D485DB9175}" dt="2025-03-03T08:25:45.500" v="362"/>
        <pc:sldMkLst>
          <pc:docMk/>
          <pc:sldMk cId="1046954273" sldId="273"/>
        </pc:sldMkLst>
        <pc:spChg chg="mod ord">
          <ac:chgData name="Kristóf Lajka" userId="5e6963896e59b084" providerId="Windows Live" clId="Web-{2AA57C14-3A64-00A8-AD32-C1D485DB9175}" dt="2025-03-03T08:25:45.500" v="362"/>
          <ac:spMkLst>
            <pc:docMk/>
            <pc:sldMk cId="1046954273" sldId="273"/>
            <ac:spMk id="2" creationId="{7C83DE72-A24C-6766-2A0D-3AE12DD58D47}"/>
          </ac:spMkLst>
        </pc:spChg>
        <pc:spChg chg="del">
          <ac:chgData name="Kristóf Lajka" userId="5e6963896e59b084" providerId="Windows Live" clId="Web-{2AA57C14-3A64-00A8-AD32-C1D485DB9175}" dt="2025-03-03T08:25:45.500" v="362"/>
          <ac:spMkLst>
            <pc:docMk/>
            <pc:sldMk cId="1046954273" sldId="273"/>
            <ac:spMk id="8" creationId="{A4322390-8B58-46BE-88EB-D9FD30C08743}"/>
          </ac:spMkLst>
        </pc:spChg>
        <pc:spChg chg="del">
          <ac:chgData name="Kristóf Lajka" userId="5e6963896e59b084" providerId="Windows Live" clId="Web-{2AA57C14-3A64-00A8-AD32-C1D485DB9175}" dt="2025-03-03T08:25:45.500" v="362"/>
          <ac:spMkLst>
            <pc:docMk/>
            <pc:sldMk cId="1046954273" sldId="273"/>
            <ac:spMk id="10" creationId="{C885E190-58DD-42DD-A4A8-401E15C92A52}"/>
          </ac:spMkLst>
        </pc:spChg>
      </pc:sldChg>
      <pc:sldChg chg="modSp mod modClrScheme chgLayout">
        <pc:chgData name="Kristóf Lajka" userId="5e6963896e59b084" providerId="Windows Live" clId="Web-{2AA57C14-3A64-00A8-AD32-C1D485DB9175}" dt="2025-03-03T08:25:45.500" v="362"/>
        <pc:sldMkLst>
          <pc:docMk/>
          <pc:sldMk cId="263871110" sldId="274"/>
        </pc:sldMkLst>
        <pc:spChg chg="mod ord">
          <ac:chgData name="Kristóf Lajka" userId="5e6963896e59b084" providerId="Windows Live" clId="Web-{2AA57C14-3A64-00A8-AD32-C1D485DB9175}" dt="2025-03-03T08:25:45.500" v="362"/>
          <ac:spMkLst>
            <pc:docMk/>
            <pc:sldMk cId="263871110" sldId="274"/>
            <ac:spMk id="2" creationId="{A516CBBC-1215-839B-C529-40AFF1DBA5FA}"/>
          </ac:spMkLst>
        </pc:spChg>
        <pc:picChg chg="mod ord">
          <ac:chgData name="Kristóf Lajka" userId="5e6963896e59b084" providerId="Windows Live" clId="Web-{2AA57C14-3A64-00A8-AD32-C1D485DB9175}" dt="2025-03-03T08:25:45.500" v="362"/>
          <ac:picMkLst>
            <pc:docMk/>
            <pc:sldMk cId="263871110" sldId="274"/>
            <ac:picMk id="9" creationId="{00000000-0000-0000-0000-000000000000}"/>
          </ac:picMkLst>
        </pc:picChg>
      </pc:sldChg>
      <pc:sldChg chg="modSp mod modClrScheme chgLayout">
        <pc:chgData name="Kristóf Lajka" userId="5e6963896e59b084" providerId="Windows Live" clId="Web-{2AA57C14-3A64-00A8-AD32-C1D485DB9175}" dt="2025-03-03T08:25:45.500" v="362"/>
        <pc:sldMkLst>
          <pc:docMk/>
          <pc:sldMk cId="4254097667" sldId="275"/>
        </pc:sldMkLst>
        <pc:spChg chg="mod ord">
          <ac:chgData name="Kristóf Lajka" userId="5e6963896e59b084" providerId="Windows Live" clId="Web-{2AA57C14-3A64-00A8-AD32-C1D485DB9175}" dt="2025-03-03T08:25:45.500" v="362"/>
          <ac:spMkLst>
            <pc:docMk/>
            <pc:sldMk cId="4254097667" sldId="275"/>
            <ac:spMk id="2" creationId="{41C89C22-643B-7BB0-41D0-90D359CFCBC2}"/>
          </ac:spMkLst>
        </pc:spChg>
      </pc:sldChg>
      <pc:sldChg chg="modSp mod modClrScheme chgLayout">
        <pc:chgData name="Kristóf Lajka" userId="5e6963896e59b084" providerId="Windows Live" clId="Web-{2AA57C14-3A64-00A8-AD32-C1D485DB9175}" dt="2025-03-03T08:25:45.500" v="362"/>
        <pc:sldMkLst>
          <pc:docMk/>
          <pc:sldMk cId="1736369087" sldId="276"/>
        </pc:sldMkLst>
        <pc:spChg chg="mod ord">
          <ac:chgData name="Kristóf Lajka" userId="5e6963896e59b084" providerId="Windows Live" clId="Web-{2AA57C14-3A64-00A8-AD32-C1D485DB9175}" dt="2025-03-03T08:25:45.500" v="362"/>
          <ac:spMkLst>
            <pc:docMk/>
            <pc:sldMk cId="1736369087" sldId="276"/>
            <ac:spMk id="2" creationId="{7A46FD74-C76F-1565-48AF-914D398BAD34}"/>
          </ac:spMkLst>
        </pc:spChg>
      </pc:sldChg>
      <pc:sldChg chg="delSp modSp mod modClrScheme delDesignElem chgLayout">
        <pc:chgData name="Kristóf Lajka" userId="5e6963896e59b084" providerId="Windows Live" clId="Web-{2AA57C14-3A64-00A8-AD32-C1D485DB9175}" dt="2025-03-03T08:25:45.500" v="362"/>
        <pc:sldMkLst>
          <pc:docMk/>
          <pc:sldMk cId="3340070489" sldId="277"/>
        </pc:sldMkLst>
        <pc:spChg chg="mod ord">
          <ac:chgData name="Kristóf Lajka" userId="5e6963896e59b084" providerId="Windows Live" clId="Web-{2AA57C14-3A64-00A8-AD32-C1D485DB9175}" dt="2025-03-03T08:25:45.500" v="362"/>
          <ac:spMkLst>
            <pc:docMk/>
            <pc:sldMk cId="3340070489" sldId="277"/>
            <ac:spMk id="2" creationId="{8F70B007-F15D-4D66-48A6-F81BF60D20C2}"/>
          </ac:spMkLst>
        </pc:spChg>
        <pc:spChg chg="del">
          <ac:chgData name="Kristóf Lajka" userId="5e6963896e59b084" providerId="Windows Live" clId="Web-{2AA57C14-3A64-00A8-AD32-C1D485DB9175}" dt="2025-03-03T08:25:45.500" v="362"/>
          <ac:spMkLst>
            <pc:docMk/>
            <pc:sldMk cId="3340070489" sldId="277"/>
            <ac:spMk id="28" creationId="{1D73A963-D417-4FD9-851E-5E323F67D1BF}"/>
          </ac:spMkLst>
        </pc:spChg>
        <pc:spChg chg="del">
          <ac:chgData name="Kristóf Lajka" userId="5e6963896e59b084" providerId="Windows Live" clId="Web-{2AA57C14-3A64-00A8-AD32-C1D485DB9175}" dt="2025-03-03T08:25:45.500" v="362"/>
          <ac:spMkLst>
            <pc:docMk/>
            <pc:sldMk cId="3340070489" sldId="277"/>
            <ac:spMk id="34" creationId="{2DCB6E42-3037-40F7-A351-6B952A870339}"/>
          </ac:spMkLst>
        </pc:spChg>
        <pc:spChg chg="del">
          <ac:chgData name="Kristóf Lajka" userId="5e6963896e59b084" providerId="Windows Live" clId="Web-{2AA57C14-3A64-00A8-AD32-C1D485DB9175}" dt="2025-03-03T08:25:45.500" v="362"/>
          <ac:spMkLst>
            <pc:docMk/>
            <pc:sldMk cId="3340070489" sldId="277"/>
            <ac:spMk id="36" creationId="{5D4C4D9B-8464-4F80-A369-88E6980D4BA0}"/>
          </ac:spMkLst>
        </pc:spChg>
        <pc:spChg chg="del">
          <ac:chgData name="Kristóf Lajka" userId="5e6963896e59b084" providerId="Windows Live" clId="Web-{2AA57C14-3A64-00A8-AD32-C1D485DB9175}" dt="2025-03-03T08:25:45.500" v="362"/>
          <ac:spMkLst>
            <pc:docMk/>
            <pc:sldMk cId="3340070489" sldId="277"/>
            <ac:spMk id="38" creationId="{D5BA1A12-370B-43EB-B7BC-87A24667ABA2}"/>
          </ac:spMkLst>
        </pc:spChg>
        <pc:spChg chg="del">
          <ac:chgData name="Kristóf Lajka" userId="5e6963896e59b084" providerId="Windows Live" clId="Web-{2AA57C14-3A64-00A8-AD32-C1D485DB9175}" dt="2025-03-03T08:25:45.500" v="362"/>
          <ac:spMkLst>
            <pc:docMk/>
            <pc:sldMk cId="3340070489" sldId="277"/>
            <ac:spMk id="40" creationId="{95DBBBEB-F8DF-4794-86A8-BD884F7E6794}"/>
          </ac:spMkLst>
        </pc:spChg>
        <pc:picChg chg="del">
          <ac:chgData name="Kristóf Lajka" userId="5e6963896e59b084" providerId="Windows Live" clId="Web-{2AA57C14-3A64-00A8-AD32-C1D485DB9175}" dt="2025-03-03T08:25:45.500" v="362"/>
          <ac:picMkLst>
            <pc:docMk/>
            <pc:sldMk cId="3340070489" sldId="277"/>
            <ac:picMk id="24" creationId="{603C1FDD-3EB9-4E32-AAFF-F0872E904A7D}"/>
          </ac:picMkLst>
        </pc:picChg>
        <pc:picChg chg="del">
          <ac:chgData name="Kristóf Lajka" userId="5e6963896e59b084" providerId="Windows Live" clId="Web-{2AA57C14-3A64-00A8-AD32-C1D485DB9175}" dt="2025-03-03T08:25:45.500" v="362"/>
          <ac:picMkLst>
            <pc:docMk/>
            <pc:sldMk cId="3340070489" sldId="277"/>
            <ac:picMk id="26" creationId="{B0C4B3D9-75AB-4AAB-B53A-4232B752D2F5}"/>
          </ac:picMkLst>
        </pc:picChg>
        <pc:picChg chg="del">
          <ac:chgData name="Kristóf Lajka" userId="5e6963896e59b084" providerId="Windows Live" clId="Web-{2AA57C14-3A64-00A8-AD32-C1D485DB9175}" dt="2025-03-03T08:25:45.500" v="362"/>
          <ac:picMkLst>
            <pc:docMk/>
            <pc:sldMk cId="3340070489" sldId="277"/>
            <ac:picMk id="30" creationId="{72E40AAF-9C56-4002-B55E-6A255814861C}"/>
          </ac:picMkLst>
        </pc:picChg>
        <pc:picChg chg="del">
          <ac:chgData name="Kristóf Lajka" userId="5e6963896e59b084" providerId="Windows Live" clId="Web-{2AA57C14-3A64-00A8-AD32-C1D485DB9175}" dt="2025-03-03T08:25:45.500" v="362"/>
          <ac:picMkLst>
            <pc:docMk/>
            <pc:sldMk cId="3340070489" sldId="277"/>
            <ac:picMk id="32" creationId="{CF4F217F-0736-44C0-9047-DD52FCA2F2A4}"/>
          </ac:picMkLst>
        </pc:picChg>
      </pc:sldChg>
      <pc:sldChg chg="modSp mod modClrScheme chgLayout">
        <pc:chgData name="Kristóf Lajka" userId="5e6963896e59b084" providerId="Windows Live" clId="Web-{2AA57C14-3A64-00A8-AD32-C1D485DB9175}" dt="2025-03-03T08:25:45.500" v="362"/>
        <pc:sldMkLst>
          <pc:docMk/>
          <pc:sldMk cId="2613492260" sldId="278"/>
        </pc:sldMkLst>
        <pc:spChg chg="mod ord">
          <ac:chgData name="Kristóf Lajka" userId="5e6963896e59b084" providerId="Windows Live" clId="Web-{2AA57C14-3A64-00A8-AD32-C1D485DB9175}" dt="2025-03-03T08:25:45.500" v="362"/>
          <ac:spMkLst>
            <pc:docMk/>
            <pc:sldMk cId="2613492260" sldId="278"/>
            <ac:spMk id="2" creationId="{00000000-0000-0000-0000-000000000000}"/>
          </ac:spMkLst>
        </pc:spChg>
        <pc:spChg chg="mod ord">
          <ac:chgData name="Kristóf Lajka" userId="5e6963896e59b084" providerId="Windows Live" clId="Web-{2AA57C14-3A64-00A8-AD32-C1D485DB9175}" dt="2025-03-03T08:25:45.500" v="362"/>
          <ac:spMkLst>
            <pc:docMk/>
            <pc:sldMk cId="2613492260" sldId="278"/>
            <ac:spMk id="5" creationId="{00000000-0000-0000-0000-000000000000}"/>
          </ac:spMkLst>
        </pc:spChg>
      </pc:sldChg>
      <pc:sldChg chg="modSp mod modClrScheme chgLayout">
        <pc:chgData name="Kristóf Lajka" userId="5e6963896e59b084" providerId="Windows Live" clId="Web-{2AA57C14-3A64-00A8-AD32-C1D485DB9175}" dt="2025-03-03T08:25:45.500" v="362"/>
        <pc:sldMkLst>
          <pc:docMk/>
          <pc:sldMk cId="1854645978" sldId="279"/>
        </pc:sldMkLst>
        <pc:spChg chg="mod ord">
          <ac:chgData name="Kristóf Lajka" userId="5e6963896e59b084" providerId="Windows Live" clId="Web-{2AA57C14-3A64-00A8-AD32-C1D485DB9175}" dt="2025-03-03T08:25:45.500" v="362"/>
          <ac:spMkLst>
            <pc:docMk/>
            <pc:sldMk cId="1854645978" sldId="279"/>
            <ac:spMk id="2" creationId="{00000000-0000-0000-0000-000000000000}"/>
          </ac:spMkLst>
        </pc:spChg>
        <pc:picChg chg="mod ord">
          <ac:chgData name="Kristóf Lajka" userId="5e6963896e59b084" providerId="Windows Live" clId="Web-{2AA57C14-3A64-00A8-AD32-C1D485DB9175}" dt="2025-03-03T08:25:45.500" v="362"/>
          <ac:picMkLst>
            <pc:docMk/>
            <pc:sldMk cId="1854645978" sldId="279"/>
            <ac:picMk id="5" creationId="{00000000-0000-0000-0000-000000000000}"/>
          </ac:picMkLst>
        </pc:picChg>
      </pc:sldChg>
      <pc:sldChg chg="mod modClrScheme chgLayout">
        <pc:chgData name="Kristóf Lajka" userId="5e6963896e59b084" providerId="Windows Live" clId="Web-{2AA57C14-3A64-00A8-AD32-C1D485DB9175}" dt="2025-03-03T08:25:45.500" v="362"/>
        <pc:sldMkLst>
          <pc:docMk/>
          <pc:sldMk cId="885574126" sldId="280"/>
        </pc:sldMkLst>
      </pc:sldChg>
      <pc:sldChg chg="modSp mod modClrScheme chgLayout">
        <pc:chgData name="Kristóf Lajka" userId="5e6963896e59b084" providerId="Windows Live" clId="Web-{2AA57C14-3A64-00A8-AD32-C1D485DB9175}" dt="2025-03-03T08:25:45.500" v="362"/>
        <pc:sldMkLst>
          <pc:docMk/>
          <pc:sldMk cId="40947718" sldId="281"/>
        </pc:sldMkLst>
        <pc:spChg chg="mod ord">
          <ac:chgData name="Kristóf Lajka" userId="5e6963896e59b084" providerId="Windows Live" clId="Web-{2AA57C14-3A64-00A8-AD32-C1D485DB9175}" dt="2025-03-03T08:25:45.500" v="362"/>
          <ac:spMkLst>
            <pc:docMk/>
            <pc:sldMk cId="40947718" sldId="281"/>
            <ac:spMk id="2" creationId="{00000000-0000-0000-0000-000000000000}"/>
          </ac:spMkLst>
        </pc:spChg>
        <pc:spChg chg="mod ord">
          <ac:chgData name="Kristóf Lajka" userId="5e6963896e59b084" providerId="Windows Live" clId="Web-{2AA57C14-3A64-00A8-AD32-C1D485DB9175}" dt="2025-03-03T08:25:45.500" v="362"/>
          <ac:spMkLst>
            <pc:docMk/>
            <pc:sldMk cId="40947718" sldId="281"/>
            <ac:spMk id="3" creationId="{00000000-0000-0000-0000-000000000000}"/>
          </ac:spMkLst>
        </pc:spChg>
      </pc:sldChg>
      <pc:sldChg chg="modSp mod modClrScheme chgLayout">
        <pc:chgData name="Kristóf Lajka" userId="5e6963896e59b084" providerId="Windows Live" clId="Web-{2AA57C14-3A64-00A8-AD32-C1D485DB9175}" dt="2025-03-03T08:25:45.500" v="362"/>
        <pc:sldMkLst>
          <pc:docMk/>
          <pc:sldMk cId="2131282740" sldId="282"/>
        </pc:sldMkLst>
        <pc:spChg chg="mod ord">
          <ac:chgData name="Kristóf Lajka" userId="5e6963896e59b084" providerId="Windows Live" clId="Web-{2AA57C14-3A64-00A8-AD32-C1D485DB9175}" dt="2025-03-03T08:25:45.500" v="362"/>
          <ac:spMkLst>
            <pc:docMk/>
            <pc:sldMk cId="2131282740" sldId="282"/>
            <ac:spMk id="2" creationId="{00000000-0000-0000-0000-000000000000}"/>
          </ac:spMkLst>
        </pc:spChg>
        <pc:spChg chg="mod ord">
          <ac:chgData name="Kristóf Lajka" userId="5e6963896e59b084" providerId="Windows Live" clId="Web-{2AA57C14-3A64-00A8-AD32-C1D485DB9175}" dt="2025-03-03T08:25:45.500" v="362"/>
          <ac:spMkLst>
            <pc:docMk/>
            <pc:sldMk cId="2131282740" sldId="282"/>
            <ac:spMk id="3" creationId="{00000000-0000-0000-0000-000000000000}"/>
          </ac:spMkLst>
        </pc:spChg>
      </pc:sldChg>
      <pc:sldChg chg="modSp mod modClrScheme chgLayout">
        <pc:chgData name="Kristóf Lajka" userId="5e6963896e59b084" providerId="Windows Live" clId="Web-{2AA57C14-3A64-00A8-AD32-C1D485DB9175}" dt="2025-03-03T08:25:45.500" v="362"/>
        <pc:sldMkLst>
          <pc:docMk/>
          <pc:sldMk cId="3618638592" sldId="283"/>
        </pc:sldMkLst>
        <pc:spChg chg="mod ord">
          <ac:chgData name="Kristóf Lajka" userId="5e6963896e59b084" providerId="Windows Live" clId="Web-{2AA57C14-3A64-00A8-AD32-C1D485DB9175}" dt="2025-03-03T08:25:45.500" v="362"/>
          <ac:spMkLst>
            <pc:docMk/>
            <pc:sldMk cId="3618638592" sldId="283"/>
            <ac:spMk id="2" creationId="{D118F82C-61FD-7F62-5768-EDB93F506EF9}"/>
          </ac:spMkLst>
        </pc:spChg>
        <pc:picChg chg="mod ord">
          <ac:chgData name="Kristóf Lajka" userId="5e6963896e59b084" providerId="Windows Live" clId="Web-{2AA57C14-3A64-00A8-AD32-C1D485DB9175}" dt="2025-03-03T08:25:45.500" v="362"/>
          <ac:picMkLst>
            <pc:docMk/>
            <pc:sldMk cId="3618638592" sldId="283"/>
            <ac:picMk id="4" creationId="{8A7BBBC8-C573-DF2C-D39B-1A001C062689}"/>
          </ac:picMkLst>
        </pc:picChg>
      </pc:sldChg>
      <pc:sldChg chg="delSp modSp mod modClrScheme delDesignElem chgLayout">
        <pc:chgData name="Kristóf Lajka" userId="5e6963896e59b084" providerId="Windows Live" clId="Web-{2AA57C14-3A64-00A8-AD32-C1D485DB9175}" dt="2025-03-03T08:27:23.942" v="389" actId="20577"/>
        <pc:sldMkLst>
          <pc:docMk/>
          <pc:sldMk cId="1766356483" sldId="284"/>
        </pc:sldMkLst>
        <pc:spChg chg="mod ord">
          <ac:chgData name="Kristóf Lajka" userId="5e6963896e59b084" providerId="Windows Live" clId="Web-{2AA57C14-3A64-00A8-AD32-C1D485DB9175}" dt="2025-03-03T08:27:23.942" v="389" actId="20577"/>
          <ac:spMkLst>
            <pc:docMk/>
            <pc:sldMk cId="1766356483" sldId="284"/>
            <ac:spMk id="2" creationId="{00000000-0000-0000-0000-000000000000}"/>
          </ac:spMkLst>
        </pc:spChg>
        <pc:spChg chg="mod ord">
          <ac:chgData name="Kristóf Lajka" userId="5e6963896e59b084" providerId="Windows Live" clId="Web-{2AA57C14-3A64-00A8-AD32-C1D485DB9175}" dt="2025-03-03T08:25:45.500" v="362"/>
          <ac:spMkLst>
            <pc:docMk/>
            <pc:sldMk cId="1766356483" sldId="284"/>
            <ac:spMk id="3" creationId="{00000000-0000-0000-0000-000000000000}"/>
          </ac:spMkLst>
        </pc:spChg>
        <pc:spChg chg="del">
          <ac:chgData name="Kristóf Lajka" userId="5e6963896e59b084" providerId="Windows Live" clId="Web-{2AA57C14-3A64-00A8-AD32-C1D485DB9175}" dt="2025-03-03T08:25:45.500" v="362"/>
          <ac:spMkLst>
            <pc:docMk/>
            <pc:sldMk cId="1766356483" sldId="284"/>
            <ac:spMk id="12" creationId="{1288C528-6850-4309-8D5E-276D46744006}"/>
          </ac:spMkLst>
        </pc:spChg>
        <pc:spChg chg="del">
          <ac:chgData name="Kristóf Lajka" userId="5e6963896e59b084" providerId="Windows Live" clId="Web-{2AA57C14-3A64-00A8-AD32-C1D485DB9175}" dt="2025-03-03T08:25:45.500" v="362"/>
          <ac:spMkLst>
            <pc:docMk/>
            <pc:sldMk cId="1766356483" sldId="284"/>
            <ac:spMk id="14" creationId="{E83C4BF2-CE85-4725-91F5-903A0C253504}"/>
          </ac:spMkLst>
        </pc:spChg>
        <pc:spChg chg="del">
          <ac:chgData name="Kristóf Lajka" userId="5e6963896e59b084" providerId="Windows Live" clId="Web-{2AA57C14-3A64-00A8-AD32-C1D485DB9175}" dt="2025-03-03T08:25:45.500" v="362"/>
          <ac:spMkLst>
            <pc:docMk/>
            <pc:sldMk cId="1766356483" sldId="284"/>
            <ac:spMk id="16" creationId="{F7E85553-125B-468C-B123-443207482B3E}"/>
          </ac:spMkLst>
        </pc:spChg>
        <pc:spChg chg="del">
          <ac:chgData name="Kristóf Lajka" userId="5e6963896e59b084" providerId="Windows Live" clId="Web-{2AA57C14-3A64-00A8-AD32-C1D485DB9175}" dt="2025-03-03T08:25:45.500" v="362"/>
          <ac:spMkLst>
            <pc:docMk/>
            <pc:sldMk cId="1766356483" sldId="284"/>
            <ac:spMk id="18" creationId="{C1DE0CAB-0099-47AE-8A9D-F0C80866669D}"/>
          </ac:spMkLst>
        </pc:spChg>
        <pc:picChg chg="del">
          <ac:chgData name="Kristóf Lajka" userId="5e6963896e59b084" providerId="Windows Live" clId="Web-{2AA57C14-3A64-00A8-AD32-C1D485DB9175}" dt="2025-03-03T07:37:18.206" v="199"/>
          <ac:picMkLst>
            <pc:docMk/>
            <pc:sldMk cId="1766356483" sldId="284"/>
            <ac:picMk id="9" creationId="{F6FE877E-C2A7-8BEF-2948-B9F3E9B39813}"/>
          </ac:picMkLst>
        </pc:picChg>
      </pc:sldChg>
      <pc:sldChg chg="modSp mod modClrScheme chgLayout">
        <pc:chgData name="Kristóf Lajka" userId="5e6963896e59b084" providerId="Windows Live" clId="Web-{2AA57C14-3A64-00A8-AD32-C1D485DB9175}" dt="2025-03-03T08:25:45.500" v="362"/>
        <pc:sldMkLst>
          <pc:docMk/>
          <pc:sldMk cId="2149205326" sldId="285"/>
        </pc:sldMkLst>
        <pc:spChg chg="mod ord">
          <ac:chgData name="Kristóf Lajka" userId="5e6963896e59b084" providerId="Windows Live" clId="Web-{2AA57C14-3A64-00A8-AD32-C1D485DB9175}" dt="2025-03-03T08:25:45.500" v="362"/>
          <ac:spMkLst>
            <pc:docMk/>
            <pc:sldMk cId="2149205326" sldId="285"/>
            <ac:spMk id="2" creationId="{00000000-0000-0000-0000-000000000000}"/>
          </ac:spMkLst>
        </pc:spChg>
        <pc:spChg chg="mod ord">
          <ac:chgData name="Kristóf Lajka" userId="5e6963896e59b084" providerId="Windows Live" clId="Web-{2AA57C14-3A64-00A8-AD32-C1D485DB9175}" dt="2025-03-03T08:25:45.500" v="362"/>
          <ac:spMkLst>
            <pc:docMk/>
            <pc:sldMk cId="2149205326" sldId="285"/>
            <ac:spMk id="3" creationId="{00000000-0000-0000-0000-000000000000}"/>
          </ac:spMkLst>
        </pc:spChg>
      </pc:sldChg>
      <pc:sldChg chg="modSp mod modClrScheme chgLayout">
        <pc:chgData name="Kristóf Lajka" userId="5e6963896e59b084" providerId="Windows Live" clId="Web-{2AA57C14-3A64-00A8-AD32-C1D485DB9175}" dt="2025-03-03T08:25:45.500" v="362"/>
        <pc:sldMkLst>
          <pc:docMk/>
          <pc:sldMk cId="1225385382" sldId="286"/>
        </pc:sldMkLst>
        <pc:picChg chg="mod ord">
          <ac:chgData name="Kristóf Lajka" userId="5e6963896e59b084" providerId="Windows Live" clId="Web-{2AA57C14-3A64-00A8-AD32-C1D485DB9175}" dt="2025-03-03T08:25:45.500" v="362"/>
          <ac:picMkLst>
            <pc:docMk/>
            <pc:sldMk cId="1225385382" sldId="286"/>
            <ac:picMk id="4" creationId="{00000000-0000-0000-0000-000000000000}"/>
          </ac:picMkLst>
        </pc:picChg>
      </pc:sldChg>
      <pc:sldChg chg="modSp mod modClrScheme chgLayout">
        <pc:chgData name="Kristóf Lajka" userId="5e6963896e59b084" providerId="Windows Live" clId="Web-{2AA57C14-3A64-00A8-AD32-C1D485DB9175}" dt="2025-03-03T08:25:45.500" v="362"/>
        <pc:sldMkLst>
          <pc:docMk/>
          <pc:sldMk cId="1275827467" sldId="287"/>
        </pc:sldMkLst>
        <pc:spChg chg="mod ord">
          <ac:chgData name="Kristóf Lajka" userId="5e6963896e59b084" providerId="Windows Live" clId="Web-{2AA57C14-3A64-00A8-AD32-C1D485DB9175}" dt="2025-03-03T08:25:45.500" v="362"/>
          <ac:spMkLst>
            <pc:docMk/>
            <pc:sldMk cId="1275827467" sldId="287"/>
            <ac:spMk id="2" creationId="{00000000-0000-0000-0000-000000000000}"/>
          </ac:spMkLst>
        </pc:spChg>
        <pc:spChg chg="mod ord">
          <ac:chgData name="Kristóf Lajka" userId="5e6963896e59b084" providerId="Windows Live" clId="Web-{2AA57C14-3A64-00A8-AD32-C1D485DB9175}" dt="2025-03-03T08:25:45.500" v="362"/>
          <ac:spMkLst>
            <pc:docMk/>
            <pc:sldMk cId="1275827467" sldId="287"/>
            <ac:spMk id="3" creationId="{00000000-0000-0000-0000-000000000000}"/>
          </ac:spMkLst>
        </pc:spChg>
      </pc:sldChg>
      <pc:sldChg chg="modSp mod modClrScheme chgLayout">
        <pc:chgData name="Kristóf Lajka" userId="5e6963896e59b084" providerId="Windows Live" clId="Web-{2AA57C14-3A64-00A8-AD32-C1D485DB9175}" dt="2025-03-03T08:25:45.500" v="362"/>
        <pc:sldMkLst>
          <pc:docMk/>
          <pc:sldMk cId="1114361946" sldId="288"/>
        </pc:sldMkLst>
        <pc:spChg chg="mod ord">
          <ac:chgData name="Kristóf Lajka" userId="5e6963896e59b084" providerId="Windows Live" clId="Web-{2AA57C14-3A64-00A8-AD32-C1D485DB9175}" dt="2025-03-03T08:25:45.500" v="362"/>
          <ac:spMkLst>
            <pc:docMk/>
            <pc:sldMk cId="1114361946" sldId="288"/>
            <ac:spMk id="2" creationId="{00000000-0000-0000-0000-000000000000}"/>
          </ac:spMkLst>
        </pc:spChg>
        <pc:picChg chg="mod ord">
          <ac:chgData name="Kristóf Lajka" userId="5e6963896e59b084" providerId="Windows Live" clId="Web-{2AA57C14-3A64-00A8-AD32-C1D485DB9175}" dt="2025-03-03T08:25:45.500" v="362"/>
          <ac:picMkLst>
            <pc:docMk/>
            <pc:sldMk cId="1114361946" sldId="288"/>
            <ac:picMk id="7" creationId="{00000000-0000-0000-0000-000000000000}"/>
          </ac:picMkLst>
        </pc:picChg>
      </pc:sldChg>
      <pc:sldChg chg="addSp delSp modSp mod modClrScheme delDesignElem chgLayout">
        <pc:chgData name="Kristóf Lajka" userId="5e6963896e59b084" providerId="Windows Live" clId="Web-{2AA57C14-3A64-00A8-AD32-C1D485DB9175}" dt="2025-03-03T08:26:41.831" v="374" actId="20577"/>
        <pc:sldMkLst>
          <pc:docMk/>
          <pc:sldMk cId="3309972962" sldId="289"/>
        </pc:sldMkLst>
        <pc:spChg chg="mod ord">
          <ac:chgData name="Kristóf Lajka" userId="5e6963896e59b084" providerId="Windows Live" clId="Web-{2AA57C14-3A64-00A8-AD32-C1D485DB9175}" dt="2025-03-03T08:26:41.831" v="374" actId="20577"/>
          <ac:spMkLst>
            <pc:docMk/>
            <pc:sldMk cId="3309972962" sldId="289"/>
            <ac:spMk id="4" creationId="{00000000-0000-0000-0000-000000000000}"/>
          </ac:spMkLst>
        </pc:spChg>
        <pc:spChg chg="del">
          <ac:chgData name="Kristóf Lajka" userId="5e6963896e59b084" providerId="Windows Live" clId="Web-{2AA57C14-3A64-00A8-AD32-C1D485DB9175}" dt="2025-03-03T08:25:45.500" v="362"/>
          <ac:spMkLst>
            <pc:docMk/>
            <pc:sldMk cId="3309972962" sldId="289"/>
            <ac:spMk id="9" creationId="{A4322390-8B58-46BE-88EB-D9FD30C08743}"/>
          </ac:spMkLst>
        </pc:spChg>
        <pc:spChg chg="add">
          <ac:chgData name="Kristóf Lajka" userId="5e6963896e59b084" providerId="Windows Live" clId="Web-{2AA57C14-3A64-00A8-AD32-C1D485DB9175}" dt="2025-03-03T08:26:29.424" v="365"/>
          <ac:spMkLst>
            <pc:docMk/>
            <pc:sldMk cId="3309972962" sldId="289"/>
            <ac:spMk id="10" creationId="{A4322390-8B58-46BE-88EB-D9FD30C08743}"/>
          </ac:spMkLst>
        </pc:spChg>
        <pc:spChg chg="del">
          <ac:chgData name="Kristóf Lajka" userId="5e6963896e59b084" providerId="Windows Live" clId="Web-{2AA57C14-3A64-00A8-AD32-C1D485DB9175}" dt="2025-03-03T08:25:45.500" v="362"/>
          <ac:spMkLst>
            <pc:docMk/>
            <pc:sldMk cId="3309972962" sldId="289"/>
            <ac:spMk id="11" creationId="{C885E190-58DD-42DD-A4A8-401E15C92A52}"/>
          </ac:spMkLst>
        </pc:spChg>
        <pc:spChg chg="add">
          <ac:chgData name="Kristóf Lajka" userId="5e6963896e59b084" providerId="Windows Live" clId="Web-{2AA57C14-3A64-00A8-AD32-C1D485DB9175}" dt="2025-03-03T08:26:29.424" v="365"/>
          <ac:spMkLst>
            <pc:docMk/>
            <pc:sldMk cId="3309972962" sldId="289"/>
            <ac:spMk id="12" creationId="{C885E190-58DD-42DD-A4A8-401E15C92A52}"/>
          </ac:spMkLst>
        </pc:spChg>
        <pc:picChg chg="add mod">
          <ac:chgData name="Kristóf Lajka" userId="5e6963896e59b084" providerId="Windows Live" clId="Web-{2AA57C14-3A64-00A8-AD32-C1D485DB9175}" dt="2025-03-03T08:26:29.424" v="365"/>
          <ac:picMkLst>
            <pc:docMk/>
            <pc:sldMk cId="3309972962" sldId="289"/>
            <ac:picMk id="2" creationId="{47934DBC-8A5A-E3E5-4D3E-63EC341DAAA9}"/>
          </ac:picMkLst>
        </pc:picChg>
        <pc:picChg chg="del">
          <ac:chgData name="Kristóf Lajka" userId="5e6963896e59b084" providerId="Windows Live" clId="Web-{2AA57C14-3A64-00A8-AD32-C1D485DB9175}" dt="2025-03-03T08:26:01.782" v="363"/>
          <ac:picMkLst>
            <pc:docMk/>
            <pc:sldMk cId="3309972962" sldId="289"/>
            <ac:picMk id="3" creationId="{4804F4F5-3865-83B6-DB26-F28B8EDF4A4C}"/>
          </ac:picMkLst>
        </pc:picChg>
        <pc:picChg chg="del">
          <ac:chgData name="Kristóf Lajka" userId="5e6963896e59b084" providerId="Windows Live" clId="Web-{2AA57C14-3A64-00A8-AD32-C1D485DB9175}" dt="2025-03-03T07:37:15.003" v="198"/>
          <ac:picMkLst>
            <pc:docMk/>
            <pc:sldMk cId="3309972962" sldId="289"/>
            <ac:picMk id="8" creationId="{8EBE880A-1198-31A4-F632-BE5E3840E3B6}"/>
          </ac:picMkLst>
        </pc:picChg>
      </pc:sldChg>
      <pc:sldChg chg="delSp modSp mod modClrScheme delDesignElem chgLayout">
        <pc:chgData name="Kristóf Lajka" userId="5e6963896e59b084" providerId="Windows Live" clId="Web-{2AA57C14-3A64-00A8-AD32-C1D485DB9175}" dt="2025-03-03T08:25:45.500" v="362"/>
        <pc:sldMkLst>
          <pc:docMk/>
          <pc:sldMk cId="1409875053" sldId="290"/>
        </pc:sldMkLst>
        <pc:spChg chg="mod ord">
          <ac:chgData name="Kristóf Lajka" userId="5e6963896e59b084" providerId="Windows Live" clId="Web-{2AA57C14-3A64-00A8-AD32-C1D485DB9175}" dt="2025-03-03T08:25:45.500" v="362"/>
          <ac:spMkLst>
            <pc:docMk/>
            <pc:sldMk cId="1409875053" sldId="290"/>
            <ac:spMk id="4" creationId="{00000000-0000-0000-0000-000000000000}"/>
          </ac:spMkLst>
        </pc:spChg>
        <pc:spChg chg="del">
          <ac:chgData name="Kristóf Lajka" userId="5e6963896e59b084" providerId="Windows Live" clId="Web-{2AA57C14-3A64-00A8-AD32-C1D485DB9175}" dt="2025-03-03T08:25:45.500" v="362"/>
          <ac:spMkLst>
            <pc:docMk/>
            <pc:sldMk cId="1409875053" sldId="290"/>
            <ac:spMk id="9" creationId="{A4322390-8B58-46BE-88EB-D9FD30C08743}"/>
          </ac:spMkLst>
        </pc:spChg>
        <pc:spChg chg="del">
          <ac:chgData name="Kristóf Lajka" userId="5e6963896e59b084" providerId="Windows Live" clId="Web-{2AA57C14-3A64-00A8-AD32-C1D485DB9175}" dt="2025-03-03T08:25:45.500" v="362"/>
          <ac:spMkLst>
            <pc:docMk/>
            <pc:sldMk cId="1409875053" sldId="290"/>
            <ac:spMk id="11" creationId="{C885E190-58DD-42DD-A4A8-401E15C92A52}"/>
          </ac:spMkLst>
        </pc:spChg>
      </pc:sldChg>
      <pc:sldChg chg="delSp modSp mod modClrScheme delDesignElem chgLayout">
        <pc:chgData name="Kristóf Lajka" userId="5e6963896e59b084" providerId="Windows Live" clId="Web-{2AA57C14-3A64-00A8-AD32-C1D485DB9175}" dt="2025-03-03T08:25:45.500" v="362"/>
        <pc:sldMkLst>
          <pc:docMk/>
          <pc:sldMk cId="399709971" sldId="291"/>
        </pc:sldMkLst>
        <pc:spChg chg="mod ord">
          <ac:chgData name="Kristóf Lajka" userId="5e6963896e59b084" providerId="Windows Live" clId="Web-{2AA57C14-3A64-00A8-AD32-C1D485DB9175}" dt="2025-03-03T08:25:45.500" v="362"/>
          <ac:spMkLst>
            <pc:docMk/>
            <pc:sldMk cId="399709971" sldId="291"/>
            <ac:spMk id="4" creationId="{00000000-0000-0000-0000-000000000000}"/>
          </ac:spMkLst>
        </pc:spChg>
        <pc:spChg chg="del">
          <ac:chgData name="Kristóf Lajka" userId="5e6963896e59b084" providerId="Windows Live" clId="Web-{2AA57C14-3A64-00A8-AD32-C1D485DB9175}" dt="2025-03-03T08:25:45.500" v="362"/>
          <ac:spMkLst>
            <pc:docMk/>
            <pc:sldMk cId="399709971" sldId="291"/>
            <ac:spMk id="9" creationId="{C4731D99-FE94-40AD-B267-E598F798859A}"/>
          </ac:spMkLst>
        </pc:spChg>
      </pc:sldChg>
      <pc:sldChg chg="modSp mod modClrScheme chgLayout">
        <pc:chgData name="Kristóf Lajka" userId="5e6963896e59b084" providerId="Windows Live" clId="Web-{2AA57C14-3A64-00A8-AD32-C1D485DB9175}" dt="2025-03-03T08:25:45.500" v="362"/>
        <pc:sldMkLst>
          <pc:docMk/>
          <pc:sldMk cId="1670723877" sldId="292"/>
        </pc:sldMkLst>
        <pc:spChg chg="mod ord">
          <ac:chgData name="Kristóf Lajka" userId="5e6963896e59b084" providerId="Windows Live" clId="Web-{2AA57C14-3A64-00A8-AD32-C1D485DB9175}" dt="2025-03-03T08:25:45.500" v="362"/>
          <ac:spMkLst>
            <pc:docMk/>
            <pc:sldMk cId="1670723877" sldId="292"/>
            <ac:spMk id="2" creationId="{00000000-0000-0000-0000-000000000000}"/>
          </ac:spMkLst>
        </pc:spChg>
      </pc:sldChg>
      <pc:sldChg chg="modSp mod modClrScheme chgLayout">
        <pc:chgData name="Kristóf Lajka" userId="5e6963896e59b084" providerId="Windows Live" clId="Web-{2AA57C14-3A64-00A8-AD32-C1D485DB9175}" dt="2025-03-03T08:25:45.500" v="362"/>
        <pc:sldMkLst>
          <pc:docMk/>
          <pc:sldMk cId="1771298315" sldId="293"/>
        </pc:sldMkLst>
        <pc:spChg chg="mod ord">
          <ac:chgData name="Kristóf Lajka" userId="5e6963896e59b084" providerId="Windows Live" clId="Web-{2AA57C14-3A64-00A8-AD32-C1D485DB9175}" dt="2025-03-03T08:25:45.500" v="362"/>
          <ac:spMkLst>
            <pc:docMk/>
            <pc:sldMk cId="1771298315" sldId="293"/>
            <ac:spMk id="2" creationId="{00000000-0000-0000-0000-000000000000}"/>
          </ac:spMkLst>
        </pc:spChg>
      </pc:sldChg>
      <pc:sldChg chg="delSp modSp mod modClrScheme delDesignElem chgLayout">
        <pc:chgData name="Kristóf Lajka" userId="5e6963896e59b084" providerId="Windows Live" clId="Web-{2AA57C14-3A64-00A8-AD32-C1D485DB9175}" dt="2025-03-03T08:25:45.500" v="362"/>
        <pc:sldMkLst>
          <pc:docMk/>
          <pc:sldMk cId="631175832" sldId="294"/>
        </pc:sldMkLst>
        <pc:spChg chg="mod ord">
          <ac:chgData name="Kristóf Lajka" userId="5e6963896e59b084" providerId="Windows Live" clId="Web-{2AA57C14-3A64-00A8-AD32-C1D485DB9175}" dt="2025-03-03T08:25:45.500" v="362"/>
          <ac:spMkLst>
            <pc:docMk/>
            <pc:sldMk cId="631175832" sldId="294"/>
            <ac:spMk id="4" creationId="{00000000-0000-0000-0000-000000000000}"/>
          </ac:spMkLst>
        </pc:spChg>
        <pc:spChg chg="del">
          <ac:chgData name="Kristóf Lajka" userId="5e6963896e59b084" providerId="Windows Live" clId="Web-{2AA57C14-3A64-00A8-AD32-C1D485DB9175}" dt="2025-03-03T08:25:45.500" v="362"/>
          <ac:spMkLst>
            <pc:docMk/>
            <pc:sldMk cId="631175832" sldId="294"/>
            <ac:spMk id="9" creationId="{A4322390-8B58-46BE-88EB-D9FD30C08743}"/>
          </ac:spMkLst>
        </pc:spChg>
        <pc:spChg chg="del">
          <ac:chgData name="Kristóf Lajka" userId="5e6963896e59b084" providerId="Windows Live" clId="Web-{2AA57C14-3A64-00A8-AD32-C1D485DB9175}" dt="2025-03-03T08:25:45.500" v="362"/>
          <ac:spMkLst>
            <pc:docMk/>
            <pc:sldMk cId="631175832" sldId="294"/>
            <ac:spMk id="11" creationId="{C885E190-58DD-42DD-A4A8-401E15C92A52}"/>
          </ac:spMkLst>
        </pc:spChg>
      </pc:sldChg>
      <pc:sldChg chg="delSp modSp mod modClrScheme delDesignElem chgLayout">
        <pc:chgData name="Kristóf Lajka" userId="5e6963896e59b084" providerId="Windows Live" clId="Web-{2AA57C14-3A64-00A8-AD32-C1D485DB9175}" dt="2025-03-03T08:25:45.500" v="362"/>
        <pc:sldMkLst>
          <pc:docMk/>
          <pc:sldMk cId="1179111677" sldId="295"/>
        </pc:sldMkLst>
        <pc:spChg chg="mod ord">
          <ac:chgData name="Kristóf Lajka" userId="5e6963896e59b084" providerId="Windows Live" clId="Web-{2AA57C14-3A64-00A8-AD32-C1D485DB9175}" dt="2025-03-03T08:25:45.500" v="362"/>
          <ac:spMkLst>
            <pc:docMk/>
            <pc:sldMk cId="1179111677" sldId="295"/>
            <ac:spMk id="4" creationId="{00000000-0000-0000-0000-000000000000}"/>
          </ac:spMkLst>
        </pc:spChg>
        <pc:spChg chg="del">
          <ac:chgData name="Kristóf Lajka" userId="5e6963896e59b084" providerId="Windows Live" clId="Web-{2AA57C14-3A64-00A8-AD32-C1D485DB9175}" dt="2025-03-03T08:25:45.500" v="362"/>
          <ac:spMkLst>
            <pc:docMk/>
            <pc:sldMk cId="1179111677" sldId="295"/>
            <ac:spMk id="9" creationId="{A4322390-8B58-46BE-88EB-D9FD30C08743}"/>
          </ac:spMkLst>
        </pc:spChg>
        <pc:spChg chg="del">
          <ac:chgData name="Kristóf Lajka" userId="5e6963896e59b084" providerId="Windows Live" clId="Web-{2AA57C14-3A64-00A8-AD32-C1D485DB9175}" dt="2025-03-03T08:25:45.500" v="362"/>
          <ac:spMkLst>
            <pc:docMk/>
            <pc:sldMk cId="1179111677" sldId="295"/>
            <ac:spMk id="11" creationId="{C885E190-58DD-42DD-A4A8-401E15C92A52}"/>
          </ac:spMkLst>
        </pc:spChg>
      </pc:sldChg>
      <pc:sldChg chg="modSp mod modClrScheme chgLayout">
        <pc:chgData name="Kristóf Lajka" userId="5e6963896e59b084" providerId="Windows Live" clId="Web-{2AA57C14-3A64-00A8-AD32-C1D485DB9175}" dt="2025-03-03T08:25:45.500" v="362"/>
        <pc:sldMkLst>
          <pc:docMk/>
          <pc:sldMk cId="2444904799" sldId="296"/>
        </pc:sldMkLst>
        <pc:spChg chg="mod ord">
          <ac:chgData name="Kristóf Lajka" userId="5e6963896e59b084" providerId="Windows Live" clId="Web-{2AA57C14-3A64-00A8-AD32-C1D485DB9175}" dt="2025-03-03T08:25:45.500" v="362"/>
          <ac:spMkLst>
            <pc:docMk/>
            <pc:sldMk cId="2444904799" sldId="296"/>
            <ac:spMk id="4" creationId="{00000000-0000-0000-0000-000000000000}"/>
          </ac:spMkLst>
        </pc:spChg>
      </pc:sldChg>
      <pc:sldMasterChg chg="del delSldLayout">
        <pc:chgData name="Kristóf Lajka" userId="5e6963896e59b084" providerId="Windows Live" clId="Web-{2AA57C14-3A64-00A8-AD32-C1D485DB9175}" dt="2025-03-03T08:25:45.500" v="362"/>
        <pc:sldMasterMkLst>
          <pc:docMk/>
          <pc:sldMasterMk cId="3284418395" sldId="2147483678"/>
        </pc:sldMasterMkLst>
        <pc:sldLayoutChg chg="del">
          <pc:chgData name="Kristóf Lajka" userId="5e6963896e59b084" providerId="Windows Live" clId="Web-{2AA57C14-3A64-00A8-AD32-C1D485DB9175}" dt="2025-03-03T08:25:45.500" v="362"/>
          <pc:sldLayoutMkLst>
            <pc:docMk/>
            <pc:sldMasterMk cId="3284418395" sldId="2147483678"/>
            <pc:sldLayoutMk cId="2373475999" sldId="2147483679"/>
          </pc:sldLayoutMkLst>
        </pc:sldLayoutChg>
        <pc:sldLayoutChg chg="del">
          <pc:chgData name="Kristóf Lajka" userId="5e6963896e59b084" providerId="Windows Live" clId="Web-{2AA57C14-3A64-00A8-AD32-C1D485DB9175}" dt="2025-03-03T08:25:45.500" v="362"/>
          <pc:sldLayoutMkLst>
            <pc:docMk/>
            <pc:sldMasterMk cId="3284418395" sldId="2147483678"/>
            <pc:sldLayoutMk cId="4089931405" sldId="2147483680"/>
          </pc:sldLayoutMkLst>
        </pc:sldLayoutChg>
        <pc:sldLayoutChg chg="del">
          <pc:chgData name="Kristóf Lajka" userId="5e6963896e59b084" providerId="Windows Live" clId="Web-{2AA57C14-3A64-00A8-AD32-C1D485DB9175}" dt="2025-03-03T08:25:45.500" v="362"/>
          <pc:sldLayoutMkLst>
            <pc:docMk/>
            <pc:sldMasterMk cId="3284418395" sldId="2147483678"/>
            <pc:sldLayoutMk cId="3028057607" sldId="2147483681"/>
          </pc:sldLayoutMkLst>
        </pc:sldLayoutChg>
        <pc:sldLayoutChg chg="del">
          <pc:chgData name="Kristóf Lajka" userId="5e6963896e59b084" providerId="Windows Live" clId="Web-{2AA57C14-3A64-00A8-AD32-C1D485DB9175}" dt="2025-03-03T08:25:45.500" v="362"/>
          <pc:sldLayoutMkLst>
            <pc:docMk/>
            <pc:sldMasterMk cId="3284418395" sldId="2147483678"/>
            <pc:sldLayoutMk cId="2742996233" sldId="2147483682"/>
          </pc:sldLayoutMkLst>
        </pc:sldLayoutChg>
        <pc:sldLayoutChg chg="del">
          <pc:chgData name="Kristóf Lajka" userId="5e6963896e59b084" providerId="Windows Live" clId="Web-{2AA57C14-3A64-00A8-AD32-C1D485DB9175}" dt="2025-03-03T08:25:45.500" v="362"/>
          <pc:sldLayoutMkLst>
            <pc:docMk/>
            <pc:sldMasterMk cId="3284418395" sldId="2147483678"/>
            <pc:sldLayoutMk cId="8845819" sldId="2147483683"/>
          </pc:sldLayoutMkLst>
        </pc:sldLayoutChg>
        <pc:sldLayoutChg chg="del">
          <pc:chgData name="Kristóf Lajka" userId="5e6963896e59b084" providerId="Windows Live" clId="Web-{2AA57C14-3A64-00A8-AD32-C1D485DB9175}" dt="2025-03-03T08:25:45.500" v="362"/>
          <pc:sldLayoutMkLst>
            <pc:docMk/>
            <pc:sldMasterMk cId="3284418395" sldId="2147483678"/>
            <pc:sldLayoutMk cId="1700606299" sldId="2147483684"/>
          </pc:sldLayoutMkLst>
        </pc:sldLayoutChg>
        <pc:sldLayoutChg chg="del">
          <pc:chgData name="Kristóf Lajka" userId="5e6963896e59b084" providerId="Windows Live" clId="Web-{2AA57C14-3A64-00A8-AD32-C1D485DB9175}" dt="2025-03-03T08:25:45.500" v="362"/>
          <pc:sldLayoutMkLst>
            <pc:docMk/>
            <pc:sldMasterMk cId="3284418395" sldId="2147483678"/>
            <pc:sldLayoutMk cId="3769907808" sldId="2147483685"/>
          </pc:sldLayoutMkLst>
        </pc:sldLayoutChg>
        <pc:sldLayoutChg chg="del">
          <pc:chgData name="Kristóf Lajka" userId="5e6963896e59b084" providerId="Windows Live" clId="Web-{2AA57C14-3A64-00A8-AD32-C1D485DB9175}" dt="2025-03-03T08:25:45.500" v="362"/>
          <pc:sldLayoutMkLst>
            <pc:docMk/>
            <pc:sldMasterMk cId="3284418395" sldId="2147483678"/>
            <pc:sldLayoutMk cId="4121718559" sldId="2147483686"/>
          </pc:sldLayoutMkLst>
        </pc:sldLayoutChg>
        <pc:sldLayoutChg chg="del">
          <pc:chgData name="Kristóf Lajka" userId="5e6963896e59b084" providerId="Windows Live" clId="Web-{2AA57C14-3A64-00A8-AD32-C1D485DB9175}" dt="2025-03-03T08:25:45.500" v="362"/>
          <pc:sldLayoutMkLst>
            <pc:docMk/>
            <pc:sldMasterMk cId="3284418395" sldId="2147483678"/>
            <pc:sldLayoutMk cId="3236756347" sldId="2147483687"/>
          </pc:sldLayoutMkLst>
        </pc:sldLayoutChg>
        <pc:sldLayoutChg chg="del">
          <pc:chgData name="Kristóf Lajka" userId="5e6963896e59b084" providerId="Windows Live" clId="Web-{2AA57C14-3A64-00A8-AD32-C1D485DB9175}" dt="2025-03-03T08:25:45.500" v="362"/>
          <pc:sldLayoutMkLst>
            <pc:docMk/>
            <pc:sldMasterMk cId="3284418395" sldId="2147483678"/>
            <pc:sldLayoutMk cId="2667825064" sldId="2147483688"/>
          </pc:sldLayoutMkLst>
        </pc:sldLayoutChg>
        <pc:sldLayoutChg chg="del">
          <pc:chgData name="Kristóf Lajka" userId="5e6963896e59b084" providerId="Windows Live" clId="Web-{2AA57C14-3A64-00A8-AD32-C1D485DB9175}" dt="2025-03-03T08:25:45.500" v="362"/>
          <pc:sldLayoutMkLst>
            <pc:docMk/>
            <pc:sldMasterMk cId="3284418395" sldId="2147483678"/>
            <pc:sldLayoutMk cId="3136195918" sldId="2147483689"/>
          </pc:sldLayoutMkLst>
        </pc:sldLayoutChg>
        <pc:sldLayoutChg chg="del">
          <pc:chgData name="Kristóf Lajka" userId="5e6963896e59b084" providerId="Windows Live" clId="Web-{2AA57C14-3A64-00A8-AD32-C1D485DB9175}" dt="2025-03-03T08:25:45.500" v="362"/>
          <pc:sldLayoutMkLst>
            <pc:docMk/>
            <pc:sldMasterMk cId="3284418395" sldId="2147483678"/>
            <pc:sldLayoutMk cId="2719880332" sldId="2147483690"/>
          </pc:sldLayoutMkLst>
        </pc:sldLayoutChg>
        <pc:sldLayoutChg chg="del">
          <pc:chgData name="Kristóf Lajka" userId="5e6963896e59b084" providerId="Windows Live" clId="Web-{2AA57C14-3A64-00A8-AD32-C1D485DB9175}" dt="2025-03-03T08:25:45.500" v="362"/>
          <pc:sldLayoutMkLst>
            <pc:docMk/>
            <pc:sldMasterMk cId="3284418395" sldId="2147483678"/>
            <pc:sldLayoutMk cId="3483213659" sldId="2147483691"/>
          </pc:sldLayoutMkLst>
        </pc:sldLayoutChg>
        <pc:sldLayoutChg chg="del">
          <pc:chgData name="Kristóf Lajka" userId="5e6963896e59b084" providerId="Windows Live" clId="Web-{2AA57C14-3A64-00A8-AD32-C1D485DB9175}" dt="2025-03-03T08:25:45.500" v="362"/>
          <pc:sldLayoutMkLst>
            <pc:docMk/>
            <pc:sldMasterMk cId="3284418395" sldId="2147483678"/>
            <pc:sldLayoutMk cId="3150404280" sldId="2147483692"/>
          </pc:sldLayoutMkLst>
        </pc:sldLayoutChg>
        <pc:sldLayoutChg chg="del">
          <pc:chgData name="Kristóf Lajka" userId="5e6963896e59b084" providerId="Windows Live" clId="Web-{2AA57C14-3A64-00A8-AD32-C1D485DB9175}" dt="2025-03-03T08:25:45.500" v="362"/>
          <pc:sldLayoutMkLst>
            <pc:docMk/>
            <pc:sldMasterMk cId="3284418395" sldId="2147483678"/>
            <pc:sldLayoutMk cId="2156788411" sldId="2147483693"/>
          </pc:sldLayoutMkLst>
        </pc:sldLayoutChg>
        <pc:sldLayoutChg chg="del">
          <pc:chgData name="Kristóf Lajka" userId="5e6963896e59b084" providerId="Windows Live" clId="Web-{2AA57C14-3A64-00A8-AD32-C1D485DB9175}" dt="2025-03-03T08:25:45.500" v="362"/>
          <pc:sldLayoutMkLst>
            <pc:docMk/>
            <pc:sldMasterMk cId="3284418395" sldId="2147483678"/>
            <pc:sldLayoutMk cId="909797944" sldId="2147483694"/>
          </pc:sldLayoutMkLst>
        </pc:sldLayoutChg>
        <pc:sldLayoutChg chg="del">
          <pc:chgData name="Kristóf Lajka" userId="5e6963896e59b084" providerId="Windows Live" clId="Web-{2AA57C14-3A64-00A8-AD32-C1D485DB9175}" dt="2025-03-03T08:25:45.500" v="362"/>
          <pc:sldLayoutMkLst>
            <pc:docMk/>
            <pc:sldMasterMk cId="3284418395" sldId="2147483678"/>
            <pc:sldLayoutMk cId="1419102764" sldId="2147483695"/>
          </pc:sldLayoutMkLst>
        </pc:sldLayoutChg>
      </pc:sldMasterChg>
      <pc:sldMasterChg chg="add addSldLayout modSldLayout">
        <pc:chgData name="Kristóf Lajka" userId="5e6963896e59b084" providerId="Windows Live" clId="Web-{2AA57C14-3A64-00A8-AD32-C1D485DB9175}" dt="2025-03-03T08:25:45.500" v="362"/>
        <pc:sldMasterMkLst>
          <pc:docMk/>
          <pc:sldMasterMk cId="3522901865" sldId="2147483696"/>
        </pc:sldMasterMkLst>
        <pc:sldLayoutChg chg="add mod replId">
          <pc:chgData name="Kristóf Lajka" userId="5e6963896e59b084" providerId="Windows Live" clId="Web-{2AA57C14-3A64-00A8-AD32-C1D485DB9175}" dt="2025-03-03T08:25:45.500" v="362"/>
          <pc:sldLayoutMkLst>
            <pc:docMk/>
            <pc:sldMasterMk cId="3522901865" sldId="2147483696"/>
            <pc:sldLayoutMk cId="3729039395" sldId="2147483697"/>
          </pc:sldLayoutMkLst>
        </pc:sldLayoutChg>
        <pc:sldLayoutChg chg="add mod replId">
          <pc:chgData name="Kristóf Lajka" userId="5e6963896e59b084" providerId="Windows Live" clId="Web-{2AA57C14-3A64-00A8-AD32-C1D485DB9175}" dt="2025-03-03T08:25:45.500" v="362"/>
          <pc:sldLayoutMkLst>
            <pc:docMk/>
            <pc:sldMasterMk cId="3522901865" sldId="2147483696"/>
            <pc:sldLayoutMk cId="3774768456" sldId="2147483698"/>
          </pc:sldLayoutMkLst>
        </pc:sldLayoutChg>
        <pc:sldLayoutChg chg="add mod replId">
          <pc:chgData name="Kristóf Lajka" userId="5e6963896e59b084" providerId="Windows Live" clId="Web-{2AA57C14-3A64-00A8-AD32-C1D485DB9175}" dt="2025-03-03T08:25:45.500" v="362"/>
          <pc:sldLayoutMkLst>
            <pc:docMk/>
            <pc:sldMasterMk cId="3522901865" sldId="2147483696"/>
            <pc:sldLayoutMk cId="1909579198" sldId="2147483699"/>
          </pc:sldLayoutMkLst>
        </pc:sldLayoutChg>
        <pc:sldLayoutChg chg="add mod replId">
          <pc:chgData name="Kristóf Lajka" userId="5e6963896e59b084" providerId="Windows Live" clId="Web-{2AA57C14-3A64-00A8-AD32-C1D485DB9175}" dt="2025-03-03T08:25:45.500" v="362"/>
          <pc:sldLayoutMkLst>
            <pc:docMk/>
            <pc:sldMasterMk cId="3522901865" sldId="2147483696"/>
            <pc:sldLayoutMk cId="3845650486" sldId="2147483700"/>
          </pc:sldLayoutMkLst>
        </pc:sldLayoutChg>
        <pc:sldLayoutChg chg="add mod replId">
          <pc:chgData name="Kristóf Lajka" userId="5e6963896e59b084" providerId="Windows Live" clId="Web-{2AA57C14-3A64-00A8-AD32-C1D485DB9175}" dt="2025-03-03T08:25:45.500" v="362"/>
          <pc:sldLayoutMkLst>
            <pc:docMk/>
            <pc:sldMasterMk cId="3522901865" sldId="2147483696"/>
            <pc:sldLayoutMk cId="3950603753" sldId="2147483701"/>
          </pc:sldLayoutMkLst>
        </pc:sldLayoutChg>
        <pc:sldLayoutChg chg="add mod replId">
          <pc:chgData name="Kristóf Lajka" userId="5e6963896e59b084" providerId="Windows Live" clId="Web-{2AA57C14-3A64-00A8-AD32-C1D485DB9175}" dt="2025-03-03T08:25:45.500" v="362"/>
          <pc:sldLayoutMkLst>
            <pc:docMk/>
            <pc:sldMasterMk cId="3522901865" sldId="2147483696"/>
            <pc:sldLayoutMk cId="355917652" sldId="2147483702"/>
          </pc:sldLayoutMkLst>
        </pc:sldLayoutChg>
        <pc:sldLayoutChg chg="add mod replId">
          <pc:chgData name="Kristóf Lajka" userId="5e6963896e59b084" providerId="Windows Live" clId="Web-{2AA57C14-3A64-00A8-AD32-C1D485DB9175}" dt="2025-03-03T08:25:45.500" v="362"/>
          <pc:sldLayoutMkLst>
            <pc:docMk/>
            <pc:sldMasterMk cId="3522901865" sldId="2147483696"/>
            <pc:sldLayoutMk cId="1189739245" sldId="2147483703"/>
          </pc:sldLayoutMkLst>
        </pc:sldLayoutChg>
        <pc:sldLayoutChg chg="add mod replId">
          <pc:chgData name="Kristóf Lajka" userId="5e6963896e59b084" providerId="Windows Live" clId="Web-{2AA57C14-3A64-00A8-AD32-C1D485DB9175}" dt="2025-03-03T08:25:45.500" v="362"/>
          <pc:sldLayoutMkLst>
            <pc:docMk/>
            <pc:sldMasterMk cId="3522901865" sldId="2147483696"/>
            <pc:sldLayoutMk cId="1837952402" sldId="2147483704"/>
          </pc:sldLayoutMkLst>
        </pc:sldLayoutChg>
        <pc:sldLayoutChg chg="add mod replId">
          <pc:chgData name="Kristóf Lajka" userId="5e6963896e59b084" providerId="Windows Live" clId="Web-{2AA57C14-3A64-00A8-AD32-C1D485DB9175}" dt="2025-03-03T08:25:45.500" v="362"/>
          <pc:sldLayoutMkLst>
            <pc:docMk/>
            <pc:sldMasterMk cId="3522901865" sldId="2147483696"/>
            <pc:sldLayoutMk cId="4273844728" sldId="2147483705"/>
          </pc:sldLayoutMkLst>
        </pc:sldLayoutChg>
        <pc:sldLayoutChg chg="add mod replId">
          <pc:chgData name="Kristóf Lajka" userId="5e6963896e59b084" providerId="Windows Live" clId="Web-{2AA57C14-3A64-00A8-AD32-C1D485DB9175}" dt="2025-03-03T08:25:45.500" v="362"/>
          <pc:sldLayoutMkLst>
            <pc:docMk/>
            <pc:sldMasterMk cId="3522901865" sldId="2147483696"/>
            <pc:sldLayoutMk cId="677244566" sldId="2147483706"/>
          </pc:sldLayoutMkLst>
        </pc:sldLayoutChg>
        <pc:sldLayoutChg chg="add mod replId">
          <pc:chgData name="Kristóf Lajka" userId="5e6963896e59b084" providerId="Windows Live" clId="Web-{2AA57C14-3A64-00A8-AD32-C1D485DB9175}" dt="2025-03-03T08:25:45.500" v="362"/>
          <pc:sldLayoutMkLst>
            <pc:docMk/>
            <pc:sldMasterMk cId="3522901865" sldId="2147483696"/>
            <pc:sldLayoutMk cId="2871514467" sldId="2147483707"/>
          </pc:sldLayoutMkLst>
        </pc:sldLayoutChg>
        <pc:sldLayoutChg chg="add mod replId">
          <pc:chgData name="Kristóf Lajka" userId="5e6963896e59b084" providerId="Windows Live" clId="Web-{2AA57C14-3A64-00A8-AD32-C1D485DB9175}" dt="2025-03-03T08:25:45.500" v="362"/>
          <pc:sldLayoutMkLst>
            <pc:docMk/>
            <pc:sldMasterMk cId="3522901865" sldId="2147483696"/>
            <pc:sldLayoutMk cId="3187805740" sldId="2147483708"/>
          </pc:sldLayoutMkLst>
        </pc:sldLayoutChg>
        <pc:sldLayoutChg chg="add mod replId">
          <pc:chgData name="Kristóf Lajka" userId="5e6963896e59b084" providerId="Windows Live" clId="Web-{2AA57C14-3A64-00A8-AD32-C1D485DB9175}" dt="2025-03-03T08:25:45.500" v="362"/>
          <pc:sldLayoutMkLst>
            <pc:docMk/>
            <pc:sldMasterMk cId="3522901865" sldId="2147483696"/>
            <pc:sldLayoutMk cId="241094755" sldId="2147483709"/>
          </pc:sldLayoutMkLst>
        </pc:sldLayoutChg>
        <pc:sldLayoutChg chg="add mod replId">
          <pc:chgData name="Kristóf Lajka" userId="5e6963896e59b084" providerId="Windows Live" clId="Web-{2AA57C14-3A64-00A8-AD32-C1D485DB9175}" dt="2025-03-03T08:25:45.500" v="362"/>
          <pc:sldLayoutMkLst>
            <pc:docMk/>
            <pc:sldMasterMk cId="3522901865" sldId="2147483696"/>
            <pc:sldLayoutMk cId="3185976873" sldId="2147483710"/>
          </pc:sldLayoutMkLst>
        </pc:sldLayoutChg>
        <pc:sldLayoutChg chg="add mod replId">
          <pc:chgData name="Kristóf Lajka" userId="5e6963896e59b084" providerId="Windows Live" clId="Web-{2AA57C14-3A64-00A8-AD32-C1D485DB9175}" dt="2025-03-03T08:25:45.500" v="362"/>
          <pc:sldLayoutMkLst>
            <pc:docMk/>
            <pc:sldMasterMk cId="3522901865" sldId="2147483696"/>
            <pc:sldLayoutMk cId="1246626581" sldId="2147483711"/>
          </pc:sldLayoutMkLst>
        </pc:sldLayoutChg>
        <pc:sldLayoutChg chg="add mod replId">
          <pc:chgData name="Kristóf Lajka" userId="5e6963896e59b084" providerId="Windows Live" clId="Web-{2AA57C14-3A64-00A8-AD32-C1D485DB9175}" dt="2025-03-03T08:25:45.500" v="362"/>
          <pc:sldLayoutMkLst>
            <pc:docMk/>
            <pc:sldMasterMk cId="3522901865" sldId="2147483696"/>
            <pc:sldLayoutMk cId="1238179120" sldId="2147483712"/>
          </pc:sldLayoutMkLst>
        </pc:sldLayoutChg>
        <pc:sldLayoutChg chg="add mod replId">
          <pc:chgData name="Kristóf Lajka" userId="5e6963896e59b084" providerId="Windows Live" clId="Web-{2AA57C14-3A64-00A8-AD32-C1D485DB9175}" dt="2025-03-03T08:25:45.500" v="362"/>
          <pc:sldLayoutMkLst>
            <pc:docMk/>
            <pc:sldMasterMk cId="3522901865" sldId="2147483696"/>
            <pc:sldLayoutMk cId="3693165660" sldId="2147483713"/>
          </pc:sldLayoutMkLst>
        </pc:sldLayoutChg>
      </pc:sldMasterChg>
    </pc:docChg>
  </pc:docChgLst>
  <pc:docChgLst>
    <pc:chgData name="Kristóf Lajka" userId="5e6963896e59b084" providerId="Windows Live" clId="Web-{FF2DDE22-F4D8-F6EB-D28D-483D37AAEA1B}"/>
    <pc:docChg chg="addSld delSld modSld sldOrd">
      <pc:chgData name="Kristóf Lajka" userId="5e6963896e59b084" providerId="Windows Live" clId="Web-{FF2DDE22-F4D8-F6EB-D28D-483D37AAEA1B}" dt="2025-03-19T08:44:23.998" v="241"/>
      <pc:docMkLst>
        <pc:docMk/>
      </pc:docMkLst>
      <pc:sldChg chg="modSp ord">
        <pc:chgData name="Kristóf Lajka" userId="5e6963896e59b084" providerId="Windows Live" clId="Web-{FF2DDE22-F4D8-F6EB-D28D-483D37AAEA1B}" dt="2025-03-19T08:44:23.998" v="241"/>
        <pc:sldMkLst>
          <pc:docMk/>
          <pc:sldMk cId="937931457" sldId="258"/>
        </pc:sldMkLst>
        <pc:graphicFrameChg chg="mod modGraphic">
          <ac:chgData name="Kristóf Lajka" userId="5e6963896e59b084" providerId="Windows Live" clId="Web-{FF2DDE22-F4D8-F6EB-D28D-483D37AAEA1B}" dt="2025-03-19T08:44:23.998" v="241"/>
          <ac:graphicFrameMkLst>
            <pc:docMk/>
            <pc:sldMk cId="937931457" sldId="258"/>
            <ac:graphicFrameMk id="10" creationId="{C29F4A71-8D60-856B-6016-D554D58BA30A}"/>
          </ac:graphicFrameMkLst>
        </pc:graphicFrameChg>
      </pc:sldChg>
      <pc:sldChg chg="ord">
        <pc:chgData name="Kristóf Lajka" userId="5e6963896e59b084" providerId="Windows Live" clId="Web-{FF2DDE22-F4D8-F6EB-D28D-483D37AAEA1B}" dt="2025-03-19T07:29:48.563" v="0"/>
        <pc:sldMkLst>
          <pc:docMk/>
          <pc:sldMk cId="3092647374" sldId="272"/>
        </pc:sldMkLst>
      </pc:sldChg>
      <pc:sldChg chg="ord">
        <pc:chgData name="Kristóf Lajka" userId="5e6963896e59b084" providerId="Windows Live" clId="Web-{FF2DDE22-F4D8-F6EB-D28D-483D37AAEA1B}" dt="2025-03-19T07:38:51.469" v="43"/>
        <pc:sldMkLst>
          <pc:docMk/>
          <pc:sldMk cId="885574126" sldId="280"/>
        </pc:sldMkLst>
      </pc:sldChg>
      <pc:sldChg chg="modSp">
        <pc:chgData name="Kristóf Lajka" userId="5e6963896e59b084" providerId="Windows Live" clId="Web-{FF2DDE22-F4D8-F6EB-D28D-483D37AAEA1B}" dt="2025-03-19T08:26:07.288" v="163" actId="20577"/>
        <pc:sldMkLst>
          <pc:docMk/>
          <pc:sldMk cId="1275827467" sldId="287"/>
        </pc:sldMkLst>
        <pc:spChg chg="mod">
          <ac:chgData name="Kristóf Lajka" userId="5e6963896e59b084" providerId="Windows Live" clId="Web-{FF2DDE22-F4D8-F6EB-D28D-483D37AAEA1B}" dt="2025-03-19T08:26:07.288" v="163" actId="20577"/>
          <ac:spMkLst>
            <pc:docMk/>
            <pc:sldMk cId="1275827467" sldId="287"/>
            <ac:spMk id="3" creationId="{00000000-0000-0000-0000-000000000000}"/>
          </ac:spMkLst>
        </pc:spChg>
      </pc:sldChg>
      <pc:sldChg chg="addSp delSp modSp new mod setBg modClrScheme chgLayout">
        <pc:chgData name="Kristóf Lajka" userId="5e6963896e59b084" providerId="Windows Live" clId="Web-{FF2DDE22-F4D8-F6EB-D28D-483D37AAEA1B}" dt="2025-03-19T07:33:12.209" v="21" actId="1076"/>
        <pc:sldMkLst>
          <pc:docMk/>
          <pc:sldMk cId="2080919111" sldId="305"/>
        </pc:sldMkLst>
        <pc:spChg chg="del mod ord">
          <ac:chgData name="Kristóf Lajka" userId="5e6963896e59b084" providerId="Windows Live" clId="Web-{FF2DDE22-F4D8-F6EB-D28D-483D37AAEA1B}" dt="2025-03-19T07:32:36.130" v="11"/>
          <ac:spMkLst>
            <pc:docMk/>
            <pc:sldMk cId="2080919111" sldId="305"/>
            <ac:spMk id="2" creationId="{BE6851BF-518B-E779-4DBF-C27A26ED664B}"/>
          </ac:spMkLst>
        </pc:spChg>
        <pc:spChg chg="del mod ord">
          <ac:chgData name="Kristóf Lajka" userId="5e6963896e59b084" providerId="Windows Live" clId="Web-{FF2DDE22-F4D8-F6EB-D28D-483D37AAEA1B}" dt="2025-03-19T07:31:04.971" v="5"/>
          <ac:spMkLst>
            <pc:docMk/>
            <pc:sldMk cId="2080919111" sldId="305"/>
            <ac:spMk id="3" creationId="{87EF26A8-DA85-4B8D-3CB2-6C20344B7406}"/>
          </ac:spMkLst>
        </pc:spChg>
        <pc:spChg chg="add mod ord">
          <ac:chgData name="Kristóf Lajka" userId="5e6963896e59b084" providerId="Windows Live" clId="Web-{FF2DDE22-F4D8-F6EB-D28D-483D37AAEA1B}" dt="2025-03-19T07:33:10.475" v="20" actId="1076"/>
          <ac:spMkLst>
            <pc:docMk/>
            <pc:sldMk cId="2080919111" sldId="305"/>
            <ac:spMk id="7" creationId="{641C9198-08E3-7174-82F6-82F0A7D21D12}"/>
          </ac:spMkLst>
        </pc:spChg>
        <pc:spChg chg="add">
          <ac:chgData name="Kristóf Lajka" userId="5e6963896e59b084" providerId="Windows Live" clId="Web-{FF2DDE22-F4D8-F6EB-D28D-483D37AAEA1B}" dt="2025-03-19T07:32:45.412" v="14"/>
          <ac:spMkLst>
            <pc:docMk/>
            <pc:sldMk cId="2080919111" sldId="305"/>
            <ac:spMk id="13" creationId="{A4322390-8B58-46BE-88EB-D9FD30C08743}"/>
          </ac:spMkLst>
        </pc:spChg>
        <pc:spChg chg="add">
          <ac:chgData name="Kristóf Lajka" userId="5e6963896e59b084" providerId="Windows Live" clId="Web-{FF2DDE22-F4D8-F6EB-D28D-483D37AAEA1B}" dt="2025-03-19T07:32:45.412" v="14"/>
          <ac:spMkLst>
            <pc:docMk/>
            <pc:sldMk cId="2080919111" sldId="305"/>
            <ac:spMk id="15" creationId="{C885E190-58DD-42DD-A4A8-401E15C92A52}"/>
          </ac:spMkLst>
        </pc:spChg>
        <pc:picChg chg="add del mod">
          <ac:chgData name="Kristóf Lajka" userId="5e6963896e59b084" providerId="Windows Live" clId="Web-{FF2DDE22-F4D8-F6EB-D28D-483D37AAEA1B}" dt="2025-03-19T07:32:35.990" v="10"/>
          <ac:picMkLst>
            <pc:docMk/>
            <pc:sldMk cId="2080919111" sldId="305"/>
            <ac:picMk id="4" creationId="{F594091E-EEFF-E680-26B0-1D4E7911B8CD}"/>
          </ac:picMkLst>
        </pc:picChg>
        <pc:picChg chg="add del mod ord">
          <ac:chgData name="Kristóf Lajka" userId="5e6963896e59b084" providerId="Windows Live" clId="Web-{FF2DDE22-F4D8-F6EB-D28D-483D37AAEA1B}" dt="2025-03-19T07:32:36.130" v="12"/>
          <ac:picMkLst>
            <pc:docMk/>
            <pc:sldMk cId="2080919111" sldId="305"/>
            <ac:picMk id="5" creationId="{E2AA7D8A-AA58-41A4-1B83-AA1548B22B13}"/>
          </ac:picMkLst>
        </pc:picChg>
        <pc:picChg chg="add mod">
          <ac:chgData name="Kristóf Lajka" userId="5e6963896e59b084" providerId="Windows Live" clId="Web-{FF2DDE22-F4D8-F6EB-D28D-483D37AAEA1B}" dt="2025-03-19T07:32:45.412" v="14"/>
          <ac:picMkLst>
            <pc:docMk/>
            <pc:sldMk cId="2080919111" sldId="305"/>
            <ac:picMk id="8" creationId="{609F0539-ECED-D30E-CF48-A66D5F5301E8}"/>
          </ac:picMkLst>
        </pc:picChg>
        <pc:picChg chg="add mod">
          <ac:chgData name="Kristóf Lajka" userId="5e6963896e59b084" providerId="Windows Live" clId="Web-{FF2DDE22-F4D8-F6EB-D28D-483D37AAEA1B}" dt="2025-03-19T07:33:12.209" v="21" actId="1076"/>
          <ac:picMkLst>
            <pc:docMk/>
            <pc:sldMk cId="2080919111" sldId="305"/>
            <ac:picMk id="9" creationId="{2259C6A0-D77E-48F9-FF34-D5CE47711233}"/>
          </ac:picMkLst>
        </pc:picChg>
      </pc:sldChg>
      <pc:sldChg chg="addSp delSp modSp new">
        <pc:chgData name="Kristóf Lajka" userId="5e6963896e59b084" providerId="Windows Live" clId="Web-{FF2DDE22-F4D8-F6EB-D28D-483D37AAEA1B}" dt="2025-03-19T07:33:33.632" v="27" actId="1076"/>
        <pc:sldMkLst>
          <pc:docMk/>
          <pc:sldMk cId="2512710492" sldId="306"/>
        </pc:sldMkLst>
        <pc:spChg chg="mod">
          <ac:chgData name="Kristóf Lajka" userId="5e6963896e59b084" providerId="Windows Live" clId="Web-{FF2DDE22-F4D8-F6EB-D28D-483D37AAEA1B}" dt="2025-03-19T07:33:20.647" v="23" actId="20577"/>
          <ac:spMkLst>
            <pc:docMk/>
            <pc:sldMk cId="2512710492" sldId="306"/>
            <ac:spMk id="2" creationId="{41A65B03-61A0-5F82-6DB7-03F4639FFD7D}"/>
          </ac:spMkLst>
        </pc:spChg>
        <pc:spChg chg="del">
          <ac:chgData name="Kristóf Lajka" userId="5e6963896e59b084" providerId="Windows Live" clId="Web-{FF2DDE22-F4D8-F6EB-D28D-483D37AAEA1B}" dt="2025-03-19T07:33:27.960" v="24"/>
          <ac:spMkLst>
            <pc:docMk/>
            <pc:sldMk cId="2512710492" sldId="306"/>
            <ac:spMk id="3" creationId="{4D160BF1-836C-9640-4F0C-67E2C25B0052}"/>
          </ac:spMkLst>
        </pc:spChg>
        <pc:picChg chg="add mod ord">
          <ac:chgData name="Kristóf Lajka" userId="5e6963896e59b084" providerId="Windows Live" clId="Web-{FF2DDE22-F4D8-F6EB-D28D-483D37AAEA1B}" dt="2025-03-19T07:33:33.632" v="27" actId="1076"/>
          <ac:picMkLst>
            <pc:docMk/>
            <pc:sldMk cId="2512710492" sldId="306"/>
            <ac:picMk id="4" creationId="{5BA80789-714C-EC40-9F3F-8FF911533F19}"/>
          </ac:picMkLst>
        </pc:picChg>
      </pc:sldChg>
      <pc:sldChg chg="addSp delSp modSp new">
        <pc:chgData name="Kristóf Lajka" userId="5e6963896e59b084" providerId="Windows Live" clId="Web-{FF2DDE22-F4D8-F6EB-D28D-483D37AAEA1B}" dt="2025-03-19T07:35:19.323" v="41"/>
        <pc:sldMkLst>
          <pc:docMk/>
          <pc:sldMk cId="3403462613" sldId="307"/>
        </pc:sldMkLst>
        <pc:spChg chg="mod">
          <ac:chgData name="Kristóf Lajka" userId="5e6963896e59b084" providerId="Windows Live" clId="Web-{FF2DDE22-F4D8-F6EB-D28D-483D37AAEA1B}" dt="2025-03-19T07:33:46.351" v="31" actId="20577"/>
          <ac:spMkLst>
            <pc:docMk/>
            <pc:sldMk cId="3403462613" sldId="307"/>
            <ac:spMk id="2" creationId="{194A9D44-AC70-BDE4-1786-6CC201D642AF}"/>
          </ac:spMkLst>
        </pc:spChg>
        <pc:spChg chg="del">
          <ac:chgData name="Kristóf Lajka" userId="5e6963896e59b084" providerId="Windows Live" clId="Web-{FF2DDE22-F4D8-F6EB-D28D-483D37AAEA1B}" dt="2025-03-19T07:33:58.883" v="32"/>
          <ac:spMkLst>
            <pc:docMk/>
            <pc:sldMk cId="3403462613" sldId="307"/>
            <ac:spMk id="3" creationId="{DCD816A2-AFD9-54FB-10E4-70946F03C29A}"/>
          </ac:spMkLst>
        </pc:spChg>
        <pc:spChg chg="add del mod">
          <ac:chgData name="Kristóf Lajka" userId="5e6963896e59b084" providerId="Windows Live" clId="Web-{FF2DDE22-F4D8-F6EB-D28D-483D37AAEA1B}" dt="2025-03-19T07:34:58.588" v="35"/>
          <ac:spMkLst>
            <pc:docMk/>
            <pc:sldMk cId="3403462613" sldId="307"/>
            <ac:spMk id="6" creationId="{6FEBD367-17FF-5883-1449-957173D1B69D}"/>
          </ac:spMkLst>
        </pc:spChg>
        <pc:spChg chg="add mod">
          <ac:chgData name="Kristóf Lajka" userId="5e6963896e59b084" providerId="Windows Live" clId="Web-{FF2DDE22-F4D8-F6EB-D28D-483D37AAEA1B}" dt="2025-03-19T07:35:19.323" v="41"/>
          <ac:spMkLst>
            <pc:docMk/>
            <pc:sldMk cId="3403462613" sldId="307"/>
            <ac:spMk id="8" creationId="{F0D54808-5DF0-DFB0-55ED-88BDD95B3E16}"/>
          </ac:spMkLst>
        </pc:spChg>
        <pc:picChg chg="add del mod ord">
          <ac:chgData name="Kristóf Lajka" userId="5e6963896e59b084" providerId="Windows Live" clId="Web-{FF2DDE22-F4D8-F6EB-D28D-483D37AAEA1B}" dt="2025-03-19T07:34:03.914" v="34"/>
          <ac:picMkLst>
            <pc:docMk/>
            <pc:sldMk cId="3403462613" sldId="307"/>
            <ac:picMk id="4" creationId="{275A8D44-4F8E-ADE9-529F-F68BA0FFDE28}"/>
          </ac:picMkLst>
        </pc:picChg>
        <pc:picChg chg="add mod ord">
          <ac:chgData name="Kristóf Lajka" userId="5e6963896e59b084" providerId="Windows Live" clId="Web-{FF2DDE22-F4D8-F6EB-D28D-483D37AAEA1B}" dt="2025-03-19T07:35:02.103" v="38" actId="1076"/>
          <ac:picMkLst>
            <pc:docMk/>
            <pc:sldMk cId="3403462613" sldId="307"/>
            <ac:picMk id="7" creationId="{625CB799-6EAA-E556-017F-ADF5A76E97E9}"/>
          </ac:picMkLst>
        </pc:picChg>
      </pc:sldChg>
      <pc:sldChg chg="addSp delSp modSp new mod setBg modClrScheme chgLayout">
        <pc:chgData name="Kristóf Lajka" userId="5e6963896e59b084" providerId="Windows Live" clId="Web-{FF2DDE22-F4D8-F6EB-D28D-483D37AAEA1B}" dt="2025-03-19T07:42:28.788" v="130" actId="20577"/>
        <pc:sldMkLst>
          <pc:docMk/>
          <pc:sldMk cId="857578161" sldId="308"/>
        </pc:sldMkLst>
        <pc:spChg chg="del mod ord">
          <ac:chgData name="Kristóf Lajka" userId="5e6963896e59b084" providerId="Windows Live" clId="Web-{FF2DDE22-F4D8-F6EB-D28D-483D37AAEA1B}" dt="2025-03-19T07:40:59.598" v="82"/>
          <ac:spMkLst>
            <pc:docMk/>
            <pc:sldMk cId="857578161" sldId="308"/>
            <ac:spMk id="2" creationId="{C53291B7-E4DE-FC37-B394-A43B5506A096}"/>
          </ac:spMkLst>
        </pc:spChg>
        <pc:spChg chg="del mod ord">
          <ac:chgData name="Kristóf Lajka" userId="5e6963896e59b084" providerId="Windows Live" clId="Web-{FF2DDE22-F4D8-F6EB-D28D-483D37AAEA1B}" dt="2025-03-19T07:40:59.598" v="81"/>
          <ac:spMkLst>
            <pc:docMk/>
            <pc:sldMk cId="857578161" sldId="308"/>
            <ac:spMk id="3" creationId="{6B258EC9-5DA1-3A44-51C3-F409F7BB1F7B}"/>
          </ac:spMkLst>
        </pc:spChg>
        <pc:spChg chg="add mod">
          <ac:chgData name="Kristóf Lajka" userId="5e6963896e59b084" providerId="Windows Live" clId="Web-{FF2DDE22-F4D8-F6EB-D28D-483D37AAEA1B}" dt="2025-03-19T07:41:42.662" v="104" actId="1076"/>
          <ac:spMkLst>
            <pc:docMk/>
            <pc:sldMk cId="857578161" sldId="308"/>
            <ac:spMk id="5" creationId="{D8AA51BD-D929-3F32-E0FE-0061D7907FD6}"/>
          </ac:spMkLst>
        </pc:spChg>
        <pc:spChg chg="add mod">
          <ac:chgData name="Kristóf Lajka" userId="5e6963896e59b084" providerId="Windows Live" clId="Web-{FF2DDE22-F4D8-F6EB-D28D-483D37AAEA1B}" dt="2025-03-19T07:42:28.788" v="130" actId="20577"/>
          <ac:spMkLst>
            <pc:docMk/>
            <pc:sldMk cId="857578161" sldId="308"/>
            <ac:spMk id="6" creationId="{E6AB5294-DDFA-8E53-16F0-8C0BF3FF771C}"/>
          </ac:spMkLst>
        </pc:spChg>
        <pc:spChg chg="add del">
          <ac:chgData name="Kristóf Lajka" userId="5e6963896e59b084" providerId="Windows Live" clId="Web-{FF2DDE22-F4D8-F6EB-D28D-483D37AAEA1B}" dt="2025-03-19T07:41:30.052" v="98"/>
          <ac:spMkLst>
            <pc:docMk/>
            <pc:sldMk cId="857578161" sldId="308"/>
            <ac:spMk id="13" creationId="{DA1DAC79-DDBA-4382-9D43-6E5F685BE5FB}"/>
          </ac:spMkLst>
        </pc:spChg>
        <pc:spChg chg="add del">
          <ac:chgData name="Kristóf Lajka" userId="5e6963896e59b084" providerId="Windows Live" clId="Web-{FF2DDE22-F4D8-F6EB-D28D-483D37AAEA1B}" dt="2025-03-19T07:41:30.052" v="98"/>
          <ac:spMkLst>
            <pc:docMk/>
            <pc:sldMk cId="857578161" sldId="308"/>
            <ac:spMk id="19" creationId="{6AACA73D-178F-4CFC-99E3-9F4FCBBDBA83}"/>
          </ac:spMkLst>
        </pc:spChg>
        <pc:spChg chg="add del">
          <ac:chgData name="Kristóf Lajka" userId="5e6963896e59b084" providerId="Windows Live" clId="Web-{FF2DDE22-F4D8-F6EB-D28D-483D37AAEA1B}" dt="2025-03-19T07:41:30.052" v="98"/>
          <ac:spMkLst>
            <pc:docMk/>
            <pc:sldMk cId="857578161" sldId="308"/>
            <ac:spMk id="21" creationId="{52B1435E-BAB8-43AB-AF6A-C15D437DCB1B}"/>
          </ac:spMkLst>
        </pc:spChg>
        <pc:spChg chg="add">
          <ac:chgData name="Kristóf Lajka" userId="5e6963896e59b084" providerId="Windows Live" clId="Web-{FF2DDE22-F4D8-F6EB-D28D-483D37AAEA1B}" dt="2025-03-19T07:41:30.052" v="98"/>
          <ac:spMkLst>
            <pc:docMk/>
            <pc:sldMk cId="857578161" sldId="308"/>
            <ac:spMk id="26" creationId="{A4322390-8B58-46BE-88EB-D9FD30C08743}"/>
          </ac:spMkLst>
        </pc:spChg>
        <pc:spChg chg="add">
          <ac:chgData name="Kristóf Lajka" userId="5e6963896e59b084" providerId="Windows Live" clId="Web-{FF2DDE22-F4D8-F6EB-D28D-483D37AAEA1B}" dt="2025-03-19T07:41:30.052" v="98"/>
          <ac:spMkLst>
            <pc:docMk/>
            <pc:sldMk cId="857578161" sldId="308"/>
            <ac:spMk id="28" creationId="{C885E190-58DD-42DD-A4A8-401E15C92A52}"/>
          </ac:spMkLst>
        </pc:spChg>
        <pc:picChg chg="add mod">
          <ac:chgData name="Kristóf Lajka" userId="5e6963896e59b084" providerId="Windows Live" clId="Web-{FF2DDE22-F4D8-F6EB-D28D-483D37AAEA1B}" dt="2025-03-19T07:41:09.927" v="84"/>
          <ac:picMkLst>
            <pc:docMk/>
            <pc:sldMk cId="857578161" sldId="308"/>
            <ac:picMk id="4" creationId="{C0CE6B54-22E2-FCAC-0FC4-F7DA48A6C675}"/>
          </ac:picMkLst>
        </pc:picChg>
        <pc:picChg chg="add del">
          <ac:chgData name="Kristóf Lajka" userId="5e6963896e59b084" providerId="Windows Live" clId="Web-{FF2DDE22-F4D8-F6EB-D28D-483D37AAEA1B}" dt="2025-03-19T07:41:30.052" v="98"/>
          <ac:picMkLst>
            <pc:docMk/>
            <pc:sldMk cId="857578161" sldId="308"/>
            <ac:picMk id="9" creationId="{5B89E5C5-A037-45B3-9D37-3658914D4799}"/>
          </ac:picMkLst>
        </pc:picChg>
        <pc:picChg chg="add del">
          <ac:chgData name="Kristóf Lajka" userId="5e6963896e59b084" providerId="Windows Live" clId="Web-{FF2DDE22-F4D8-F6EB-D28D-483D37AAEA1B}" dt="2025-03-19T07:41:30.052" v="98"/>
          <ac:picMkLst>
            <pc:docMk/>
            <pc:sldMk cId="857578161" sldId="308"/>
            <ac:picMk id="11" creationId="{5ACB93B0-521E-443D-9750-AFCFDDB3E801}"/>
          </ac:picMkLst>
        </pc:picChg>
        <pc:picChg chg="add del">
          <ac:chgData name="Kristóf Lajka" userId="5e6963896e59b084" providerId="Windows Live" clId="Web-{FF2DDE22-F4D8-F6EB-D28D-483D37AAEA1B}" dt="2025-03-19T07:41:30.052" v="98"/>
          <ac:picMkLst>
            <pc:docMk/>
            <pc:sldMk cId="857578161" sldId="308"/>
            <ac:picMk id="15" creationId="{E0880F10-995F-4F01-A83B-7ECDB7BE7905}"/>
          </ac:picMkLst>
        </pc:picChg>
        <pc:picChg chg="add del">
          <ac:chgData name="Kristóf Lajka" userId="5e6963896e59b084" providerId="Windows Live" clId="Web-{FF2DDE22-F4D8-F6EB-D28D-483D37AAEA1B}" dt="2025-03-19T07:41:30.052" v="98"/>
          <ac:picMkLst>
            <pc:docMk/>
            <pc:sldMk cId="857578161" sldId="308"/>
            <ac:picMk id="17" creationId="{A2D49266-1F08-40F2-B0E1-1D919DCB5780}"/>
          </ac:picMkLst>
        </pc:picChg>
      </pc:sldChg>
      <pc:sldChg chg="addSp delSp modSp new del mod setBg">
        <pc:chgData name="Kristóf Lajka" userId="5e6963896e59b084" providerId="Windows Live" clId="Web-{FF2DDE22-F4D8-F6EB-D28D-483D37AAEA1B}" dt="2025-03-19T07:40:41.941" v="78"/>
        <pc:sldMkLst>
          <pc:docMk/>
          <pc:sldMk cId="2944680124" sldId="308"/>
        </pc:sldMkLst>
        <pc:spChg chg="del">
          <ac:chgData name="Kristóf Lajka" userId="5e6963896e59b084" providerId="Windows Live" clId="Web-{FF2DDE22-F4D8-F6EB-D28D-483D37AAEA1B}" dt="2025-03-19T07:39:18.408" v="45"/>
          <ac:spMkLst>
            <pc:docMk/>
            <pc:sldMk cId="2944680124" sldId="308"/>
            <ac:spMk id="2" creationId="{7E0C61A9-CD64-6BB8-01D6-9624C1CF15EF}"/>
          </ac:spMkLst>
        </pc:spChg>
        <pc:spChg chg="del">
          <ac:chgData name="Kristóf Lajka" userId="5e6963896e59b084" providerId="Windows Live" clId="Web-{FF2DDE22-F4D8-F6EB-D28D-483D37AAEA1B}" dt="2025-03-19T07:39:19.939" v="46"/>
          <ac:spMkLst>
            <pc:docMk/>
            <pc:sldMk cId="2944680124" sldId="308"/>
            <ac:spMk id="3" creationId="{E89DACEB-1D77-5D7A-1852-A2B0C513F6D4}"/>
          </ac:spMkLst>
        </pc:spChg>
        <pc:spChg chg="add mod">
          <ac:chgData name="Kristóf Lajka" userId="5e6963896e59b084" providerId="Windows Live" clId="Web-{FF2DDE22-F4D8-F6EB-D28D-483D37AAEA1B}" dt="2025-03-19T07:40:27.910" v="77" actId="1076"/>
          <ac:spMkLst>
            <pc:docMk/>
            <pc:sldMk cId="2944680124" sldId="308"/>
            <ac:spMk id="5" creationId="{6D081C50-F964-9C2F-83DD-B9A2A165A2EE}"/>
          </ac:spMkLst>
        </pc:spChg>
        <pc:spChg chg="add del">
          <ac:chgData name="Kristóf Lajka" userId="5e6963896e59b084" providerId="Windows Live" clId="Web-{FF2DDE22-F4D8-F6EB-D28D-483D37AAEA1B}" dt="2025-03-19T07:40:12.862" v="69"/>
          <ac:spMkLst>
            <pc:docMk/>
            <pc:sldMk cId="2944680124" sldId="308"/>
            <ac:spMk id="13" creationId="{DA1DAC79-DDBA-4382-9D43-6E5F685BE5FB}"/>
          </ac:spMkLst>
        </pc:spChg>
        <pc:spChg chg="add del">
          <ac:chgData name="Kristóf Lajka" userId="5e6963896e59b084" providerId="Windows Live" clId="Web-{FF2DDE22-F4D8-F6EB-D28D-483D37AAEA1B}" dt="2025-03-19T07:40:12.862" v="69"/>
          <ac:spMkLst>
            <pc:docMk/>
            <pc:sldMk cId="2944680124" sldId="308"/>
            <ac:spMk id="19" creationId="{6AACA73D-178F-4CFC-99E3-9F4FCBBDBA83}"/>
          </ac:spMkLst>
        </pc:spChg>
        <pc:spChg chg="add">
          <ac:chgData name="Kristóf Lajka" userId="5e6963896e59b084" providerId="Windows Live" clId="Web-{FF2DDE22-F4D8-F6EB-D28D-483D37AAEA1B}" dt="2025-03-19T07:40:12.862" v="69"/>
          <ac:spMkLst>
            <pc:docMk/>
            <pc:sldMk cId="2944680124" sldId="308"/>
            <ac:spMk id="28" creationId="{845D3C1D-A85C-44EE-A21E-2DAAEC79F14E}"/>
          </ac:spMkLst>
        </pc:spChg>
        <pc:spChg chg="add">
          <ac:chgData name="Kristóf Lajka" userId="5e6963896e59b084" providerId="Windows Live" clId="Web-{FF2DDE22-F4D8-F6EB-D28D-483D37AAEA1B}" dt="2025-03-19T07:40:12.862" v="69"/>
          <ac:spMkLst>
            <pc:docMk/>
            <pc:sldMk cId="2944680124" sldId="308"/>
            <ac:spMk id="34" creationId="{D987E165-75F1-443C-9A05-ADC511C3375C}"/>
          </ac:spMkLst>
        </pc:spChg>
        <pc:spChg chg="add">
          <ac:chgData name="Kristóf Lajka" userId="5e6963896e59b084" providerId="Windows Live" clId="Web-{FF2DDE22-F4D8-F6EB-D28D-483D37AAEA1B}" dt="2025-03-19T07:40:12.862" v="69"/>
          <ac:spMkLst>
            <pc:docMk/>
            <pc:sldMk cId="2944680124" sldId="308"/>
            <ac:spMk id="36" creationId="{A4322390-8B58-46BE-88EB-D9FD30C08743}"/>
          </ac:spMkLst>
        </pc:spChg>
        <pc:spChg chg="add">
          <ac:chgData name="Kristóf Lajka" userId="5e6963896e59b084" providerId="Windows Live" clId="Web-{FF2DDE22-F4D8-F6EB-D28D-483D37AAEA1B}" dt="2025-03-19T07:40:12.862" v="69"/>
          <ac:spMkLst>
            <pc:docMk/>
            <pc:sldMk cId="2944680124" sldId="308"/>
            <ac:spMk id="38" creationId="{C885E190-58DD-42DD-A4A8-401E15C92A52}"/>
          </ac:spMkLst>
        </pc:spChg>
        <pc:picChg chg="add mod">
          <ac:chgData name="Kristóf Lajka" userId="5e6963896e59b084" providerId="Windows Live" clId="Web-{FF2DDE22-F4D8-F6EB-D28D-483D37AAEA1B}" dt="2025-03-19T07:39:36.439" v="48"/>
          <ac:picMkLst>
            <pc:docMk/>
            <pc:sldMk cId="2944680124" sldId="308"/>
            <ac:picMk id="4" creationId="{FEEFFFE2-8BC9-40DA-0C8E-2A93F329D4C4}"/>
          </ac:picMkLst>
        </pc:picChg>
        <pc:picChg chg="add">
          <ac:chgData name="Kristóf Lajka" userId="5e6963896e59b084" providerId="Windows Live" clId="Web-{FF2DDE22-F4D8-F6EB-D28D-483D37AAEA1B}" dt="2025-03-19T07:39:36.439" v="48"/>
          <ac:picMkLst>
            <pc:docMk/>
            <pc:sldMk cId="2944680124" sldId="308"/>
            <ac:picMk id="9" creationId="{5B89E5C5-A037-45B3-9D37-3658914D4799}"/>
          </ac:picMkLst>
        </pc:picChg>
        <pc:picChg chg="add">
          <ac:chgData name="Kristóf Lajka" userId="5e6963896e59b084" providerId="Windows Live" clId="Web-{FF2DDE22-F4D8-F6EB-D28D-483D37AAEA1B}" dt="2025-03-19T07:39:36.439" v="48"/>
          <ac:picMkLst>
            <pc:docMk/>
            <pc:sldMk cId="2944680124" sldId="308"/>
            <ac:picMk id="11" creationId="{5ACB93B0-521E-443D-9750-AFCFDDB3E801}"/>
          </ac:picMkLst>
        </pc:picChg>
        <pc:picChg chg="add">
          <ac:chgData name="Kristóf Lajka" userId="5e6963896e59b084" providerId="Windows Live" clId="Web-{FF2DDE22-F4D8-F6EB-D28D-483D37AAEA1B}" dt="2025-03-19T07:39:36.439" v="48"/>
          <ac:picMkLst>
            <pc:docMk/>
            <pc:sldMk cId="2944680124" sldId="308"/>
            <ac:picMk id="15" creationId="{E0880F10-995F-4F01-A83B-7ECDB7BE7905}"/>
          </ac:picMkLst>
        </pc:picChg>
        <pc:picChg chg="add del">
          <ac:chgData name="Kristóf Lajka" userId="5e6963896e59b084" providerId="Windows Live" clId="Web-{FF2DDE22-F4D8-F6EB-D28D-483D37AAEA1B}" dt="2025-03-19T07:40:12.862" v="69"/>
          <ac:picMkLst>
            <pc:docMk/>
            <pc:sldMk cId="2944680124" sldId="308"/>
            <ac:picMk id="17" creationId="{A2D49266-1F08-40F2-B0E1-1D919DCB5780}"/>
          </ac:picMkLst>
        </pc:picChg>
        <pc:picChg chg="add">
          <ac:chgData name="Kristóf Lajka" userId="5e6963896e59b084" providerId="Windows Live" clId="Web-{FF2DDE22-F4D8-F6EB-D28D-483D37AAEA1B}" dt="2025-03-19T07:40:12.862" v="69"/>
          <ac:picMkLst>
            <pc:docMk/>
            <pc:sldMk cId="2944680124" sldId="308"/>
            <ac:picMk id="24" creationId="{C0F4014E-6BAF-4F6C-B8CE-81A4D8F8801E}"/>
          </ac:picMkLst>
        </pc:picChg>
        <pc:picChg chg="add">
          <ac:chgData name="Kristóf Lajka" userId="5e6963896e59b084" providerId="Windows Live" clId="Web-{FF2DDE22-F4D8-F6EB-D28D-483D37AAEA1B}" dt="2025-03-19T07:40:12.862" v="69"/>
          <ac:picMkLst>
            <pc:docMk/>
            <pc:sldMk cId="2944680124" sldId="308"/>
            <ac:picMk id="26" creationId="{B891C919-1CCE-4DE8-BCB6-6D4A823ABA6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3/21/2025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039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244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5144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878057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947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3/21/2025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9768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3/21/2025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6265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1791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165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768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579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3/21/2025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650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3/21/2025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603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3/21/2025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17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3/21/2025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739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3/21/2025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952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844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3/21/2025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9018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4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jpe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jp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jp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jpe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3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.png"/><Relationship Id="rId5" Type="http://schemas.openxmlformats.org/officeDocument/2006/relationships/image" Target="../media/image85.png"/><Relationship Id="rId4" Type="http://schemas.openxmlformats.org/officeDocument/2006/relationships/image" Target="../media/image46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9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jpe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 descr="A képen Szárazföldi jármű, jármű, kerék, ég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33F9AC0C-2336-22CE-CB27-E9DC6F8EFFF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l="2999" t="23103" r="609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F67AF77-30B3-248C-B6AF-3DA7752912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hu-HU" dirty="0" err="1">
                <a:solidFill>
                  <a:schemeClr val="tx1"/>
                </a:solidFill>
              </a:rPr>
              <a:t>BorsodNet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D4C20F-123D-D2B9-9177-1765761C46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hu-HU">
                <a:solidFill>
                  <a:schemeClr val="tx1"/>
                </a:solidFill>
              </a:rPr>
              <a:t>Lajka Kristóf, Váradi Ádám és Enyedi Sándor Projektmunkája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5BE683FD-69A6-0889-A45B-C4CD0AD242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0" y="655"/>
            <a:ext cx="2895600" cy="221932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67495509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ép 1" descr="A képen szöveg, képernyőkép, Betűtípus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336CCBC2-18B6-77FC-82BA-EABC719F68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57" y="644"/>
            <a:ext cx="7517542" cy="3427713"/>
          </a:xfrm>
          <a:prstGeom prst="rect">
            <a:avLst/>
          </a:prstGeom>
        </p:spPr>
      </p:pic>
      <p:sp>
        <p:nvSpPr>
          <p:cNvPr id="3" name="Szövegdoboz 2">
            <a:extLst>
              <a:ext uri="{FF2B5EF4-FFF2-40B4-BE49-F238E27FC236}">
                <a16:creationId xmlns:a16="http://schemas.microsoft.com/office/drawing/2014/main" id="{1B1F4E60-CEFB-8C93-D41E-B9667FE6914F}"/>
              </a:ext>
            </a:extLst>
          </p:cNvPr>
          <p:cNvSpPr txBox="1"/>
          <p:nvPr/>
        </p:nvSpPr>
        <p:spPr>
          <a:xfrm>
            <a:off x="306270" y="3424204"/>
            <a:ext cx="347430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dirty="0"/>
              <a:t>AssemblySW1 VLAN </a:t>
            </a:r>
            <a:r>
              <a:rPr lang="hu-HU" dirty="0" err="1"/>
              <a:t>Table</a:t>
            </a:r>
          </a:p>
        </p:txBody>
      </p:sp>
      <p:pic>
        <p:nvPicPr>
          <p:cNvPr id="4" name="Kép 3" descr="A képen szöveg, képernyőkép, Betűtípus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A941A41A-5938-559C-E290-E7C987C3E7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3081" y="3264114"/>
            <a:ext cx="7511107" cy="3594015"/>
          </a:xfrm>
          <a:prstGeom prst="rect">
            <a:avLst/>
          </a:prstGeom>
        </p:spPr>
      </p:pic>
      <p:sp>
        <p:nvSpPr>
          <p:cNvPr id="5" name="Szövegdoboz 4">
            <a:extLst>
              <a:ext uri="{FF2B5EF4-FFF2-40B4-BE49-F238E27FC236}">
                <a16:creationId xmlns:a16="http://schemas.microsoft.com/office/drawing/2014/main" id="{2BFACA69-4C82-643E-5213-F7633E42029D}"/>
              </a:ext>
            </a:extLst>
          </p:cNvPr>
          <p:cNvSpPr txBox="1"/>
          <p:nvPr/>
        </p:nvSpPr>
        <p:spPr>
          <a:xfrm>
            <a:off x="7979251" y="2895181"/>
            <a:ext cx="360817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dirty="0"/>
              <a:t>AssemblySW2 VLAN </a:t>
            </a:r>
            <a:r>
              <a:rPr lang="hu-HU" dirty="0" err="1"/>
              <a:t>Table</a:t>
            </a:r>
          </a:p>
        </p:txBody>
      </p:sp>
    </p:spTree>
    <p:extLst>
      <p:ext uri="{BB962C8B-B14F-4D97-AF65-F5344CB8AC3E}">
        <p14:creationId xmlns:p14="http://schemas.microsoft.com/office/powerpoint/2010/main" val="1225385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artalom helye 3" descr="A képen szöveg, képernyőkép, Betűtípus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D780B238-9E57-CDF9-EDF6-5EEBFB2DB4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6393" y="2211341"/>
            <a:ext cx="7517027" cy="3435849"/>
          </a:xfrm>
        </p:spPr>
      </p:pic>
      <p:sp>
        <p:nvSpPr>
          <p:cNvPr id="5" name="Szövegdoboz 4">
            <a:extLst>
              <a:ext uri="{FF2B5EF4-FFF2-40B4-BE49-F238E27FC236}">
                <a16:creationId xmlns:a16="http://schemas.microsoft.com/office/drawing/2014/main" id="{6751D41C-D457-1D0F-C3F2-8B1C379689DF}"/>
              </a:ext>
            </a:extLst>
          </p:cNvPr>
          <p:cNvSpPr txBox="1"/>
          <p:nvPr/>
        </p:nvSpPr>
        <p:spPr>
          <a:xfrm>
            <a:off x="4493621" y="1524713"/>
            <a:ext cx="2743199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dirty="0" err="1"/>
              <a:t>SrvSW</a:t>
            </a:r>
            <a:r>
              <a:rPr lang="hu-HU" dirty="0"/>
              <a:t> VLAN </a:t>
            </a:r>
            <a:r>
              <a:rPr lang="hu-HU" dirty="0" err="1"/>
              <a:t>Table</a:t>
            </a:r>
          </a:p>
        </p:txBody>
      </p:sp>
    </p:spTree>
    <p:extLst>
      <p:ext uri="{BB962C8B-B14F-4D97-AF65-F5344CB8AC3E}">
        <p14:creationId xmlns:p14="http://schemas.microsoft.com/office/powerpoint/2010/main" val="3547147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618EB-3032-0D46-4020-753157BBE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Etherchannel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BD286FC-C965-9CB9-D4A6-DA0B276CE2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0566449"/>
              </p:ext>
            </p:extLst>
          </p:nvPr>
        </p:nvGraphicFramePr>
        <p:xfrm>
          <a:off x="1628812" y="1519125"/>
          <a:ext cx="8045504" cy="192773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022086">
                  <a:extLst>
                    <a:ext uri="{9D8B030D-6E8A-4147-A177-3AD203B41FA5}">
                      <a16:colId xmlns:a16="http://schemas.microsoft.com/office/drawing/2014/main" val="2656015426"/>
                    </a:ext>
                  </a:extLst>
                </a:gridCol>
                <a:gridCol w="4023418">
                  <a:extLst>
                    <a:ext uri="{9D8B030D-6E8A-4147-A177-3AD203B41FA5}">
                      <a16:colId xmlns:a16="http://schemas.microsoft.com/office/drawing/2014/main" val="2308245871"/>
                    </a:ext>
                  </a:extLst>
                </a:gridCol>
              </a:tblGrid>
              <a:tr h="58360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3800" dirty="0" err="1">
                          <a:effectLst/>
                        </a:rPr>
                        <a:t>Protocols</a:t>
                      </a:r>
                      <a:endParaRPr lang="hu-HU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3836" marR="143836" marT="0" marB="0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3800" dirty="0" err="1">
                          <a:effectLst/>
                        </a:rPr>
                        <a:t>Ports</a:t>
                      </a:r>
                      <a:endParaRPr lang="hu-HU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3836" marR="143836" marT="0" marB="0"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9927381"/>
                  </a:ext>
                </a:extLst>
              </a:tr>
              <a:tr h="58400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3800" dirty="0">
                          <a:effectLst/>
                        </a:rPr>
                        <a:t>LACP</a:t>
                      </a:r>
                    </a:p>
                  </a:txBody>
                  <a:tcPr marL="143836" marR="143836" marT="0" marB="0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3800" dirty="0">
                          <a:solidFill>
                            <a:schemeClr val="bg1"/>
                          </a:solidFill>
                          <a:effectLst/>
                        </a:rPr>
                        <a:t>G1/0/1, G1/0/2</a:t>
                      </a:r>
                      <a:endParaRPr lang="hu-HU" sz="23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43836" marR="143836" marT="0" marB="0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3643814"/>
                  </a:ext>
                </a:extLst>
              </a:tr>
              <a:tr h="75247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3800" dirty="0">
                          <a:effectLst/>
                        </a:rPr>
                        <a:t>LACP</a:t>
                      </a:r>
                    </a:p>
                  </a:txBody>
                  <a:tcPr marL="143836" marR="143836" marT="0" marB="0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3800" dirty="0">
                          <a:solidFill>
                            <a:schemeClr val="bg1"/>
                          </a:solidFill>
                          <a:effectLst/>
                        </a:rPr>
                        <a:t>G1/0/1, G1/0/2</a:t>
                      </a:r>
                      <a:endParaRPr lang="hu-HU" sz="23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43836" marR="143836" marT="0" marB="0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740284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F725B64F-9242-7D0B-8230-B1CC407644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653540" y="-714972"/>
            <a:ext cx="25570880" cy="9589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u-HU"/>
          </a:p>
        </p:txBody>
      </p:sp>
      <p:sp>
        <p:nvSpPr>
          <p:cNvPr id="7" name="Szövegdoboz 6"/>
          <p:cNvSpPr txBox="1"/>
          <p:nvPr/>
        </p:nvSpPr>
        <p:spPr>
          <a:xfrm>
            <a:off x="2685953" y="6297250"/>
            <a:ext cx="2599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DeliverySW1</a:t>
            </a:r>
          </a:p>
        </p:txBody>
      </p:sp>
      <p:sp>
        <p:nvSpPr>
          <p:cNvPr id="8" name="Szövegdoboz 7"/>
          <p:cNvSpPr txBox="1"/>
          <p:nvPr/>
        </p:nvSpPr>
        <p:spPr>
          <a:xfrm>
            <a:off x="8066837" y="6343416"/>
            <a:ext cx="29866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DeliverySW2</a:t>
            </a:r>
          </a:p>
          <a:p>
            <a:endParaRPr lang="hu-HU" dirty="0"/>
          </a:p>
        </p:txBody>
      </p:sp>
      <p:pic>
        <p:nvPicPr>
          <p:cNvPr id="9" name="Kép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6439" y="3856853"/>
            <a:ext cx="4111209" cy="2381298"/>
          </a:xfrm>
          <a:prstGeom prst="rect">
            <a:avLst/>
          </a:prstGeom>
        </p:spPr>
      </p:pic>
      <p:pic>
        <p:nvPicPr>
          <p:cNvPr id="10" name="Kép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573" y="3879018"/>
            <a:ext cx="4008791" cy="2313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191679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Kép 12" descr="A képen szöveg, képernyőkép, Betűtípus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9B31AAEE-7AD5-1C02-D66E-5AB5D265FD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8764" y="1153426"/>
            <a:ext cx="5303367" cy="3336067"/>
          </a:xfrm>
          <a:prstGeom prst="rect">
            <a:avLst/>
          </a:prstGeom>
        </p:spPr>
      </p:pic>
      <p:pic>
        <p:nvPicPr>
          <p:cNvPr id="8" name="Kép 7" descr="A képen szöveg, képernyőkép, Betűtípus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3B66ECD0-2826-D138-BB2B-8F0A7D36DD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07" y="1379966"/>
            <a:ext cx="5232057" cy="3109528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A516CBBC-1215-839B-C529-40AFF1DBA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Etherchannel</a:t>
            </a: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061CDD4A-897E-440E-CB45-70C89985EE10}"/>
              </a:ext>
            </a:extLst>
          </p:cNvPr>
          <p:cNvSpPr txBox="1"/>
          <p:nvPr/>
        </p:nvSpPr>
        <p:spPr>
          <a:xfrm>
            <a:off x="1254578" y="4686300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dirty="0"/>
              <a:t>AssemblySW1</a:t>
            </a: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76F60A54-300A-ACA9-6AC4-80133601EA2C}"/>
              </a:ext>
            </a:extLst>
          </p:cNvPr>
          <p:cNvSpPr txBox="1"/>
          <p:nvPr/>
        </p:nvSpPr>
        <p:spPr>
          <a:xfrm>
            <a:off x="8073394" y="4683578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dirty="0"/>
              <a:t>AssemblySW2</a:t>
            </a:r>
          </a:p>
        </p:txBody>
      </p:sp>
      <p:pic>
        <p:nvPicPr>
          <p:cNvPr id="3" name="Kép 2" descr="A képen szöveg, képernyőkép, Betűtípus, Párhuzamos látható&#10;&#10;Automatikusan generált leírás">
            <a:extLst>
              <a:ext uri="{FF2B5EF4-FFF2-40B4-BE49-F238E27FC236}">
                <a16:creationId xmlns:a16="http://schemas.microsoft.com/office/drawing/2014/main" id="{769B80BB-E0EE-4FA4-6557-A59E5830C8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4202" y="1371600"/>
            <a:ext cx="1485387" cy="4114800"/>
          </a:xfrm>
          <a:prstGeom prst="rect">
            <a:avLst/>
          </a:prstGeom>
        </p:spPr>
      </p:pic>
      <p:sp>
        <p:nvSpPr>
          <p:cNvPr id="4" name="Téglalap 3"/>
          <p:cNvSpPr/>
          <p:nvPr/>
        </p:nvSpPr>
        <p:spPr>
          <a:xfrm>
            <a:off x="104338" y="4179408"/>
            <a:ext cx="4940707" cy="311979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Téglalap 5"/>
          <p:cNvSpPr/>
          <p:nvPr/>
        </p:nvSpPr>
        <p:spPr>
          <a:xfrm>
            <a:off x="6890509" y="4162697"/>
            <a:ext cx="5301491" cy="327523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3871110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8B4F6-0164-4591-912F-1669F9412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1837" y="1454963"/>
            <a:ext cx="3342462" cy="33083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/>
              <a:t>Route Table</a:t>
            </a:r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6756BDFE-CA98-847F-7F34-2021040CD922}"/>
              </a:ext>
            </a:extLst>
          </p:cNvPr>
          <p:cNvSpPr txBox="1"/>
          <p:nvPr/>
        </p:nvSpPr>
        <p:spPr>
          <a:xfrm>
            <a:off x="6233002" y="1511984"/>
            <a:ext cx="274319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sz="2000" dirty="0"/>
              <a:t>AssemblyR1</a:t>
            </a:r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5CF803F1-DEBC-53A7-5C1A-AD4D4308CFDC}"/>
              </a:ext>
            </a:extLst>
          </p:cNvPr>
          <p:cNvSpPr txBox="1"/>
          <p:nvPr/>
        </p:nvSpPr>
        <p:spPr>
          <a:xfrm>
            <a:off x="6571096" y="5107953"/>
            <a:ext cx="274319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sz="2000" dirty="0"/>
              <a:t>AssemblyR2</a:t>
            </a:r>
          </a:p>
        </p:txBody>
      </p:sp>
      <p:pic>
        <p:nvPicPr>
          <p:cNvPr id="3" name="Kép 2" descr="A képen szöveg, képernyőkép, Betűtípus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9F122677-9F5E-E911-2545-499FE36105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999" y="58952"/>
            <a:ext cx="5539946" cy="3321394"/>
          </a:xfrm>
          <a:prstGeom prst="rect">
            <a:avLst/>
          </a:prstGeom>
        </p:spPr>
      </p:pic>
      <p:pic>
        <p:nvPicPr>
          <p:cNvPr id="4" name="Kép 3" descr="A képen szöveg, képernyőkép, Betűtípus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53D28135-B0F8-B9C3-F345-5D8F83F5FA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253" y="3358941"/>
            <a:ext cx="5893144" cy="3357692"/>
          </a:xfrm>
          <a:prstGeom prst="rect">
            <a:avLst/>
          </a:prstGeom>
        </p:spPr>
      </p:pic>
      <p:sp>
        <p:nvSpPr>
          <p:cNvPr id="6" name="Téglalap 5">
            <a:extLst>
              <a:ext uri="{FF2B5EF4-FFF2-40B4-BE49-F238E27FC236}">
                <a16:creationId xmlns:a16="http://schemas.microsoft.com/office/drawing/2014/main" id="{BAA70F2B-F5C1-D075-8548-863ECAE56FF7}"/>
              </a:ext>
            </a:extLst>
          </p:cNvPr>
          <p:cNvSpPr/>
          <p:nvPr/>
        </p:nvSpPr>
        <p:spPr>
          <a:xfrm>
            <a:off x="382876" y="2002742"/>
            <a:ext cx="5536993" cy="136461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Téglalap 7">
            <a:extLst>
              <a:ext uri="{FF2B5EF4-FFF2-40B4-BE49-F238E27FC236}">
                <a16:creationId xmlns:a16="http://schemas.microsoft.com/office/drawing/2014/main" id="{5CA140C6-B81C-B4D0-09DA-F71B1F3E4C7E}"/>
              </a:ext>
            </a:extLst>
          </p:cNvPr>
          <p:cNvSpPr/>
          <p:nvPr/>
        </p:nvSpPr>
        <p:spPr>
          <a:xfrm>
            <a:off x="206163" y="5409368"/>
            <a:ext cx="5886233" cy="130726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64550516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2B882-08BF-D1D2-91B2-742A3C6D6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750" y="3027783"/>
            <a:ext cx="10407602" cy="86802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>
                <a:solidFill>
                  <a:srgbClr val="EBEBEB"/>
                </a:solidFill>
              </a:rPr>
              <a:t>SSH</a:t>
            </a:r>
          </a:p>
        </p:txBody>
      </p:sp>
      <p:pic>
        <p:nvPicPr>
          <p:cNvPr id="8" name="Kép 7" descr="A képen szöveg, képernyőkép, Betűtípus, szoftver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1D95BAE3-5034-7C3B-755C-C0B2D3E70A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1121" y="-3476"/>
            <a:ext cx="5715000" cy="1819275"/>
          </a:xfrm>
          <a:prstGeom prst="rect">
            <a:avLst/>
          </a:prstGeom>
        </p:spPr>
      </p:pic>
      <p:sp>
        <p:nvSpPr>
          <p:cNvPr id="9" name="Szövegdoboz 8">
            <a:extLst>
              <a:ext uri="{FF2B5EF4-FFF2-40B4-BE49-F238E27FC236}">
                <a16:creationId xmlns:a16="http://schemas.microsoft.com/office/drawing/2014/main" id="{69A2943B-6BB4-7F22-9F16-CF8871446020}"/>
              </a:ext>
            </a:extLst>
          </p:cNvPr>
          <p:cNvSpPr txBox="1"/>
          <p:nvPr/>
        </p:nvSpPr>
        <p:spPr>
          <a:xfrm>
            <a:off x="6555580" y="2994865"/>
            <a:ext cx="2743199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dirty="0"/>
              <a:t>AssemblyR1</a:t>
            </a:r>
          </a:p>
        </p:txBody>
      </p:sp>
      <p:pic>
        <p:nvPicPr>
          <p:cNvPr id="10" name="Kép 9" descr="A képen szöveg, képernyőkép, Betűtípus, szoftver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C01ED7CC-5BCE-001F-04F3-0BA78237AD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0825" y="1937179"/>
            <a:ext cx="5715000" cy="1809750"/>
          </a:xfrm>
          <a:prstGeom prst="rect">
            <a:avLst/>
          </a:prstGeom>
        </p:spPr>
      </p:pic>
      <p:pic>
        <p:nvPicPr>
          <p:cNvPr id="11" name="Kép 10" descr="A képen szöveg, képernyőkép, Betűtípus, szoftver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B060F405-5ED9-5F7E-B03C-C0A586C676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65884" y="3848100"/>
            <a:ext cx="5705475" cy="1447800"/>
          </a:xfrm>
          <a:prstGeom prst="rect">
            <a:avLst/>
          </a:prstGeom>
        </p:spPr>
      </p:pic>
      <p:pic>
        <p:nvPicPr>
          <p:cNvPr id="12" name="Kép 11" descr="A képen szöveg, képernyőkép, Betűtípus, szoftver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37665D6D-BA95-3AC9-F37E-4089A33729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50052" y="5437873"/>
            <a:ext cx="5695950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113315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EA4FD-5DD8-81BF-4671-6448B2020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Port-</a:t>
            </a:r>
            <a:r>
              <a:rPr lang="hu-HU" dirty="0" err="1"/>
              <a:t>Security</a:t>
            </a:r>
            <a:r>
              <a:rPr lang="hu-HU" dirty="0"/>
              <a:t>, </a:t>
            </a:r>
            <a:r>
              <a:rPr lang="hu-HU" dirty="0" err="1"/>
              <a:t>Portfast</a:t>
            </a:r>
            <a:r>
              <a:rPr lang="hu-HU" dirty="0"/>
              <a:t>, BPDU </a:t>
            </a:r>
            <a:r>
              <a:rPr lang="hu-HU" dirty="0" err="1"/>
              <a:t>Guard</a:t>
            </a:r>
            <a:endParaRPr lang="hu-HU" dirty="0"/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31CBE573-8513-DE83-20BE-3238AC15D8B0}"/>
              </a:ext>
            </a:extLst>
          </p:cNvPr>
          <p:cNvSpPr txBox="1"/>
          <p:nvPr/>
        </p:nvSpPr>
        <p:spPr>
          <a:xfrm>
            <a:off x="2056382" y="3601309"/>
            <a:ext cx="2743199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dirty="0"/>
              <a:t>AssemblySW1 G1/0/5</a:t>
            </a:r>
          </a:p>
        </p:txBody>
      </p:sp>
      <p:sp>
        <p:nvSpPr>
          <p:cNvPr id="18" name="Szövegdoboz 17">
            <a:extLst>
              <a:ext uri="{FF2B5EF4-FFF2-40B4-BE49-F238E27FC236}">
                <a16:creationId xmlns:a16="http://schemas.microsoft.com/office/drawing/2014/main" id="{A614D6DF-656F-A8A8-0344-8C9DE830071E}"/>
              </a:ext>
            </a:extLst>
          </p:cNvPr>
          <p:cNvSpPr txBox="1"/>
          <p:nvPr/>
        </p:nvSpPr>
        <p:spPr>
          <a:xfrm>
            <a:off x="7586952" y="3605978"/>
            <a:ext cx="2743199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dirty="0"/>
              <a:t>AssemblySW1 G1/0/10</a:t>
            </a:r>
          </a:p>
        </p:txBody>
      </p:sp>
      <p:sp>
        <p:nvSpPr>
          <p:cNvPr id="19" name="Szövegdoboz 18">
            <a:extLst>
              <a:ext uri="{FF2B5EF4-FFF2-40B4-BE49-F238E27FC236}">
                <a16:creationId xmlns:a16="http://schemas.microsoft.com/office/drawing/2014/main" id="{85A87586-A8B4-D16A-A98E-0E4F4DC63080}"/>
              </a:ext>
            </a:extLst>
          </p:cNvPr>
          <p:cNvSpPr txBox="1"/>
          <p:nvPr/>
        </p:nvSpPr>
        <p:spPr>
          <a:xfrm>
            <a:off x="2114146" y="6259033"/>
            <a:ext cx="2743199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dirty="0"/>
              <a:t>AssemblySW2 G1/0/5</a:t>
            </a:r>
          </a:p>
        </p:txBody>
      </p:sp>
      <p:sp>
        <p:nvSpPr>
          <p:cNvPr id="20" name="Szövegdoboz 19">
            <a:extLst>
              <a:ext uri="{FF2B5EF4-FFF2-40B4-BE49-F238E27FC236}">
                <a16:creationId xmlns:a16="http://schemas.microsoft.com/office/drawing/2014/main" id="{B504728D-D55A-8056-C733-6F6E5580AC70}"/>
              </a:ext>
            </a:extLst>
          </p:cNvPr>
          <p:cNvSpPr txBox="1"/>
          <p:nvPr/>
        </p:nvSpPr>
        <p:spPr>
          <a:xfrm>
            <a:off x="7586952" y="6259033"/>
            <a:ext cx="2743199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dirty="0"/>
              <a:t>AssemblySW2 G1/0/10</a:t>
            </a:r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3902" y="1364946"/>
            <a:ext cx="3708158" cy="2144283"/>
          </a:xfrm>
          <a:prstGeom prst="rect">
            <a:avLst/>
          </a:prstGeom>
        </p:spPr>
      </p:pic>
      <p:pic>
        <p:nvPicPr>
          <p:cNvPr id="7" name="Kép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6635" y="1364945"/>
            <a:ext cx="3823835" cy="2144283"/>
          </a:xfrm>
          <a:prstGeom prst="rect">
            <a:avLst/>
          </a:prstGeom>
        </p:spPr>
      </p:pic>
      <p:pic>
        <p:nvPicPr>
          <p:cNvPr id="9" name="Kép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469" y="3993729"/>
            <a:ext cx="3807024" cy="2169505"/>
          </a:xfrm>
          <a:prstGeom prst="rect">
            <a:avLst/>
          </a:prstGeom>
        </p:spPr>
      </p:pic>
      <p:pic>
        <p:nvPicPr>
          <p:cNvPr id="10" name="Kép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1489" y="3998528"/>
            <a:ext cx="3994124" cy="2260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870679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12948-0142-3E06-0AD6-9CD0827A0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HSRP</a:t>
            </a:r>
          </a:p>
        </p:txBody>
      </p:sp>
      <p:pic>
        <p:nvPicPr>
          <p:cNvPr id="8" name="Kép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0474" y="1849353"/>
            <a:ext cx="1978660" cy="3735915"/>
          </a:xfrm>
          <a:prstGeom prst="rect">
            <a:avLst/>
          </a:prstGeom>
        </p:spPr>
      </p:pic>
      <p:pic>
        <p:nvPicPr>
          <p:cNvPr id="24" name="Kép 23" descr="A képen szöveg, képernyőkép, Betűtípus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9DDCF6F5-3015-9293-5381-91A9B683D8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" y="1858018"/>
            <a:ext cx="5036151" cy="3728909"/>
          </a:xfrm>
          <a:prstGeom prst="rect">
            <a:avLst/>
          </a:prstGeom>
        </p:spPr>
      </p:pic>
      <p:pic>
        <p:nvPicPr>
          <p:cNvPr id="25" name="Kép 24" descr="A képen szöveg, képernyőkép, Betűtípus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40BBC710-8510-5495-F1EA-8426BED99C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0649" y="1856860"/>
            <a:ext cx="5051082" cy="3741523"/>
          </a:xfrm>
          <a:prstGeom prst="rect">
            <a:avLst/>
          </a:prstGeom>
        </p:spPr>
      </p:pic>
      <p:sp>
        <p:nvSpPr>
          <p:cNvPr id="26" name="Szövegdoboz 25">
            <a:extLst>
              <a:ext uri="{FF2B5EF4-FFF2-40B4-BE49-F238E27FC236}">
                <a16:creationId xmlns:a16="http://schemas.microsoft.com/office/drawing/2014/main" id="{E086F4C9-9B2F-56BB-861A-CDC257D3DB5C}"/>
              </a:ext>
            </a:extLst>
          </p:cNvPr>
          <p:cNvSpPr txBox="1"/>
          <p:nvPr/>
        </p:nvSpPr>
        <p:spPr>
          <a:xfrm>
            <a:off x="966728" y="5779636"/>
            <a:ext cx="274319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sz="2000" dirty="0"/>
              <a:t>AssemblyR1-Active</a:t>
            </a:r>
          </a:p>
        </p:txBody>
      </p:sp>
      <p:sp>
        <p:nvSpPr>
          <p:cNvPr id="27" name="Szövegdoboz 26">
            <a:extLst>
              <a:ext uri="{FF2B5EF4-FFF2-40B4-BE49-F238E27FC236}">
                <a16:creationId xmlns:a16="http://schemas.microsoft.com/office/drawing/2014/main" id="{1A637E19-EC17-A3F5-92D4-BD8FB05D1162}"/>
              </a:ext>
            </a:extLst>
          </p:cNvPr>
          <p:cNvSpPr txBox="1"/>
          <p:nvPr/>
        </p:nvSpPr>
        <p:spPr>
          <a:xfrm>
            <a:off x="8170323" y="5782926"/>
            <a:ext cx="2835874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sz="2000" dirty="0"/>
              <a:t>AssemblyR2-Standby</a:t>
            </a:r>
          </a:p>
        </p:txBody>
      </p:sp>
      <p:sp>
        <p:nvSpPr>
          <p:cNvPr id="3" name="Téglalap 2">
            <a:extLst>
              <a:ext uri="{FF2B5EF4-FFF2-40B4-BE49-F238E27FC236}">
                <a16:creationId xmlns:a16="http://schemas.microsoft.com/office/drawing/2014/main" id="{EE3B2000-E809-520C-D088-E4179B0DD179}"/>
              </a:ext>
            </a:extLst>
          </p:cNvPr>
          <p:cNvSpPr/>
          <p:nvPr/>
        </p:nvSpPr>
        <p:spPr>
          <a:xfrm>
            <a:off x="137443" y="4898864"/>
            <a:ext cx="4339274" cy="373059"/>
          </a:xfrm>
          <a:prstGeom prst="rect">
            <a:avLst/>
          </a:prstGeom>
          <a:noFill/>
          <a:ln>
            <a:solidFill>
              <a:srgbClr val="4472C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" name="Téglalap 3">
            <a:extLst>
              <a:ext uri="{FF2B5EF4-FFF2-40B4-BE49-F238E27FC236}">
                <a16:creationId xmlns:a16="http://schemas.microsoft.com/office/drawing/2014/main" id="{6DED2F2A-FD39-2F19-BFD0-E8178437EBDB}"/>
              </a:ext>
            </a:extLst>
          </p:cNvPr>
          <p:cNvSpPr/>
          <p:nvPr/>
        </p:nvSpPr>
        <p:spPr>
          <a:xfrm>
            <a:off x="127625" y="3131739"/>
            <a:ext cx="4329457" cy="402511"/>
          </a:xfrm>
          <a:prstGeom prst="rect">
            <a:avLst/>
          </a:prstGeom>
          <a:noFill/>
          <a:ln>
            <a:solidFill>
              <a:srgbClr val="4472C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731DF5AE-F685-C172-853A-A6DA3E7B851C}"/>
              </a:ext>
            </a:extLst>
          </p:cNvPr>
          <p:cNvSpPr/>
          <p:nvPr/>
        </p:nvSpPr>
        <p:spPr>
          <a:xfrm>
            <a:off x="7186310" y="3033565"/>
            <a:ext cx="4211649" cy="502124"/>
          </a:xfrm>
          <a:prstGeom prst="rect">
            <a:avLst/>
          </a:prstGeom>
          <a:noFill/>
          <a:ln>
            <a:solidFill>
              <a:srgbClr val="4472C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Téglalap 6">
            <a:extLst>
              <a:ext uri="{FF2B5EF4-FFF2-40B4-BE49-F238E27FC236}">
                <a16:creationId xmlns:a16="http://schemas.microsoft.com/office/drawing/2014/main" id="{D9A4F23B-5C79-15F6-FEAB-7544433C6C8A}"/>
              </a:ext>
            </a:extLst>
          </p:cNvPr>
          <p:cNvSpPr/>
          <p:nvPr/>
        </p:nvSpPr>
        <p:spPr>
          <a:xfrm>
            <a:off x="7156858" y="4839961"/>
            <a:ext cx="4211649" cy="510502"/>
          </a:xfrm>
          <a:prstGeom prst="rect">
            <a:avLst/>
          </a:prstGeom>
          <a:noFill/>
          <a:ln>
            <a:solidFill>
              <a:srgbClr val="4472C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0447792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HSRP </a:t>
            </a:r>
            <a:r>
              <a:rPr lang="hu-HU" dirty="0" err="1"/>
              <a:t>commands</a:t>
            </a:r>
            <a:endParaRPr lang="hu-HU" dirty="0"/>
          </a:p>
        </p:txBody>
      </p:sp>
      <p:pic>
        <p:nvPicPr>
          <p:cNvPr id="5" name="Tartalom helye 4" descr="A képen szöveg, képernyőkép, Betűtípus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9C6E9830-26CE-7A0D-8390-B808ECDD27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5335" y="1481470"/>
            <a:ext cx="4981575" cy="3629025"/>
          </a:xfrm>
        </p:spPr>
      </p:pic>
      <p:pic>
        <p:nvPicPr>
          <p:cNvPr id="6" name="Kép 5" descr="A képen szöveg, képernyőkép, Betűtípus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D4669E77-2306-A1CE-104A-9B2D8DC9B2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4260" y="1474831"/>
            <a:ext cx="5243640" cy="3620014"/>
          </a:xfrm>
          <a:prstGeom prst="rect">
            <a:avLst/>
          </a:prstGeom>
        </p:spPr>
      </p:pic>
      <p:sp>
        <p:nvSpPr>
          <p:cNvPr id="11" name="Szövegdoboz 10">
            <a:extLst>
              <a:ext uri="{FF2B5EF4-FFF2-40B4-BE49-F238E27FC236}">
                <a16:creationId xmlns:a16="http://schemas.microsoft.com/office/drawing/2014/main" id="{2680A411-DEE9-F72A-1486-BE34A49921A2}"/>
              </a:ext>
            </a:extLst>
          </p:cNvPr>
          <p:cNvSpPr txBox="1"/>
          <p:nvPr/>
        </p:nvSpPr>
        <p:spPr>
          <a:xfrm>
            <a:off x="1380122" y="5479084"/>
            <a:ext cx="274319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sz="2000" dirty="0"/>
              <a:t>AssemblyR1</a:t>
            </a:r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57F9AEAD-BF3D-4CC1-E461-2D8CF4C86B7B}"/>
              </a:ext>
            </a:extLst>
          </p:cNvPr>
          <p:cNvSpPr txBox="1"/>
          <p:nvPr/>
        </p:nvSpPr>
        <p:spPr>
          <a:xfrm>
            <a:off x="7908100" y="5492886"/>
            <a:ext cx="274319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sz="2000" dirty="0"/>
              <a:t>AssemblyR2</a:t>
            </a:r>
          </a:p>
        </p:txBody>
      </p:sp>
    </p:spTree>
    <p:extLst>
      <p:ext uri="{BB962C8B-B14F-4D97-AF65-F5344CB8AC3E}">
        <p14:creationId xmlns:p14="http://schemas.microsoft.com/office/powerpoint/2010/main" val="1114361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8">
            <a:extLst>
              <a:ext uri="{FF2B5EF4-FFF2-40B4-BE49-F238E27FC236}">
                <a16:creationId xmlns:a16="http://schemas.microsoft.com/office/drawing/2014/main" id="{A4322390-8B58-46BE-88EB-D9FD30C08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Kép 2" descr="A képen jármű, Szárazföldi jármű, kerék, hűtőrács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2231A9AD-081D-10FC-DCF5-1D26470805A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23391" r="90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" name="Cím 3"/>
          <p:cNvSpPr>
            <a:spLocks noGrp="1"/>
          </p:cNvSpPr>
          <p:nvPr>
            <p:ph type="ctrTitle"/>
          </p:nvPr>
        </p:nvSpPr>
        <p:spPr>
          <a:xfrm>
            <a:off x="6433" y="1104"/>
            <a:ext cx="12072440" cy="2280450"/>
          </a:xfrm>
        </p:spPr>
        <p:txBody>
          <a:bodyPr vert="horz" lIns="91440" tIns="45720" rIns="91440" bIns="45720" rtlCol="0">
            <a:normAutofit fontScale="90000"/>
          </a:bodyPr>
          <a:lstStyle/>
          <a:p>
            <a:r>
              <a:rPr lang="hu-HU" dirty="0">
                <a:solidFill>
                  <a:schemeClr val="tx1"/>
                </a:solidFill>
              </a:rPr>
              <a:t>2.location(WIFI): </a:t>
            </a:r>
            <a:br>
              <a:rPr lang="hu-HU" dirty="0">
                <a:solidFill>
                  <a:schemeClr val="tx1"/>
                </a:solidFill>
              </a:rPr>
            </a:br>
            <a:r>
              <a:rPr lang="hu-HU">
                <a:solidFill>
                  <a:schemeClr val="tx1"/>
                </a:solidFill>
              </a:rPr>
              <a:t>Boss</a:t>
            </a:r>
            <a:r>
              <a:rPr lang="hu-HU" dirty="0">
                <a:solidFill>
                  <a:schemeClr val="tx1"/>
                </a:solidFill>
              </a:rPr>
              <a:t> Office</a:t>
            </a:r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id="{C885E190-58DD-42DD-A4A8-401E15C92A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" name="Kép 1" descr="A képen szöveg, diagram, kör, képernyőkép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2C3F543F-683B-4170-74CA-23344E1C0F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9742" y="1417155"/>
            <a:ext cx="5564256" cy="5161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875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104000"/>
                <a:satMod val="128000"/>
                <a:lumMod val="104000"/>
              </a:schemeClr>
            </a:gs>
            <a:gs pos="100000">
              <a:schemeClr val="bg1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 descr="A képen Szárazföldi jármű, jármű, kerék, ég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7F9408AC-3FB3-9D72-C4C2-D11FD14D488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5000"/>
            <a:grayscl/>
          </a:blip>
          <a:srcRect t="15413"/>
          <a:stretch/>
        </p:blipFill>
        <p:spPr>
          <a:xfrm>
            <a:off x="20" y="-1"/>
            <a:ext cx="12191980" cy="6858000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>
            <a:normAutofit/>
          </a:bodyPr>
          <a:lstStyle/>
          <a:p>
            <a:r>
              <a:rPr lang="hu-HU" dirty="0"/>
              <a:t>Bemutatkozás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D187C4E-14B9-4504-B200-5127823FA7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hu-HU" dirty="0"/>
              <a:t>Cégünk a </a:t>
            </a:r>
            <a:r>
              <a:rPr lang="hu-HU" dirty="0" err="1"/>
              <a:t>BorsodNet</a:t>
            </a:r>
            <a:r>
              <a:rPr lang="hu-HU" dirty="0"/>
              <a:t>, egy miskolci hálózati cég.</a:t>
            </a:r>
          </a:p>
          <a:p>
            <a:pPr marL="0" indent="0">
              <a:buNone/>
            </a:pPr>
            <a:r>
              <a:rPr lang="hu-HU" dirty="0"/>
              <a:t>Jelenlegi megbízásunkat a Mini brit autómárka adta, hogy szeretnék ha mi csinálnánk meg a Miskolcon épülő Mini autógyár hálózatát 3 telephelyre szétosztva.</a:t>
            </a:r>
          </a:p>
        </p:txBody>
      </p:sp>
    </p:spTree>
    <p:extLst>
      <p:ext uri="{BB962C8B-B14F-4D97-AF65-F5344CB8AC3E}">
        <p14:creationId xmlns:p14="http://schemas.microsoft.com/office/powerpoint/2010/main" val="2149205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63DA1-BE40-126F-1A78-CA6ECA805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458" y="4542502"/>
            <a:ext cx="9186063" cy="118998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500"/>
              <a:t>WIFI</a:t>
            </a:r>
          </a:p>
        </p:txBody>
      </p:sp>
      <p:pic>
        <p:nvPicPr>
          <p:cNvPr id="4" name="Kép 3" descr="A képen szöveg, diagram, kör, képernyőkép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5B3360DD-282A-9D0A-E29F-A1EEF00688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693" y="3589"/>
            <a:ext cx="4227996" cy="4001604"/>
          </a:xfrm>
          <a:prstGeom prst="rect">
            <a:avLst/>
          </a:prstGeom>
        </p:spPr>
      </p:pic>
      <p:pic>
        <p:nvPicPr>
          <p:cNvPr id="6" name="Kép 5" descr="A képen szöveg, képernyőkép, képernyő, Betűtípus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1B58AAF5-A017-BD44-5237-57215CE587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1834" y="4211"/>
            <a:ext cx="6305550" cy="2962275"/>
          </a:xfrm>
          <a:prstGeom prst="rect">
            <a:avLst/>
          </a:prstGeom>
        </p:spPr>
      </p:pic>
      <p:sp>
        <p:nvSpPr>
          <p:cNvPr id="8" name="Szövegdoboz 7">
            <a:extLst>
              <a:ext uri="{FF2B5EF4-FFF2-40B4-BE49-F238E27FC236}">
                <a16:creationId xmlns:a16="http://schemas.microsoft.com/office/drawing/2014/main" id="{8BCD91A2-3617-7645-5BD3-99866D9380C2}"/>
              </a:ext>
            </a:extLst>
          </p:cNvPr>
          <p:cNvSpPr txBox="1"/>
          <p:nvPr/>
        </p:nvSpPr>
        <p:spPr>
          <a:xfrm>
            <a:off x="4619976" y="1183684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sz="2800" dirty="0"/>
              <a:t>LAN</a:t>
            </a:r>
          </a:p>
        </p:txBody>
      </p:sp>
      <p:pic>
        <p:nvPicPr>
          <p:cNvPr id="9" name="Kép 8" descr="A képen szöveg, képernyőkép, képernyő, szám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54E9E427-CC74-4EF2-4D3B-A2802DAECF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50697" y="2935632"/>
            <a:ext cx="6343650" cy="3924300"/>
          </a:xfrm>
          <a:prstGeom prst="rect">
            <a:avLst/>
          </a:prstGeom>
        </p:spPr>
      </p:pic>
      <p:sp>
        <p:nvSpPr>
          <p:cNvPr id="10" name="Szövegdoboz 9">
            <a:extLst>
              <a:ext uri="{FF2B5EF4-FFF2-40B4-BE49-F238E27FC236}">
                <a16:creationId xmlns:a16="http://schemas.microsoft.com/office/drawing/2014/main" id="{58C2E75A-5F2C-7543-1485-C0779E1700B2}"/>
              </a:ext>
            </a:extLst>
          </p:cNvPr>
          <p:cNvSpPr txBox="1"/>
          <p:nvPr/>
        </p:nvSpPr>
        <p:spPr>
          <a:xfrm>
            <a:off x="4568204" y="4954638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sz="2800" dirty="0"/>
              <a:t>WAN</a:t>
            </a:r>
          </a:p>
        </p:txBody>
      </p:sp>
    </p:spTree>
    <p:extLst>
      <p:ext uri="{BB962C8B-B14F-4D97-AF65-F5344CB8AC3E}">
        <p14:creationId xmlns:p14="http://schemas.microsoft.com/office/powerpoint/2010/main" val="3658396111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9FED7-7549-BBFB-049A-392EEF9F2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4165580" cy="1400530"/>
          </a:xfrm>
        </p:spPr>
        <p:txBody>
          <a:bodyPr>
            <a:normAutofit/>
          </a:bodyPr>
          <a:lstStyle/>
          <a:p>
            <a:r>
              <a:rPr lang="hu-HU"/>
              <a:t>WIFI Security</a:t>
            </a:r>
            <a:endParaRPr lang="hu-HU" dirty="0"/>
          </a:p>
        </p:txBody>
      </p:sp>
      <p:pic>
        <p:nvPicPr>
          <p:cNvPr id="3" name="Kép 2" descr="A képen szöveg, diagram, kör, képernyőkép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D685EAAC-8AF5-5BB6-77F2-2D82914F3F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8263" y="2642981"/>
            <a:ext cx="4316344" cy="3990561"/>
          </a:xfrm>
          <a:prstGeom prst="rect">
            <a:avLst/>
          </a:prstGeom>
        </p:spPr>
      </p:pic>
      <p:pic>
        <p:nvPicPr>
          <p:cNvPr id="5" name="Kép 4" descr="A képen szöveg, képernyőkép, Betűtípus, szám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F9B0F0B7-D667-5B0A-0590-203F820E5DF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9486" r="-181" b="50000"/>
          <a:stretch/>
        </p:blipFill>
        <p:spPr>
          <a:xfrm>
            <a:off x="5553796" y="606"/>
            <a:ext cx="6383746" cy="2018260"/>
          </a:xfrm>
          <a:prstGeom prst="rect">
            <a:avLst/>
          </a:prstGeom>
        </p:spPr>
      </p:pic>
      <p:pic>
        <p:nvPicPr>
          <p:cNvPr id="7" name="Kép 6" descr="A képen szöveg, képernyőkép, szám, Betűtípus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D0B85482-E2BD-3DB2-059A-E0EC7D57EC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5271" y="1247724"/>
            <a:ext cx="5165336" cy="5609462"/>
          </a:xfrm>
          <a:prstGeom prst="rect">
            <a:avLst/>
          </a:prstGeom>
        </p:spPr>
      </p:pic>
      <p:sp>
        <p:nvSpPr>
          <p:cNvPr id="8" name="Szövegdoboz 7">
            <a:extLst>
              <a:ext uri="{FF2B5EF4-FFF2-40B4-BE49-F238E27FC236}">
                <a16:creationId xmlns:a16="http://schemas.microsoft.com/office/drawing/2014/main" id="{B909755B-78C9-83E4-230D-1B2144C4CCDD}"/>
              </a:ext>
            </a:extLst>
          </p:cNvPr>
          <p:cNvSpPr txBox="1"/>
          <p:nvPr/>
        </p:nvSpPr>
        <p:spPr>
          <a:xfrm>
            <a:off x="8015814" y="2023226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sz="2800" dirty="0" err="1"/>
              <a:t>Security</a:t>
            </a:r>
            <a:endParaRPr lang="hu-HU" sz="2800"/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9739DF30-E14E-EF19-7073-37ABA74DE9C3}"/>
              </a:ext>
            </a:extLst>
          </p:cNvPr>
          <p:cNvSpPr txBox="1"/>
          <p:nvPr/>
        </p:nvSpPr>
        <p:spPr>
          <a:xfrm>
            <a:off x="5153308" y="4052055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sz="2800" dirty="0"/>
              <a:t>WLAN</a:t>
            </a:r>
          </a:p>
        </p:txBody>
      </p:sp>
    </p:spTree>
    <p:extLst>
      <p:ext uri="{BB962C8B-B14F-4D97-AF65-F5344CB8AC3E}">
        <p14:creationId xmlns:p14="http://schemas.microsoft.com/office/powerpoint/2010/main" val="3887096853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A4322390-8B58-46BE-88EB-D9FD30C08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Kép 7" descr="A képen jármű, Szárazföldi jármű, kerék, autó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609F0539-ECED-D30E-CF48-A66D5F5301E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9091" r="90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7" name="Cím 6">
            <a:extLst>
              <a:ext uri="{FF2B5EF4-FFF2-40B4-BE49-F238E27FC236}">
                <a16:creationId xmlns:a16="http://schemas.microsoft.com/office/drawing/2014/main" id="{641C9198-08E3-7174-82F6-82F0A7D21D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1874" y="1138880"/>
            <a:ext cx="4686145" cy="1506960"/>
          </a:xfrm>
        </p:spPr>
        <p:txBody>
          <a:bodyPr>
            <a:normAutofit/>
          </a:bodyPr>
          <a:lstStyle/>
          <a:p>
            <a:r>
              <a:rPr lang="hu-HU" dirty="0">
                <a:solidFill>
                  <a:schemeClr val="tx1"/>
                </a:solidFill>
              </a:rPr>
              <a:t>Center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885E190-58DD-42DD-A4A8-401E15C92A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Kép 8" descr="A képen sor, diagram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2259C6A0-D77E-48F9-FF34-D5CE477112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344" y="2894698"/>
            <a:ext cx="2162175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9191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A4322390-8B58-46BE-88EB-D9FD30C08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Kép 3" descr="A képen jármű, Szárazföldi jármű, kerék, autó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C0CE6B54-22E2-FCAC-0FC4-F7DA48A6C67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9091" r="90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5" name="Szövegdoboz 4">
            <a:extLst>
              <a:ext uri="{FF2B5EF4-FFF2-40B4-BE49-F238E27FC236}">
                <a16:creationId xmlns:a16="http://schemas.microsoft.com/office/drawing/2014/main" id="{D8AA51BD-D929-3F32-E0FE-0061D7907FD6}"/>
              </a:ext>
            </a:extLst>
          </p:cNvPr>
          <p:cNvSpPr txBox="1"/>
          <p:nvPr/>
        </p:nvSpPr>
        <p:spPr>
          <a:xfrm>
            <a:off x="94781" y="34235"/>
            <a:ext cx="8825658" cy="106566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dirty="0">
                <a:latin typeface="+mj-lt"/>
                <a:ea typeface="+mj-ea"/>
                <a:cs typeface="+mj-cs"/>
              </a:rPr>
              <a:t>Center technologies we used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885E190-58DD-42DD-A4A8-401E15C92A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E6AB5294-DDFA-8E53-16F0-8C0BF3FF771C}"/>
              </a:ext>
            </a:extLst>
          </p:cNvPr>
          <p:cNvSpPr txBox="1"/>
          <p:nvPr/>
        </p:nvSpPr>
        <p:spPr>
          <a:xfrm>
            <a:off x="772868" y="1719625"/>
            <a:ext cx="5614504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hu-HU"/>
              <a:t>ACL</a:t>
            </a:r>
          </a:p>
          <a:p>
            <a:pPr marL="285750" indent="-285750" algn="l">
              <a:buFont typeface="Arial"/>
              <a:buChar char="•"/>
            </a:pPr>
            <a:r>
              <a:rPr lang="hu-HU" dirty="0"/>
              <a:t>OSPF</a:t>
            </a:r>
          </a:p>
          <a:p>
            <a:pPr marL="285750" indent="-285750">
              <a:buFont typeface="Arial"/>
              <a:buChar char="•"/>
            </a:pPr>
            <a:r>
              <a:rPr lang="hu-HU" dirty="0"/>
              <a:t>PPP </a:t>
            </a:r>
            <a:r>
              <a:rPr lang="hu-HU" dirty="0" err="1"/>
              <a:t>authentication</a:t>
            </a:r>
            <a:r>
              <a:rPr lang="hu-HU" dirty="0"/>
              <a:t> </a:t>
            </a:r>
            <a:r>
              <a:rPr lang="hu-HU" dirty="0" err="1"/>
              <a:t>Chap</a:t>
            </a:r>
          </a:p>
          <a:p>
            <a:pPr marL="285750" indent="-285750">
              <a:buFont typeface="Arial"/>
              <a:buChar char="•"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575781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1A65B03-61A0-5F82-6DB7-03F4639FF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ACL</a:t>
            </a:r>
          </a:p>
        </p:txBody>
      </p:sp>
      <p:pic>
        <p:nvPicPr>
          <p:cNvPr id="4" name="Tartalom helye 3" descr="A képen szöveg, Betűtípus, képernyőkép, tipográfia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5BA80789-714C-EC40-9F3F-8FF911533F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6212" y="3025808"/>
            <a:ext cx="4354469" cy="1003729"/>
          </a:xfrm>
        </p:spPr>
      </p:pic>
    </p:spTree>
    <p:extLst>
      <p:ext uri="{BB962C8B-B14F-4D97-AF65-F5344CB8AC3E}">
        <p14:creationId xmlns:p14="http://schemas.microsoft.com/office/powerpoint/2010/main" val="25127104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94A9D44-AC70-BDE4-1786-6CC201D64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IP </a:t>
            </a:r>
            <a:r>
              <a:rPr lang="hu-HU" dirty="0" err="1"/>
              <a:t>Route</a:t>
            </a:r>
          </a:p>
        </p:txBody>
      </p:sp>
      <p:pic>
        <p:nvPicPr>
          <p:cNvPr id="7" name="Tartalom helye 6" descr="A képen szöveg, képernyőkép, Betűtípus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625CB799-6EAA-E556-017F-ADF5A76E97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90116" y="867880"/>
            <a:ext cx="7472418" cy="5123935"/>
          </a:xfrm>
        </p:spPr>
      </p:pic>
      <p:sp>
        <p:nvSpPr>
          <p:cNvPr id="8" name="Téglalap 7">
            <a:extLst>
              <a:ext uri="{FF2B5EF4-FFF2-40B4-BE49-F238E27FC236}">
                <a16:creationId xmlns:a16="http://schemas.microsoft.com/office/drawing/2014/main" id="{F0D54808-5DF0-DFB0-55ED-88BDD95B3E16}"/>
              </a:ext>
            </a:extLst>
          </p:cNvPr>
          <p:cNvSpPr/>
          <p:nvPr/>
        </p:nvSpPr>
        <p:spPr>
          <a:xfrm>
            <a:off x="3395100" y="3505510"/>
            <a:ext cx="6983418" cy="2470418"/>
          </a:xfrm>
          <a:prstGeom prst="rect">
            <a:avLst/>
          </a:prstGeom>
          <a:noFill/>
          <a:ln>
            <a:solidFill>
              <a:srgbClr val="4472C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034626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8">
            <a:extLst>
              <a:ext uri="{FF2B5EF4-FFF2-40B4-BE49-F238E27FC236}">
                <a16:creationId xmlns:a16="http://schemas.microsoft.com/office/drawing/2014/main" id="{A4322390-8B58-46BE-88EB-D9FD30C08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Kép 2" descr="A képen jármű, Szárazföldi jármű, kerék, gumiabroncs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7DCCA4B8-488B-020A-A945-0C240056920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18182" r="90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" name="Cím 3"/>
          <p:cNvSpPr>
            <a:spLocks noGrp="1"/>
          </p:cNvSpPr>
          <p:nvPr>
            <p:ph type="ctrTitle"/>
          </p:nvPr>
        </p:nvSpPr>
        <p:spPr>
          <a:xfrm>
            <a:off x="-4609" y="354495"/>
            <a:ext cx="12094526" cy="1176103"/>
          </a:xfrm>
        </p:spPr>
        <p:txBody>
          <a:bodyPr vert="horz" lIns="91440" tIns="45720" rIns="91440" bIns="45720" rtlCol="0">
            <a:normAutofit fontScale="90000"/>
          </a:bodyPr>
          <a:lstStyle/>
          <a:p>
            <a:r>
              <a:rPr lang="hu-HU">
                <a:solidFill>
                  <a:schemeClr val="tx1"/>
                </a:solidFill>
              </a:rPr>
              <a:t>3.Location(Server Room)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885E190-58DD-42DD-A4A8-401E15C92A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" name="Kép 1" descr="A képen szöveg, térkép, diagram, kör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1B7CB6C6-DDB4-47CC-5D9C-C5604E2F86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7420" y="1538011"/>
            <a:ext cx="8086725" cy="488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09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DHCP server(Windows)</a:t>
            </a:r>
          </a:p>
        </p:txBody>
      </p:sp>
      <p:pic>
        <p:nvPicPr>
          <p:cNvPr id="3" name="Kép 2" descr="A képen szöveg, képernyőkép, Betűtípus, sor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4C85B061-FEBA-1C73-ABFC-DB1A03D6EF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0166" y="1538288"/>
            <a:ext cx="8734425" cy="1495425"/>
          </a:xfrm>
          <a:prstGeom prst="rect">
            <a:avLst/>
          </a:prstGeom>
        </p:spPr>
      </p:pic>
      <p:pic>
        <p:nvPicPr>
          <p:cNvPr id="4" name="Kép 3" descr="A képen szöveg, képernyőkép, képernyő, szoftver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34B642A8-73BD-F6A7-D26E-E644D6DB970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7" t="-1209" r="20658" b="52159"/>
          <a:stretch/>
        </p:blipFill>
        <p:spPr>
          <a:xfrm>
            <a:off x="882367" y="3211121"/>
            <a:ext cx="9931460" cy="2928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7238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42000"/>
                <a:hueMod val="42000"/>
                <a:satMod val="124000"/>
                <a:lumMod val="62000"/>
              </a:schemeClr>
              <a:schemeClr val="bg2">
                <a:tint val="96000"/>
                <a:satMod val="13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D170FFE-FE17-FE29-166E-8197BFA15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266" y="2186544"/>
            <a:ext cx="4663485" cy="140053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hu-HU" sz="3600" dirty="0"/>
              <a:t>FTP server(Windows)</a:t>
            </a:r>
            <a:endParaRPr lang="hu-HU" dirty="0"/>
          </a:p>
        </p:txBody>
      </p:sp>
      <p:pic>
        <p:nvPicPr>
          <p:cNvPr id="3" name="Kép 2" descr="A képen szöveg, képernyőkép, szoftver, képernyő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665A9860-3ECC-46FF-C0E3-9FB026279B6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3" b="3139"/>
          <a:stretch/>
        </p:blipFill>
        <p:spPr>
          <a:xfrm>
            <a:off x="5316658" y="10"/>
            <a:ext cx="6873804" cy="342898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F39D3E2F-9AB0-4CB6-9F0C-2645BE7D7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Kép 6" descr="A képen szöveg, képernyőkép, szoftver, képernyő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68DDBD90-E8BA-00F2-DE25-5E94430DBD0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53143" b="1"/>
          <a:stretch/>
        </p:blipFill>
        <p:spPr>
          <a:xfrm>
            <a:off x="4941180" y="3428998"/>
            <a:ext cx="3812380" cy="3428998"/>
          </a:xfrm>
          <a:prstGeom prst="rect">
            <a:avLst/>
          </a:prstGeom>
        </p:spPr>
      </p:pic>
      <p:pic>
        <p:nvPicPr>
          <p:cNvPr id="4" name="Tartalom helye 3" descr="A képen szöveg, képernyőkép, képernyő, szoftver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AD9186D2-5B81-71B8-A9E7-33B3AD9896D2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r="47380" b="3"/>
          <a:stretch/>
        </p:blipFill>
        <p:spPr>
          <a:xfrm>
            <a:off x="8753560" y="3428998"/>
            <a:ext cx="3436902" cy="3428996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69C63AC-F81B-4A83-929A-8350AA4714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753560" y="3428998"/>
            <a:ext cx="0" cy="3428998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345B159-B1C1-44FE-9671-A618F09D6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316658" y="3428998"/>
            <a:ext cx="6873804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05335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7954DA2-A3EE-A0F6-1EA5-90C15F89C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Webserver </a:t>
            </a:r>
            <a:r>
              <a:rPr lang="hu-HU" dirty="0" err="1"/>
              <a:t>config</a:t>
            </a:r>
            <a:r>
              <a:rPr lang="hu-HU" dirty="0"/>
              <a:t>(Windows)</a:t>
            </a:r>
          </a:p>
        </p:txBody>
      </p:sp>
      <p:pic>
        <p:nvPicPr>
          <p:cNvPr id="4" name="Tartalom helye 3" descr="A képen szöveg, képernyőkép, képernyő, szoftver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C977240F-71D8-CBDA-340A-7C4EF93FD1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5772" y="1318902"/>
            <a:ext cx="9133702" cy="4561702"/>
          </a:xfrm>
        </p:spPr>
      </p:pic>
    </p:spTree>
    <p:extLst>
      <p:ext uri="{BB962C8B-B14F-4D97-AF65-F5344CB8AC3E}">
        <p14:creationId xmlns:p14="http://schemas.microsoft.com/office/powerpoint/2010/main" val="32425727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104000"/>
                <a:satMod val="128000"/>
                <a:lumMod val="104000"/>
              </a:schemeClr>
            </a:gs>
            <a:gs pos="100000">
              <a:schemeClr val="bg1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 descr="A képen Szárazföldi jármű, jármű, kerék, ég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B4D40FFB-AD30-8486-79B5-4EC7CCF58A3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5000"/>
            <a:grayscl/>
          </a:blip>
          <a:srcRect t="15413"/>
          <a:stretch/>
        </p:blipFill>
        <p:spPr>
          <a:xfrm>
            <a:off x="20" y="-1"/>
            <a:ext cx="12191980" cy="6858000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>
            <a:normAutofit/>
          </a:bodyPr>
          <a:lstStyle/>
          <a:p>
            <a:r>
              <a:rPr lang="hu-HU" dirty="0" err="1"/>
              <a:t>Devices</a:t>
            </a:r>
            <a:endParaRPr lang="hu-HU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D187C4E-14B9-4504-B200-5127823FA7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 dirty="0"/>
              <a:t> 3 Cisco 4221 router </a:t>
            </a:r>
          </a:p>
          <a:p>
            <a:r>
              <a:rPr lang="hu-HU" dirty="0"/>
              <a:t>1 Cisco </a:t>
            </a:r>
            <a:r>
              <a:rPr lang="hu-HU" dirty="0" err="1"/>
              <a:t>Catalyst</a:t>
            </a:r>
            <a:r>
              <a:rPr lang="hu-HU" dirty="0"/>
              <a:t> Edge 8200 </a:t>
            </a:r>
            <a:r>
              <a:rPr lang="hu-HU" dirty="0" err="1"/>
              <a:t>series</a:t>
            </a:r>
            <a:r>
              <a:rPr lang="hu-HU" dirty="0"/>
              <a:t> router</a:t>
            </a:r>
          </a:p>
          <a:p>
            <a:r>
              <a:rPr lang="hu-HU" dirty="0"/>
              <a:t>3 Cisco 2960 </a:t>
            </a:r>
            <a:r>
              <a:rPr lang="hu-HU" dirty="0" err="1"/>
              <a:t>switches</a:t>
            </a:r>
            <a:r>
              <a:rPr lang="hu-HU" dirty="0"/>
              <a:t> </a:t>
            </a:r>
          </a:p>
          <a:p>
            <a:r>
              <a:rPr lang="hu-HU" dirty="0"/>
              <a:t>1 </a:t>
            </a:r>
            <a:r>
              <a:rPr lang="hu-HU" dirty="0" err="1"/>
              <a:t>Tenda</a:t>
            </a:r>
            <a:r>
              <a:rPr lang="hu-HU" dirty="0"/>
              <a:t> WIFI router </a:t>
            </a:r>
          </a:p>
          <a:p>
            <a:r>
              <a:rPr lang="hu-HU" dirty="0"/>
              <a:t>4 </a:t>
            </a:r>
            <a:r>
              <a:rPr lang="hu-HU" dirty="0" err="1"/>
              <a:t>endpoint</a:t>
            </a:r>
            <a:r>
              <a:rPr lang="hu-HU" dirty="0"/>
              <a:t>: 3 PC and 1 </a:t>
            </a:r>
            <a:r>
              <a:rPr lang="hu-HU" dirty="0" err="1"/>
              <a:t>mobilephone</a:t>
            </a:r>
          </a:p>
          <a:p>
            <a:r>
              <a:rPr lang="hu-HU" dirty="0"/>
              <a:t>1 ASA </a:t>
            </a:r>
            <a:r>
              <a:rPr lang="hu-HU" dirty="0" err="1"/>
              <a:t>Firewall</a:t>
            </a:r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2758274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B1B6DE7-906F-7FCD-27AD-2BE21D435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2916" y="452718"/>
            <a:ext cx="12215885" cy="1400530"/>
          </a:xfrm>
        </p:spPr>
        <p:txBody>
          <a:bodyPr/>
          <a:lstStyle/>
          <a:p>
            <a:r>
              <a:rPr lang="hu-HU" dirty="0" err="1"/>
              <a:t>Webserver's</a:t>
            </a:r>
            <a:r>
              <a:rPr lang="hu-HU" dirty="0"/>
              <a:t> website </a:t>
            </a:r>
            <a:r>
              <a:rPr lang="hu-HU" dirty="0" err="1"/>
              <a:t>connection</a:t>
            </a:r>
            <a:r>
              <a:rPr lang="hu-HU" dirty="0"/>
              <a:t> </a:t>
            </a:r>
            <a:r>
              <a:rPr lang="hu-HU" dirty="0" err="1"/>
              <a:t>by</a:t>
            </a:r>
            <a:r>
              <a:rPr lang="hu-HU" dirty="0"/>
              <a:t> IP </a:t>
            </a:r>
            <a:r>
              <a:rPr lang="hu-HU" dirty="0" err="1"/>
              <a:t>address</a:t>
            </a:r>
          </a:p>
        </p:txBody>
      </p:sp>
      <p:pic>
        <p:nvPicPr>
          <p:cNvPr id="4" name="Tartalom helye 3" descr="A képen szöveg, képernyőkép, Webhely, szoftver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F0DC5C02-BEDD-5A03-01D8-108F2F11D3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2014" y="1473257"/>
            <a:ext cx="8917459" cy="4150019"/>
          </a:xfrm>
        </p:spPr>
      </p:pic>
    </p:spTree>
    <p:extLst>
      <p:ext uri="{BB962C8B-B14F-4D97-AF65-F5344CB8AC3E}">
        <p14:creationId xmlns:p14="http://schemas.microsoft.com/office/powerpoint/2010/main" val="9597071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3630914-4136-A494-B2F4-A6D6A271F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Web </a:t>
            </a:r>
            <a:r>
              <a:rPr lang="hu-HU" dirty="0" err="1"/>
              <a:t>binding</a:t>
            </a:r>
          </a:p>
        </p:txBody>
      </p:sp>
      <p:pic>
        <p:nvPicPr>
          <p:cNvPr id="4" name="Tartalom helye 3" descr="A képen szöveg, képernyőkép, szoftver, Számítógépes ikon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47F854D0-F80E-854E-5F62-1DEAA05342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7452" y="1615670"/>
            <a:ext cx="8216347" cy="4175452"/>
          </a:xfrm>
        </p:spPr>
      </p:pic>
    </p:spTree>
    <p:extLst>
      <p:ext uri="{BB962C8B-B14F-4D97-AF65-F5344CB8AC3E}">
        <p14:creationId xmlns:p14="http://schemas.microsoft.com/office/powerpoint/2010/main" val="35122410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42000"/>
                <a:hueMod val="42000"/>
                <a:satMod val="124000"/>
                <a:lumMod val="62000"/>
              </a:schemeClr>
              <a:schemeClr val="bg2">
                <a:tint val="96000"/>
                <a:satMod val="13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5437A04-8FE3-0CAD-B8DE-4E4FCFE4C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372" y="2586384"/>
            <a:ext cx="3325731" cy="16759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/>
              <a:t>Backups</a:t>
            </a:r>
            <a:endParaRPr lang="hu-HU" dirty="0"/>
          </a:p>
        </p:txBody>
      </p:sp>
      <p:pic>
        <p:nvPicPr>
          <p:cNvPr id="5" name="Kép 4" descr="A képen szöveg, képernyőkép, szoftver, Számítógépes ikon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FA6EA158-68A4-9EAC-8BCF-A3A987F85D0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5" b="6210"/>
          <a:stretch/>
        </p:blipFill>
        <p:spPr>
          <a:xfrm>
            <a:off x="4039383" y="167862"/>
            <a:ext cx="3983297" cy="324069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90057C55-0717-453E-A5DA-677D79D42D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Tartalom helye 3" descr="A képen szöveg, elektronika, képernyőkép, szoftver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1180852B-3DA9-741C-01C9-D2CFA5ADFC6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5" b="5665"/>
          <a:stretch/>
        </p:blipFill>
        <p:spPr>
          <a:xfrm>
            <a:off x="4039384" y="3449210"/>
            <a:ext cx="3983297" cy="324069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pic>
        <p:nvPicPr>
          <p:cNvPr id="6" name="Kép 5" descr="A képen szöveg, elektronika, képernyőkép, képernyő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EEC93C23-6A11-59AC-542D-C8BD62B24DE4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r="5" b="5382"/>
          <a:stretch/>
        </p:blipFill>
        <p:spPr>
          <a:xfrm>
            <a:off x="8135262" y="3438167"/>
            <a:ext cx="3972254" cy="325197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pic>
        <p:nvPicPr>
          <p:cNvPr id="7" name="Kép 6" descr="A képen szöveg, képernyőkép, szoftver, Számítógépes ikon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BA2B5799-960B-A2B6-EB24-8FF9C81F5D30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7256" r="28655" b="-3"/>
          <a:stretch/>
        </p:blipFill>
        <p:spPr>
          <a:xfrm>
            <a:off x="8135262" y="156820"/>
            <a:ext cx="3972254" cy="324092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618254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FE640CC-ABCF-8254-395B-9BE45123C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Backups</a:t>
            </a:r>
            <a:r>
              <a:rPr lang="hu-HU" dirty="0"/>
              <a:t> </a:t>
            </a:r>
            <a:r>
              <a:rPr lang="hu-HU" dirty="0" err="1"/>
              <a:t>done</a:t>
            </a:r>
          </a:p>
        </p:txBody>
      </p:sp>
      <p:pic>
        <p:nvPicPr>
          <p:cNvPr id="4" name="Tartalom helye 3" descr="A képen szöveg, képernyőkép, szoftver, képernyő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A5088C59-946D-CF86-BDEA-2B893864D5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19428" y="-5002"/>
            <a:ext cx="4974830" cy="4114800"/>
          </a:xfrm>
        </p:spPr>
      </p:pic>
      <p:pic>
        <p:nvPicPr>
          <p:cNvPr id="5" name="Kép 4" descr="A képen szöveg, képernyőkép, képernyő, szoftver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B387BAC6-166F-3D58-73AF-954DE78B2F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16895"/>
            <a:ext cx="8194261" cy="4342122"/>
          </a:xfrm>
          <a:prstGeom prst="rect">
            <a:avLst/>
          </a:prstGeom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F23D8FC1-CF17-C6C3-86C7-7FB5345D901F}"/>
              </a:ext>
            </a:extLst>
          </p:cNvPr>
          <p:cNvSpPr txBox="1"/>
          <p:nvPr/>
        </p:nvSpPr>
        <p:spPr>
          <a:xfrm>
            <a:off x="8694769" y="5534289"/>
            <a:ext cx="335059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400" dirty="0"/>
              <a:t>Timed backup </a:t>
            </a:r>
            <a:r>
              <a:rPr lang="hu-HU" sz="2400" err="1"/>
              <a:t>saves</a:t>
            </a:r>
            <a:endParaRPr lang="hu-HU" sz="2400"/>
          </a:p>
        </p:txBody>
      </p:sp>
    </p:spTree>
    <p:extLst>
      <p:ext uri="{BB962C8B-B14F-4D97-AF65-F5344CB8AC3E}">
        <p14:creationId xmlns:p14="http://schemas.microsoft.com/office/powerpoint/2010/main" val="36757722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5EBEA55-5E68-82F7-BC5E-861FD3E6B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Active</a:t>
            </a:r>
            <a:r>
              <a:rPr lang="hu-HU" dirty="0"/>
              <a:t> </a:t>
            </a:r>
            <a:r>
              <a:rPr lang="hu-HU" dirty="0" err="1"/>
              <a:t>Directory</a:t>
            </a:r>
            <a:r>
              <a:rPr lang="hu-HU" dirty="0"/>
              <a:t> </a:t>
            </a:r>
            <a:r>
              <a:rPr lang="hu-HU" dirty="0" err="1"/>
              <a:t>on</a:t>
            </a:r>
            <a:r>
              <a:rPr lang="hu-HU" dirty="0"/>
              <a:t> Windows</a:t>
            </a:r>
          </a:p>
        </p:txBody>
      </p:sp>
      <p:pic>
        <p:nvPicPr>
          <p:cNvPr id="4" name="Tartalom helye 3" descr="A képen szöveg, elektronika, képernyőkép, szoftver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F613AFF1-387C-C9FD-9106-F906591854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28012" y="1574215"/>
            <a:ext cx="6183054" cy="4589669"/>
          </a:xfrm>
        </p:spPr>
      </p:pic>
    </p:spTree>
    <p:extLst>
      <p:ext uri="{BB962C8B-B14F-4D97-AF65-F5344CB8AC3E}">
        <p14:creationId xmlns:p14="http://schemas.microsoft.com/office/powerpoint/2010/main" val="6464586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7DD1DDD-89E4-CC60-5C8C-DD09AEE0E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Group</a:t>
            </a:r>
          </a:p>
        </p:txBody>
      </p:sp>
      <p:pic>
        <p:nvPicPr>
          <p:cNvPr id="4" name="Tartalom helye 3" descr="A képen szöveg, képernyőkép, képernyő, szoftver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E4F0D4A2-12E0-8C7F-C598-CF5BB04367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00741" y="1856721"/>
            <a:ext cx="4152900" cy="3571875"/>
          </a:xfrm>
        </p:spPr>
      </p:pic>
    </p:spTree>
    <p:extLst>
      <p:ext uri="{BB962C8B-B14F-4D97-AF65-F5344CB8AC3E}">
        <p14:creationId xmlns:p14="http://schemas.microsoft.com/office/powerpoint/2010/main" val="5367757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B7F9768-831C-0086-7741-FA19FDE64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Users</a:t>
            </a:r>
            <a:r>
              <a:rPr lang="hu-HU" dirty="0"/>
              <a:t> and </a:t>
            </a:r>
            <a:r>
              <a:rPr lang="hu-HU" dirty="0" err="1"/>
              <a:t>group</a:t>
            </a:r>
            <a:r>
              <a:rPr lang="hu-HU" dirty="0"/>
              <a:t>: </a:t>
            </a:r>
            <a:r>
              <a:rPr lang="hu-HU" dirty="0" err="1"/>
              <a:t>Lajka</a:t>
            </a:r>
            <a:r>
              <a:rPr lang="hu-HU" dirty="0"/>
              <a:t> Kristóf</a:t>
            </a:r>
          </a:p>
        </p:txBody>
      </p:sp>
      <p:pic>
        <p:nvPicPr>
          <p:cNvPr id="4" name="Tartalom helye 3" descr="A képen szöveg, képernyőkép, képernyő, szoftver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065874D2-F5E8-62A0-763E-4109F550B9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921" y="1851959"/>
            <a:ext cx="4114800" cy="3581400"/>
          </a:xfrm>
        </p:spPr>
      </p:pic>
      <p:pic>
        <p:nvPicPr>
          <p:cNvPr id="5" name="Kép 4" descr="A képen szöveg, képernyőkép, szoftver, Számítógépes ikon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770113D1-5545-250D-6CFA-1FC7E7A4FB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6432" y="1849851"/>
            <a:ext cx="4076700" cy="3533775"/>
          </a:xfrm>
          <a:prstGeom prst="rect">
            <a:avLst/>
          </a:prstGeom>
        </p:spPr>
      </p:pic>
      <p:pic>
        <p:nvPicPr>
          <p:cNvPr id="6" name="Kép 5" descr="A képen szöveg, képernyőkép, képernyő, szám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795E6BDA-3CDD-952B-9236-FE1C5F466D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0009" y="876300"/>
            <a:ext cx="3876675" cy="5105400"/>
          </a:xfrm>
          <a:prstGeom prst="rect">
            <a:avLst/>
          </a:prstGeom>
        </p:spPr>
      </p:pic>
      <p:sp>
        <p:nvSpPr>
          <p:cNvPr id="7" name="Szövegdoboz 6">
            <a:extLst>
              <a:ext uri="{FF2B5EF4-FFF2-40B4-BE49-F238E27FC236}">
                <a16:creationId xmlns:a16="http://schemas.microsoft.com/office/drawing/2014/main" id="{B9DEE180-DA01-68CE-F76B-FF7128C0853C}"/>
              </a:ext>
            </a:extLst>
          </p:cNvPr>
          <p:cNvSpPr txBox="1"/>
          <p:nvPr/>
        </p:nvSpPr>
        <p:spPr>
          <a:xfrm>
            <a:off x="1173103" y="5810314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dirty="0" err="1"/>
              <a:t>Name</a:t>
            </a:r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0EF847A0-0D6B-CA89-792D-041A1CCFE32E}"/>
              </a:ext>
            </a:extLst>
          </p:cNvPr>
          <p:cNvSpPr txBox="1"/>
          <p:nvPr/>
        </p:nvSpPr>
        <p:spPr>
          <a:xfrm>
            <a:off x="5189259" y="5658500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dirty="0" err="1"/>
              <a:t>Password</a:t>
            </a:r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F3280EE3-64CD-E89B-DC4D-3A45978DF291}"/>
              </a:ext>
            </a:extLst>
          </p:cNvPr>
          <p:cNvSpPr txBox="1"/>
          <p:nvPr/>
        </p:nvSpPr>
        <p:spPr>
          <a:xfrm>
            <a:off x="9440035" y="6251953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dirty="0" err="1"/>
              <a:t>Member</a:t>
            </a:r>
            <a:r>
              <a:rPr lang="hu-HU" dirty="0"/>
              <a:t> Of</a:t>
            </a:r>
          </a:p>
        </p:txBody>
      </p:sp>
    </p:spTree>
    <p:extLst>
      <p:ext uri="{BB962C8B-B14F-4D97-AF65-F5344CB8AC3E}">
        <p14:creationId xmlns:p14="http://schemas.microsoft.com/office/powerpoint/2010/main" val="12604731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F631DC6-0E4B-FA99-330C-F5F543E7F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Enyedi Sándor</a:t>
            </a:r>
          </a:p>
        </p:txBody>
      </p:sp>
      <p:pic>
        <p:nvPicPr>
          <p:cNvPr id="4" name="Tartalom helye 3" descr="A képen szöveg, képernyőkép, képernyő, szoftver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A7269CE5-1A41-3345-4C95-C6E1ECB67A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777" y="1850628"/>
            <a:ext cx="4114800" cy="3590925"/>
          </a:xfrm>
        </p:spPr>
      </p:pic>
      <p:pic>
        <p:nvPicPr>
          <p:cNvPr id="5" name="Kép 4" descr="A képen szöveg, képernyőkép, szoftver, képernyő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183D7962-4452-48BE-03D7-A085AE066D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3951" y="1869603"/>
            <a:ext cx="4114800" cy="3571875"/>
          </a:xfrm>
          <a:prstGeom prst="rect">
            <a:avLst/>
          </a:prstGeom>
        </p:spPr>
      </p:pic>
      <p:pic>
        <p:nvPicPr>
          <p:cNvPr id="6" name="Kép 5" descr="A képen szöveg, képernyőkép, képernyő, Betűtípus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6A59D32F-AD7C-56C3-3AAF-E07C790EC2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8365" y="890588"/>
            <a:ext cx="3876675" cy="5076825"/>
          </a:xfrm>
          <a:prstGeom prst="rect">
            <a:avLst/>
          </a:prstGeom>
        </p:spPr>
      </p:pic>
      <p:sp>
        <p:nvSpPr>
          <p:cNvPr id="7" name="Szövegdoboz 6">
            <a:extLst>
              <a:ext uri="{FF2B5EF4-FFF2-40B4-BE49-F238E27FC236}">
                <a16:creationId xmlns:a16="http://schemas.microsoft.com/office/drawing/2014/main" id="{03E14FF4-FF64-AD82-0D34-908145D9094C}"/>
              </a:ext>
            </a:extLst>
          </p:cNvPr>
          <p:cNvSpPr txBox="1"/>
          <p:nvPr/>
        </p:nvSpPr>
        <p:spPr>
          <a:xfrm>
            <a:off x="1214507" y="5782711"/>
            <a:ext cx="2743199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dirty="0" err="1"/>
              <a:t>Name</a:t>
            </a:r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4271DA5C-D9AD-561A-EC57-9F8AA88636DA}"/>
              </a:ext>
            </a:extLst>
          </p:cNvPr>
          <p:cNvSpPr txBox="1"/>
          <p:nvPr/>
        </p:nvSpPr>
        <p:spPr>
          <a:xfrm>
            <a:off x="4968439" y="5755109"/>
            <a:ext cx="2743199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dirty="0" err="1"/>
              <a:t>Password</a:t>
            </a:r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3BC6AF00-C13C-6227-1F1A-654E1A8F6CF0}"/>
              </a:ext>
            </a:extLst>
          </p:cNvPr>
          <p:cNvSpPr txBox="1"/>
          <p:nvPr/>
        </p:nvSpPr>
        <p:spPr>
          <a:xfrm>
            <a:off x="9854072" y="6155344"/>
            <a:ext cx="2743199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dirty="0" err="1"/>
              <a:t>Member</a:t>
            </a:r>
            <a:r>
              <a:rPr lang="hu-HU" dirty="0"/>
              <a:t> Of</a:t>
            </a:r>
          </a:p>
        </p:txBody>
      </p:sp>
    </p:spTree>
    <p:extLst>
      <p:ext uri="{BB962C8B-B14F-4D97-AF65-F5344CB8AC3E}">
        <p14:creationId xmlns:p14="http://schemas.microsoft.com/office/powerpoint/2010/main" val="36363581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4CC8910-049A-C42E-5C12-6E4A60792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Váradi Ádám</a:t>
            </a:r>
          </a:p>
        </p:txBody>
      </p:sp>
      <p:pic>
        <p:nvPicPr>
          <p:cNvPr id="4" name="Tartalom helye 3" descr="A képen szöveg, képernyőkép, szoftver, szám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4A34CF7E-B170-6396-5649-5284C2779E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9" y="1709684"/>
            <a:ext cx="4105275" cy="3543300"/>
          </a:xfrm>
        </p:spPr>
      </p:pic>
      <p:pic>
        <p:nvPicPr>
          <p:cNvPr id="5" name="Kép 4" descr="A képen szöveg, képernyőkép, szoftver, Számítógépes ikon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3CDC008D-85F5-EED9-9186-CD39D99B8E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600" y="1694548"/>
            <a:ext cx="4114800" cy="3571875"/>
          </a:xfrm>
          <a:prstGeom prst="rect">
            <a:avLst/>
          </a:prstGeom>
        </p:spPr>
      </p:pic>
      <p:pic>
        <p:nvPicPr>
          <p:cNvPr id="6" name="Kép 5" descr="A képen szöveg, képernyőkép, képernyő, szám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B49B1F91-1E15-0523-9889-FF31B7D0FB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6765" y="881062"/>
            <a:ext cx="3886200" cy="5095875"/>
          </a:xfrm>
          <a:prstGeom prst="rect">
            <a:avLst/>
          </a:prstGeom>
        </p:spPr>
      </p:pic>
      <p:sp>
        <p:nvSpPr>
          <p:cNvPr id="7" name="Szövegdoboz 6">
            <a:extLst>
              <a:ext uri="{FF2B5EF4-FFF2-40B4-BE49-F238E27FC236}">
                <a16:creationId xmlns:a16="http://schemas.microsoft.com/office/drawing/2014/main" id="{EE5699E1-6BBE-697A-EDD2-EB1C366FD34F}"/>
              </a:ext>
            </a:extLst>
          </p:cNvPr>
          <p:cNvSpPr txBox="1"/>
          <p:nvPr/>
        </p:nvSpPr>
        <p:spPr>
          <a:xfrm>
            <a:off x="1076495" y="5768910"/>
            <a:ext cx="2743199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dirty="0" err="1"/>
              <a:t>Name</a:t>
            </a:r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EA5F9113-0F11-BCED-381C-17E2C9D520B7}"/>
              </a:ext>
            </a:extLst>
          </p:cNvPr>
          <p:cNvSpPr txBox="1"/>
          <p:nvPr/>
        </p:nvSpPr>
        <p:spPr>
          <a:xfrm>
            <a:off x="4568204" y="5479084"/>
            <a:ext cx="2743199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dirty="0" err="1"/>
              <a:t>Password</a:t>
            </a:r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193F5678-5677-5565-3E9E-47176FD7FA33}"/>
              </a:ext>
            </a:extLst>
          </p:cNvPr>
          <p:cNvSpPr txBox="1"/>
          <p:nvPr/>
        </p:nvSpPr>
        <p:spPr>
          <a:xfrm>
            <a:off x="9412433" y="6210549"/>
            <a:ext cx="2743199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dirty="0" err="1"/>
              <a:t>Member</a:t>
            </a:r>
            <a:r>
              <a:rPr lang="hu-HU" dirty="0"/>
              <a:t> Of</a:t>
            </a:r>
          </a:p>
        </p:txBody>
      </p:sp>
    </p:spTree>
    <p:extLst>
      <p:ext uri="{BB962C8B-B14F-4D97-AF65-F5344CB8AC3E}">
        <p14:creationId xmlns:p14="http://schemas.microsoft.com/office/powerpoint/2010/main" val="40350442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DNS server(</a:t>
            </a:r>
            <a:r>
              <a:rPr lang="hu-HU" dirty="0" err="1"/>
              <a:t>Ubuntu</a:t>
            </a:r>
            <a:r>
              <a:rPr lang="hu-HU" dirty="0"/>
              <a:t>)</a:t>
            </a:r>
          </a:p>
        </p:txBody>
      </p:sp>
      <p:sp>
        <p:nvSpPr>
          <p:cNvPr id="7" name="Szövegdoboz 6"/>
          <p:cNvSpPr txBox="1"/>
          <p:nvPr/>
        </p:nvSpPr>
        <p:spPr>
          <a:xfrm>
            <a:off x="3374453" y="5590285"/>
            <a:ext cx="4232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Systemctl</a:t>
            </a:r>
            <a:r>
              <a:rPr lang="hu-HU" dirty="0"/>
              <a:t> status shows </a:t>
            </a:r>
            <a:r>
              <a:rPr lang="hu-HU" dirty="0" err="1"/>
              <a:t>that</a:t>
            </a:r>
            <a:r>
              <a:rPr lang="hu-HU" dirty="0"/>
              <a:t> </a:t>
            </a:r>
            <a:r>
              <a:rPr lang="hu-HU" dirty="0" err="1"/>
              <a:t>its</a:t>
            </a:r>
            <a:r>
              <a:rPr lang="hu-HU" dirty="0"/>
              <a:t> </a:t>
            </a:r>
            <a:r>
              <a:rPr lang="hu-HU" dirty="0" err="1"/>
              <a:t>active</a:t>
            </a:r>
            <a:endParaRPr lang="hu-HU" dirty="0"/>
          </a:p>
        </p:txBody>
      </p:sp>
      <p:pic>
        <p:nvPicPr>
          <p:cNvPr id="3" name="Kép 2" descr="A képen szöveg, képernyőkép, Betűtípus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05920D74-048D-77FF-26E5-8D0E6B9C30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396" y="2427973"/>
            <a:ext cx="7910127" cy="2609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2983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42000"/>
                <a:hueMod val="42000"/>
                <a:satMod val="124000"/>
                <a:lumMod val="62000"/>
              </a:schemeClr>
              <a:schemeClr val="bg2">
                <a:tint val="96000"/>
                <a:satMod val="13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0F4014E-6BAF-4F6C-B8CE-81A4D8F880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891C919-1CCE-4DE8-BCB6-6D4A823ABA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845D3C1D-A85C-44EE-A21E-2DAAEC79F1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272C03D-FF5F-4787-9923-252D8F950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09E94B5-14C4-4FFC-A641-4DD9C0733B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D987E165-75F1-443C-9A05-ADC511C337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C6FE33-0449-62A0-5900-09C992BB9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16" y="4542503"/>
            <a:ext cx="9184606" cy="117987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7200"/>
              <a:t>Topology</a:t>
            </a:r>
          </a:p>
        </p:txBody>
      </p:sp>
      <p:pic>
        <p:nvPicPr>
          <p:cNvPr id="3" name="Kép 2" descr="A képen diagram, szöveg, kör, térkép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49264A05-AD7F-9A2B-C4F9-DCE77F8FF758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3747" r="-1" b="-1"/>
          <a:stretch/>
        </p:blipFill>
        <p:spPr>
          <a:xfrm>
            <a:off x="17823" y="841"/>
            <a:ext cx="12182574" cy="423087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63977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1C89C22-643B-7BB0-41D0-90D359CFC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4165580" cy="1400530"/>
          </a:xfrm>
        </p:spPr>
        <p:txBody>
          <a:bodyPr>
            <a:normAutofit/>
          </a:bodyPr>
          <a:lstStyle/>
          <a:p>
            <a:r>
              <a:rPr lang="hu-HU" sz="3900"/>
              <a:t>Port-</a:t>
            </a:r>
            <a:r>
              <a:rPr lang="hu-HU" sz="3900" err="1"/>
              <a:t>security</a:t>
            </a:r>
            <a:r>
              <a:rPr lang="hu-HU" sz="3900"/>
              <a:t> a Webszerver felé</a:t>
            </a:r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2" y="2898538"/>
            <a:ext cx="4875002" cy="1764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097667"/>
      </p:ext>
    </p:extLst>
  </p:cSld>
  <p:clrMapOvr>
    <a:masterClrMapping/>
  </p:clrMapOvr>
  <p:transition spd="slow">
    <p:push dir="u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A4322390-8B58-46BE-88EB-D9FD30C08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Kép 2" descr="A képen jármű, Szárazföldi jármű, kerék, közlekedés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B5CA04CF-ECE0-E0F8-A96E-EDD540702EF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l="971" t="18182" r="812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" name="Cím 3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hu-HU">
                <a:solidFill>
                  <a:schemeClr val="tx1"/>
                </a:solidFill>
              </a:rPr>
              <a:t>Workplaces</a:t>
            </a:r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C885E190-58DD-42DD-A4A8-401E15C92A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31175832"/>
      </p:ext>
    </p:extLst>
  </p:cSld>
  <p:clrMapOvr>
    <a:masterClrMapping/>
  </p:clrMapOvr>
  <p:transition spd="slow">
    <p:push dir="u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Trello</a:t>
            </a:r>
            <a:r>
              <a:rPr lang="hu-HU" dirty="0"/>
              <a:t> használata</a:t>
            </a:r>
          </a:p>
        </p:txBody>
      </p:sp>
      <p:sp>
        <p:nvSpPr>
          <p:cNvPr id="5" name="Tartalom helye 4"/>
          <p:cNvSpPr>
            <a:spLocks noGrp="1"/>
          </p:cNvSpPr>
          <p:nvPr>
            <p:ph idx="1"/>
          </p:nvPr>
        </p:nvSpPr>
        <p:spPr>
          <a:xfrm>
            <a:off x="1819592" y="6876725"/>
            <a:ext cx="8946541" cy="4195481"/>
          </a:xfrm>
        </p:spPr>
        <p:txBody>
          <a:bodyPr/>
          <a:lstStyle/>
          <a:p>
            <a:endParaRPr lang="hu-HU" dirty="0"/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313656"/>
            <a:ext cx="8644258" cy="4862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492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Github</a:t>
            </a:r>
            <a:r>
              <a:rPr lang="hu-HU" dirty="0"/>
              <a:t> használata</a:t>
            </a:r>
          </a:p>
        </p:txBody>
      </p:sp>
      <p:pic>
        <p:nvPicPr>
          <p:cNvPr id="5" name="Tartalom helye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496377"/>
            <a:ext cx="7830078" cy="4404419"/>
          </a:xfrm>
        </p:spPr>
      </p:pic>
    </p:spTree>
    <p:extLst>
      <p:ext uri="{BB962C8B-B14F-4D97-AF65-F5344CB8AC3E}">
        <p14:creationId xmlns:p14="http://schemas.microsoft.com/office/powerpoint/2010/main" val="1854645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4322390-8B58-46BE-88EB-D9FD30C08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Kép 3" descr="A képen jármű, Szárazföldi jármű, kerék, autó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605DACFD-83B4-7CC2-D574-F3FF59D2F39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18182" r="90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9804002F-AA49-383E-62E5-209DA41913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hu-HU">
                <a:solidFill>
                  <a:schemeClr val="tx1"/>
                </a:solidFill>
              </a:rPr>
              <a:t>Tests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885E190-58DD-42DD-A4A8-401E15C92A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37153563"/>
      </p:ext>
    </p:extLst>
  </p:cSld>
  <p:clrMapOvr>
    <a:masterClrMapping/>
  </p:clrMapOvr>
  <p:transition spd="slow">
    <p:push dir="u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DDA17D0-AE6D-499C-599E-38D6F6383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Pings</a:t>
            </a:r>
            <a:endParaRPr lang="hu-HU" dirty="0"/>
          </a:p>
        </p:txBody>
      </p:sp>
      <p:pic>
        <p:nvPicPr>
          <p:cNvPr id="11" name="Tartalom helye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634" y="316"/>
            <a:ext cx="5099031" cy="2573279"/>
          </a:xfrm>
        </p:spPr>
      </p:pic>
      <p:sp>
        <p:nvSpPr>
          <p:cNvPr id="5" name="Szövegdoboz 4">
            <a:extLst>
              <a:ext uri="{FF2B5EF4-FFF2-40B4-BE49-F238E27FC236}">
                <a16:creationId xmlns:a16="http://schemas.microsoft.com/office/drawing/2014/main" id="{A5552F42-51B1-EB6C-EFB5-C91C770312BE}"/>
              </a:ext>
            </a:extLst>
          </p:cNvPr>
          <p:cNvSpPr txBox="1"/>
          <p:nvPr/>
        </p:nvSpPr>
        <p:spPr>
          <a:xfrm>
            <a:off x="8499565" y="2284103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dirty="0" err="1"/>
              <a:t>Inside</a:t>
            </a:r>
            <a:r>
              <a:rPr lang="hu-HU" dirty="0"/>
              <a:t> </a:t>
            </a:r>
            <a:r>
              <a:rPr lang="hu-HU" dirty="0" err="1"/>
              <a:t>ping</a:t>
            </a:r>
            <a:endParaRPr lang="hu-HU" dirty="0"/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D9C922F4-7BCB-B0E1-B623-7AD1C3EC51F1}"/>
              </a:ext>
            </a:extLst>
          </p:cNvPr>
          <p:cNvSpPr txBox="1"/>
          <p:nvPr/>
        </p:nvSpPr>
        <p:spPr>
          <a:xfrm>
            <a:off x="3976698" y="2748649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dirty="0" err="1"/>
              <a:t>Outside</a:t>
            </a:r>
            <a:r>
              <a:rPr lang="hu-HU" dirty="0"/>
              <a:t> </a:t>
            </a:r>
            <a:r>
              <a:rPr lang="hu-HU" dirty="0" err="1"/>
              <a:t>ping</a:t>
            </a:r>
            <a:endParaRPr lang="hu-HU" dirty="0"/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F85E2508-6E72-60A8-E687-155C9A0D1C24}"/>
              </a:ext>
            </a:extLst>
          </p:cNvPr>
          <p:cNvSpPr txBox="1"/>
          <p:nvPr/>
        </p:nvSpPr>
        <p:spPr>
          <a:xfrm>
            <a:off x="1673311" y="6052972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dirty="0"/>
              <a:t>DNS Server </a:t>
            </a:r>
            <a:r>
              <a:rPr lang="hu-HU" dirty="0" err="1"/>
              <a:t>ping</a:t>
            </a:r>
            <a:endParaRPr lang="hu-HU" dirty="0"/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0619" y="19822"/>
            <a:ext cx="4016088" cy="2266322"/>
          </a:xfrm>
          <a:prstGeom prst="rect">
            <a:avLst/>
          </a:prstGeom>
        </p:spPr>
      </p:pic>
      <p:pic>
        <p:nvPicPr>
          <p:cNvPr id="4" name="Kép 3" descr="A képen szöveg, képernyőkép, Betűtípus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2C55C7A4-F045-9EED-A1FF-A2FC85F107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" y="3320234"/>
            <a:ext cx="5029200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647374"/>
      </p:ext>
    </p:extLst>
  </p:cSld>
  <p:clrMapOvr>
    <a:masterClrMapping/>
  </p:clrMapOvr>
  <p:transition spd="slow">
    <p:push dir="u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ED38882-1869-61D0-EE85-ED4502E0B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16" y="4854346"/>
            <a:ext cx="10407602" cy="86802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ACL</a:t>
            </a:r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B19B9E74-A0A8-D254-97E1-2B662B0A10CE}"/>
              </a:ext>
            </a:extLst>
          </p:cNvPr>
          <p:cNvSpPr txBox="1"/>
          <p:nvPr/>
        </p:nvSpPr>
        <p:spPr>
          <a:xfrm>
            <a:off x="635000" y="1574800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dirty="0"/>
              <a:t>AssemblyR1</a:t>
            </a:r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D9C616B7-823F-D0DB-AD4C-ABB881117D32}"/>
              </a:ext>
            </a:extLst>
          </p:cNvPr>
          <p:cNvSpPr txBox="1"/>
          <p:nvPr/>
        </p:nvSpPr>
        <p:spPr>
          <a:xfrm>
            <a:off x="7007860" y="1559560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dirty="0"/>
              <a:t>AssemblyR2</a:t>
            </a:r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5164443B-8AE6-626F-5D9A-0BCC4B694EA9}"/>
              </a:ext>
            </a:extLst>
          </p:cNvPr>
          <p:cNvSpPr txBox="1"/>
          <p:nvPr/>
        </p:nvSpPr>
        <p:spPr>
          <a:xfrm>
            <a:off x="1290320" y="3383280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dirty="0"/>
              <a:t>Center</a:t>
            </a:r>
          </a:p>
        </p:txBody>
      </p:sp>
      <p:sp>
        <p:nvSpPr>
          <p:cNvPr id="13" name="Szövegdoboz 12">
            <a:extLst>
              <a:ext uri="{FF2B5EF4-FFF2-40B4-BE49-F238E27FC236}">
                <a16:creationId xmlns:a16="http://schemas.microsoft.com/office/drawing/2014/main" id="{29C38240-1003-C6BF-6C01-F2454510A908}"/>
              </a:ext>
            </a:extLst>
          </p:cNvPr>
          <p:cNvSpPr txBox="1"/>
          <p:nvPr/>
        </p:nvSpPr>
        <p:spPr>
          <a:xfrm>
            <a:off x="7747000" y="3505200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dirty="0" err="1"/>
              <a:t>SrvR</a:t>
            </a:r>
          </a:p>
        </p:txBody>
      </p:sp>
      <p:pic>
        <p:nvPicPr>
          <p:cNvPr id="17" name="Kép 16" descr="A képen szöveg, képernyőkép, Betűtípus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CA331E65-0457-9791-1436-65DA82E0ED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7089" y="2407122"/>
            <a:ext cx="5724525" cy="828675"/>
          </a:xfrm>
          <a:prstGeom prst="rect">
            <a:avLst/>
          </a:prstGeom>
        </p:spPr>
      </p:pic>
      <p:pic>
        <p:nvPicPr>
          <p:cNvPr id="18" name="Kép 17" descr="A képen szöveg, Betűtípus, képernyőkép, tipográfia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B082D70C-3CBD-BBB4-DFD3-B5291309FC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900" y="2335041"/>
            <a:ext cx="4045550" cy="983134"/>
          </a:xfrm>
          <a:prstGeom prst="rect">
            <a:avLst/>
          </a:prstGeom>
        </p:spPr>
      </p:pic>
      <p:pic>
        <p:nvPicPr>
          <p:cNvPr id="19" name="Kép 18">
            <a:extLst>
              <a:ext uri="{FF2B5EF4-FFF2-40B4-BE49-F238E27FC236}">
                <a16:creationId xmlns:a16="http://schemas.microsoft.com/office/drawing/2014/main" id="{22C44EAD-3696-96E6-3BC3-3444AEEE6D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9891" y="664948"/>
            <a:ext cx="3677164" cy="564806"/>
          </a:xfrm>
          <a:prstGeom prst="rect">
            <a:avLst/>
          </a:prstGeom>
        </p:spPr>
      </p:pic>
      <p:pic>
        <p:nvPicPr>
          <p:cNvPr id="20" name="Kép 19" descr="A képen szöveg, Betűtípus, képernyőkép, tipográfia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DE6A7FBD-A104-F6B9-D134-BDD542982F6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60523" y="487320"/>
            <a:ext cx="4018006" cy="817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046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A46FD74-C76F-1565-48AF-914D398BA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Trace</a:t>
            </a:r>
            <a:r>
              <a:rPr lang="hu-HU" dirty="0"/>
              <a:t> </a:t>
            </a:r>
            <a:r>
              <a:rPr lang="hu-HU" dirty="0" err="1"/>
              <a:t>route</a:t>
            </a:r>
          </a:p>
        </p:txBody>
      </p:sp>
      <p:pic>
        <p:nvPicPr>
          <p:cNvPr id="5" name="Kép 4" descr="A képen szöveg, képernyőkép, Betűtípus látható&#10;&#10;Automatikusan generált leírás">
            <a:extLst>
              <a:ext uri="{FF2B5EF4-FFF2-40B4-BE49-F238E27FC236}">
                <a16:creationId xmlns:a16="http://schemas.microsoft.com/office/drawing/2014/main" id="{809FD592-5568-4799-4DB9-16E85A7FD5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5279" y="2363107"/>
            <a:ext cx="6728460" cy="2136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369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F70B007-F15D-4D66-48A6-F81BF60D2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0623" y="1447800"/>
            <a:ext cx="3333676" cy="309698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NAT </a:t>
            </a:r>
          </a:p>
        </p:txBody>
      </p:sp>
      <p:pic>
        <p:nvPicPr>
          <p:cNvPr id="4" name="Tartalom helye 3" descr="A képen szöveg, képernyőkép, Betűtípus látható&#10;&#10;Automatikusan generált leírás">
            <a:extLst>
              <a:ext uri="{FF2B5EF4-FFF2-40B4-BE49-F238E27FC236}">
                <a16:creationId xmlns:a16="http://schemas.microsoft.com/office/drawing/2014/main" id="{45EDB47D-DE5C-F772-6B54-9211FA049B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 r="1836" b="-2"/>
          <a:stretch/>
        </p:blipFill>
        <p:spPr>
          <a:xfrm>
            <a:off x="299112" y="364670"/>
            <a:ext cx="6960144" cy="3475094"/>
          </a:xfrm>
          <a:prstGeom prst="rect">
            <a:avLst/>
          </a:prstGeom>
          <a:effectLst/>
        </p:spPr>
      </p:pic>
      <p:pic>
        <p:nvPicPr>
          <p:cNvPr id="6" name="Kép 5" descr="A képen szöveg, Betűtípus, sor, képernyőkép látható&#10;&#10;Automatikusan generált leírás">
            <a:extLst>
              <a:ext uri="{FF2B5EF4-FFF2-40B4-BE49-F238E27FC236}">
                <a16:creationId xmlns:a16="http://schemas.microsoft.com/office/drawing/2014/main" id="{35546E5A-CE69-F7E2-FE7D-1250F6318A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511" y="5250994"/>
            <a:ext cx="9253347" cy="1097055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340070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118F82C-61FD-7F62-5768-EDB93F506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PPP</a:t>
            </a:r>
          </a:p>
        </p:txBody>
      </p:sp>
      <p:pic>
        <p:nvPicPr>
          <p:cNvPr id="4" name="Tartalom helye 3" descr="A képen szöveg, képernyőkép, Betűtípus látható&#10;&#10;Automatikusan generált leírás">
            <a:extLst>
              <a:ext uri="{FF2B5EF4-FFF2-40B4-BE49-F238E27FC236}">
                <a16:creationId xmlns:a16="http://schemas.microsoft.com/office/drawing/2014/main" id="{8A7BBBC8-C573-DF2C-D39B-1A001C0626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70570" y="-1137"/>
            <a:ext cx="5019675" cy="2438400"/>
          </a:xfrm>
        </p:spPr>
      </p:pic>
      <p:pic>
        <p:nvPicPr>
          <p:cNvPr id="5" name="Kép 4" descr="A képen szöveg, diagram, képernyőkép, sor látható&#10;&#10;Automatikusan generált leírás">
            <a:extLst>
              <a:ext uri="{FF2B5EF4-FFF2-40B4-BE49-F238E27FC236}">
                <a16:creationId xmlns:a16="http://schemas.microsoft.com/office/drawing/2014/main" id="{1B8E04BC-4DA6-8A22-5651-1163827EE0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1214944"/>
            <a:ext cx="6096000" cy="4003214"/>
          </a:xfrm>
          <a:prstGeom prst="rect">
            <a:avLst/>
          </a:prstGeom>
        </p:spPr>
      </p:pic>
      <p:pic>
        <p:nvPicPr>
          <p:cNvPr id="7" name="Kép 6" descr="A képen szöveg, képernyőkép, Betűtípus, sor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522E3769-64E1-6A70-3A42-C31CC3392F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2" y="5983633"/>
            <a:ext cx="8743950" cy="876300"/>
          </a:xfrm>
          <a:prstGeom prst="rect">
            <a:avLst/>
          </a:prstGeom>
        </p:spPr>
      </p:pic>
      <p:sp>
        <p:nvSpPr>
          <p:cNvPr id="8" name="Szövegdoboz 7">
            <a:extLst>
              <a:ext uri="{FF2B5EF4-FFF2-40B4-BE49-F238E27FC236}">
                <a16:creationId xmlns:a16="http://schemas.microsoft.com/office/drawing/2014/main" id="{8F30289D-AE55-ECFF-B264-13304795663A}"/>
              </a:ext>
            </a:extLst>
          </p:cNvPr>
          <p:cNvSpPr txBox="1"/>
          <p:nvPr/>
        </p:nvSpPr>
        <p:spPr>
          <a:xfrm>
            <a:off x="565850" y="5506687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dirty="0"/>
              <a:t>AssemblyR1 PPP</a:t>
            </a:r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0B61EA5F-1B51-16A2-0DBA-C8A96D35568F}"/>
              </a:ext>
            </a:extLst>
          </p:cNvPr>
          <p:cNvSpPr txBox="1"/>
          <p:nvPr/>
        </p:nvSpPr>
        <p:spPr>
          <a:xfrm>
            <a:off x="8280732" y="2718840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dirty="0"/>
              <a:t>PPP </a:t>
            </a:r>
            <a:r>
              <a:rPr lang="hu-HU" dirty="0" err="1"/>
              <a:t>config</a:t>
            </a:r>
            <a:r>
              <a:rPr lang="hu-HU" dirty="0"/>
              <a:t> </a:t>
            </a:r>
            <a:r>
              <a:rPr lang="hu-HU" dirty="0" err="1"/>
              <a:t>on</a:t>
            </a:r>
            <a:r>
              <a:rPr lang="hu-HU" dirty="0"/>
              <a:t> Center</a:t>
            </a:r>
          </a:p>
        </p:txBody>
      </p:sp>
    </p:spTree>
    <p:extLst>
      <p:ext uri="{BB962C8B-B14F-4D97-AF65-F5344CB8AC3E}">
        <p14:creationId xmlns:p14="http://schemas.microsoft.com/office/powerpoint/2010/main" val="361863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ábláza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1294985"/>
              </p:ext>
            </p:extLst>
          </p:nvPr>
        </p:nvGraphicFramePr>
        <p:xfrm>
          <a:off x="1027611" y="3445448"/>
          <a:ext cx="10215153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5051">
                  <a:extLst>
                    <a:ext uri="{9D8B030D-6E8A-4147-A177-3AD203B41FA5}">
                      <a16:colId xmlns:a16="http://schemas.microsoft.com/office/drawing/2014/main" val="813460602"/>
                    </a:ext>
                  </a:extLst>
                </a:gridCol>
                <a:gridCol w="3405051">
                  <a:extLst>
                    <a:ext uri="{9D8B030D-6E8A-4147-A177-3AD203B41FA5}">
                      <a16:colId xmlns:a16="http://schemas.microsoft.com/office/drawing/2014/main" val="2116787683"/>
                    </a:ext>
                  </a:extLst>
                </a:gridCol>
                <a:gridCol w="3405051">
                  <a:extLst>
                    <a:ext uri="{9D8B030D-6E8A-4147-A177-3AD203B41FA5}">
                      <a16:colId xmlns:a16="http://schemas.microsoft.com/office/drawing/2014/main" val="26700744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Lajka Kristóf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dirty="0">
                          <a:solidFill>
                            <a:schemeClr val="tx1"/>
                          </a:solidFill>
                        </a:rPr>
                        <a:t>Váradi Ádám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Enyedi</a:t>
                      </a:r>
                      <a:r>
                        <a:rPr lang="hu-HU" baseline="0" dirty="0"/>
                        <a:t> Sándor</a:t>
                      </a:r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3294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>
                          <a:solidFill>
                            <a:schemeClr val="tx1"/>
                          </a:solidFill>
                        </a:rPr>
                        <a:t>A topológia kialakítása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dirty="0">
                          <a:solidFill>
                            <a:schemeClr val="tx1"/>
                          </a:solidFill>
                        </a:rPr>
                        <a:t>A topológia kialakítás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dirty="0">
                          <a:solidFill>
                            <a:schemeClr val="tx1"/>
                          </a:solidFill>
                        </a:rPr>
                        <a:t>OSPF konfigurálás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7424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>
                          <a:solidFill>
                            <a:schemeClr val="tx1"/>
                          </a:solidFill>
                        </a:rPr>
                        <a:t>IPv4/IPv6</a:t>
                      </a:r>
                      <a:r>
                        <a:rPr lang="hu-HU" baseline="0" dirty="0">
                          <a:solidFill>
                            <a:schemeClr val="tx1"/>
                          </a:solidFill>
                        </a:rPr>
                        <a:t> címzés</a:t>
                      </a:r>
                      <a:endParaRPr lang="hu-H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dirty="0">
                          <a:solidFill>
                            <a:schemeClr val="tx1"/>
                          </a:solidFill>
                        </a:rPr>
                        <a:t>VLAN-ok és forgalomirányítás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dirty="0">
                          <a:solidFill>
                            <a:schemeClr val="tx1"/>
                          </a:solidFill>
                        </a:rPr>
                        <a:t>Prezentáció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75307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>
                          <a:solidFill>
                            <a:schemeClr val="tx1"/>
                          </a:solidFill>
                        </a:rPr>
                        <a:t>VLAN-ok és forgalomirányítás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dirty="0">
                          <a:solidFill>
                            <a:schemeClr val="tx1"/>
                          </a:solidFill>
                        </a:rPr>
                        <a:t>NAT konfigurálás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dirty="0">
                          <a:solidFill>
                            <a:schemeClr val="tx1"/>
                          </a:solidFill>
                        </a:rPr>
                        <a:t>Dokumentálás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6792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>
                          <a:solidFill>
                            <a:schemeClr val="tx1"/>
                          </a:solidFill>
                        </a:rPr>
                        <a:t>ACL beállítás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dirty="0">
                          <a:solidFill>
                            <a:schemeClr val="tx1"/>
                          </a:solidFill>
                        </a:rPr>
                        <a:t>SSH konfigurálás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dirty="0">
                          <a:solidFill>
                            <a:schemeClr val="tx1"/>
                          </a:solidFill>
                        </a:rPr>
                        <a:t>SSH konfigurálás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6496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>
                          <a:solidFill>
                            <a:schemeClr val="tx1"/>
                          </a:solidFill>
                        </a:rPr>
                        <a:t>HSRP beállítás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dirty="0">
                          <a:solidFill>
                            <a:schemeClr val="tx1"/>
                          </a:solidFill>
                        </a:rPr>
                        <a:t>IPv4/IPv6 címzés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8739769"/>
                  </a:ext>
                </a:extLst>
              </a:tr>
            </a:tbl>
          </a:graphicData>
        </a:graphic>
      </p:graphicFrame>
      <p:sp>
        <p:nvSpPr>
          <p:cNvPr id="5" name="Szövegdoboz 4"/>
          <p:cNvSpPr txBox="1"/>
          <p:nvPr/>
        </p:nvSpPr>
        <p:spPr>
          <a:xfrm>
            <a:off x="3500846" y="1236617"/>
            <a:ext cx="43396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4000" dirty="0" err="1"/>
              <a:t>Task</a:t>
            </a:r>
            <a:r>
              <a:rPr lang="hu-HU" sz="4000" dirty="0"/>
              <a:t> </a:t>
            </a:r>
            <a:r>
              <a:rPr lang="hu-HU" sz="4000" dirty="0" err="1"/>
              <a:t>seperations</a:t>
            </a:r>
            <a:r>
              <a:rPr lang="hu-HU" sz="4000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885574126"/>
      </p:ext>
    </p:extLst>
  </p:cSld>
  <p:clrMapOvr>
    <a:masterClrMapping/>
  </p:clrMapOvr>
  <p:transition spd="slow">
    <p:push dir="u"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A4322390-8B58-46BE-88EB-D9FD30C08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Kép 2" descr="A képen jármű, kerék, Szárazföldi jármű, ég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D3C71E2F-069D-6659-2797-5646D25CEE4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18182" r="90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" name="Cím 3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hu-HU">
                <a:solidFill>
                  <a:schemeClr val="tx1"/>
                </a:solidFill>
              </a:rPr>
              <a:t>Conclusion</a:t>
            </a:r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C885E190-58DD-42DD-A4A8-401E15C92A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79111677"/>
      </p:ext>
    </p:extLst>
  </p:cSld>
  <p:clrMapOvr>
    <a:masterClrMapping/>
  </p:clrMapOvr>
  <p:transition spd="slow">
    <p:push dir="u"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Segítségkérés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ChatGPT</a:t>
            </a:r>
            <a:r>
              <a:rPr lang="hu-HU" dirty="0"/>
              <a:t> Open AI</a:t>
            </a:r>
          </a:p>
          <a:p>
            <a:r>
              <a:rPr lang="hu-HU" dirty="0"/>
              <a:t>Tanárúr segítsége</a:t>
            </a:r>
          </a:p>
          <a:p>
            <a:r>
              <a:rPr lang="hu-HU" dirty="0"/>
              <a:t>Különböző weboldalak által adott hasznos információk</a:t>
            </a:r>
          </a:p>
        </p:txBody>
      </p:sp>
    </p:spTree>
    <p:extLst>
      <p:ext uri="{BB962C8B-B14F-4D97-AF65-F5344CB8AC3E}">
        <p14:creationId xmlns:p14="http://schemas.microsoft.com/office/powerpoint/2010/main" val="40947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Nehézségek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HSRP beállítása</a:t>
            </a:r>
          </a:p>
          <a:p>
            <a:r>
              <a:rPr lang="hu-HU" dirty="0"/>
              <a:t>IPv6 beállítása</a:t>
            </a:r>
          </a:p>
          <a:p>
            <a:r>
              <a:rPr lang="hu-HU" dirty="0"/>
              <a:t>Fizikai WIFI </a:t>
            </a:r>
            <a:r>
              <a:rPr lang="hu-HU" dirty="0" err="1"/>
              <a:t>router</a:t>
            </a:r>
            <a:r>
              <a:rPr lang="hu-HU" dirty="0"/>
              <a:t> beállítása</a:t>
            </a:r>
          </a:p>
          <a:p>
            <a:r>
              <a:rPr lang="hu-HU" dirty="0"/>
              <a:t>Külső internet elérése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31282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/>
          <p:cNvSpPr>
            <a:spLocks noGrp="1"/>
          </p:cNvSpPr>
          <p:nvPr>
            <p:ph type="ctrTitle"/>
          </p:nvPr>
        </p:nvSpPr>
        <p:spPr>
          <a:xfrm>
            <a:off x="0" y="2603863"/>
            <a:ext cx="12191999" cy="2173518"/>
          </a:xfrm>
        </p:spPr>
        <p:txBody>
          <a:bodyPr/>
          <a:lstStyle/>
          <a:p>
            <a:r>
              <a:rPr lang="hu-HU" sz="4400" dirty="0" err="1"/>
              <a:t>Our</a:t>
            </a:r>
            <a:r>
              <a:rPr lang="hu-HU" sz="4400" dirty="0"/>
              <a:t> </a:t>
            </a:r>
            <a:r>
              <a:rPr lang="hu-HU" sz="4400" dirty="0" err="1"/>
              <a:t>work</a:t>
            </a:r>
            <a:r>
              <a:rPr lang="hu-HU" sz="4400" dirty="0"/>
              <a:t> </a:t>
            </a:r>
            <a:r>
              <a:rPr lang="hu-HU" sz="4400" dirty="0" err="1"/>
              <a:t>with</a:t>
            </a:r>
            <a:r>
              <a:rPr lang="hu-HU" sz="4400" dirty="0"/>
              <a:t> Mini </a:t>
            </a:r>
            <a:r>
              <a:rPr lang="hu-HU" sz="4400" dirty="0" err="1"/>
              <a:t>was</a:t>
            </a:r>
            <a:r>
              <a:rPr lang="hu-HU" sz="4400" dirty="0"/>
              <a:t> </a:t>
            </a:r>
            <a:r>
              <a:rPr lang="hu-HU" sz="4400" dirty="0" err="1"/>
              <a:t>wonderful</a:t>
            </a:r>
            <a:r>
              <a:rPr lang="hu-HU" sz="4400" dirty="0"/>
              <a:t> and </a:t>
            </a:r>
            <a:r>
              <a:rPr lang="hu-HU" sz="4400" dirty="0" err="1"/>
              <a:t>the</a:t>
            </a:r>
            <a:r>
              <a:rPr lang="hu-HU" sz="4400" dirty="0"/>
              <a:t> IT team </a:t>
            </a:r>
            <a:r>
              <a:rPr lang="hu-HU" sz="4400" dirty="0" err="1"/>
              <a:t>made</a:t>
            </a:r>
            <a:r>
              <a:rPr lang="hu-HU" sz="4400" dirty="0"/>
              <a:t> a </a:t>
            </a:r>
            <a:r>
              <a:rPr lang="hu-HU" sz="4400" dirty="0" err="1"/>
              <a:t>very</a:t>
            </a:r>
            <a:r>
              <a:rPr lang="hu-HU" sz="4400" dirty="0"/>
              <a:t> </a:t>
            </a:r>
            <a:r>
              <a:rPr lang="hu-HU" sz="4400" dirty="0" err="1"/>
              <a:t>good</a:t>
            </a:r>
            <a:r>
              <a:rPr lang="hu-HU" sz="4400" dirty="0"/>
              <a:t> </a:t>
            </a:r>
            <a:r>
              <a:rPr lang="hu-HU" sz="4400" dirty="0" err="1"/>
              <a:t>job</a:t>
            </a:r>
            <a:r>
              <a:rPr lang="hu-HU" sz="4400" dirty="0"/>
              <a:t> </a:t>
            </a:r>
            <a:r>
              <a:rPr lang="hu-HU" sz="4400" dirty="0" err="1"/>
              <a:t>to</a:t>
            </a:r>
            <a:r>
              <a:rPr lang="hu-HU" sz="4400" dirty="0"/>
              <a:t> </a:t>
            </a:r>
            <a:r>
              <a:rPr lang="hu-HU" sz="4400" dirty="0" err="1"/>
              <a:t>make</a:t>
            </a:r>
            <a:r>
              <a:rPr lang="hu-HU" sz="4400" dirty="0"/>
              <a:t> </a:t>
            </a:r>
            <a:r>
              <a:rPr lang="hu-HU" sz="4400" dirty="0" err="1"/>
              <a:t>this</a:t>
            </a:r>
            <a:r>
              <a:rPr lang="hu-HU" sz="4400" dirty="0"/>
              <a:t> </a:t>
            </a:r>
            <a:r>
              <a:rPr lang="hu-HU" sz="4400" dirty="0" err="1"/>
              <a:t>natwork</a:t>
            </a:r>
            <a:r>
              <a:rPr lang="hu-HU" sz="4400" dirty="0"/>
              <a:t> </a:t>
            </a:r>
            <a:r>
              <a:rPr lang="hu-HU" sz="4400" dirty="0" err="1"/>
              <a:t>happen</a:t>
            </a:r>
            <a:endParaRPr lang="hu-HU" sz="4400" dirty="0"/>
          </a:p>
        </p:txBody>
      </p:sp>
    </p:spTree>
    <p:extLst>
      <p:ext uri="{BB962C8B-B14F-4D97-AF65-F5344CB8AC3E}">
        <p14:creationId xmlns:p14="http://schemas.microsoft.com/office/powerpoint/2010/main" val="2444904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A4322390-8B58-46BE-88EB-D9FD30C08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Kép 2" descr="A képen jármű, Szárazföldi jármű, kerék, Klasszikus autó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D74B56BE-4FD3-C149-509E-3795A2CBCEF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l="4179" t="18182" r="491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7C83DE72-A24C-6766-2A0D-3AE12DD58D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hu-HU">
                <a:solidFill>
                  <a:schemeClr val="tx1"/>
                </a:solidFill>
              </a:rPr>
              <a:t>Thank</a:t>
            </a:r>
            <a:r>
              <a:rPr lang="hu-HU" dirty="0">
                <a:solidFill>
                  <a:schemeClr val="tx1"/>
                </a:solidFill>
              </a:rPr>
              <a:t> </a:t>
            </a:r>
            <a:r>
              <a:rPr lang="hu-HU">
                <a:solidFill>
                  <a:schemeClr val="tx1"/>
                </a:solidFill>
              </a:rPr>
              <a:t>you</a:t>
            </a:r>
            <a:r>
              <a:rPr lang="hu-HU" dirty="0">
                <a:solidFill>
                  <a:schemeClr val="tx1"/>
                </a:solidFill>
              </a:rPr>
              <a:t> </a:t>
            </a:r>
            <a:r>
              <a:rPr lang="hu-HU">
                <a:solidFill>
                  <a:schemeClr val="tx1"/>
                </a:solidFill>
              </a:rPr>
              <a:t>for</a:t>
            </a:r>
            <a:r>
              <a:rPr lang="hu-HU" dirty="0">
                <a:solidFill>
                  <a:schemeClr val="tx1"/>
                </a:solidFill>
              </a:rPr>
              <a:t> </a:t>
            </a:r>
            <a:r>
              <a:rPr lang="hu-HU">
                <a:solidFill>
                  <a:schemeClr val="tx1"/>
                </a:solidFill>
              </a:rPr>
              <a:t>your</a:t>
            </a:r>
            <a:r>
              <a:rPr lang="hu-HU" dirty="0">
                <a:solidFill>
                  <a:schemeClr val="tx1"/>
                </a:solidFill>
              </a:rPr>
              <a:t> </a:t>
            </a:r>
            <a:r>
              <a:rPr lang="hu-HU">
                <a:solidFill>
                  <a:schemeClr val="tx1"/>
                </a:solidFill>
              </a:rPr>
              <a:t>attention</a:t>
            </a:r>
            <a:r>
              <a:rPr lang="hu-HU" dirty="0">
                <a:solidFill>
                  <a:schemeClr val="tx1"/>
                </a:solidFill>
              </a:rPr>
              <a:t>!</a:t>
            </a:r>
            <a:endParaRPr lang="hu-HU">
              <a:solidFill>
                <a:schemeClr val="tx1"/>
              </a:solidFill>
            </a:endParaRP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C885E190-58DD-42DD-A4A8-401E15C92A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46954273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14">
            <a:extLst>
              <a:ext uri="{FF2B5EF4-FFF2-40B4-BE49-F238E27FC236}">
                <a16:creationId xmlns:a16="http://schemas.microsoft.com/office/drawing/2014/main" id="{C9ECDD5C-152A-4CC7-8333-0F367B3A6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32" name="Picture 16">
            <a:extLst>
              <a:ext uri="{FF2B5EF4-FFF2-40B4-BE49-F238E27FC236}">
                <a16:creationId xmlns:a16="http://schemas.microsoft.com/office/drawing/2014/main" id="{7F5C92A3-369B-43F3-BDCE-E560B1B0E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4" name="Oval 18">
            <a:extLst>
              <a:ext uri="{FF2B5EF4-FFF2-40B4-BE49-F238E27FC236}">
                <a16:creationId xmlns:a16="http://schemas.microsoft.com/office/drawing/2014/main" id="{AEBE9F1A-B38D-446E-83AE-14B17CE77F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6" name="Picture 20">
            <a:extLst>
              <a:ext uri="{FF2B5EF4-FFF2-40B4-BE49-F238E27FC236}">
                <a16:creationId xmlns:a16="http://schemas.microsoft.com/office/drawing/2014/main" id="{915B5014-A7EC-4BA6-9C83-8840CF81DB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8" name="Picture 22">
            <a:extLst>
              <a:ext uri="{FF2B5EF4-FFF2-40B4-BE49-F238E27FC236}">
                <a16:creationId xmlns:a16="http://schemas.microsoft.com/office/drawing/2014/main" id="{022C43AB-86D7-420D-8AD7-DC0A15FDD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40" name="Rectangle 24">
            <a:extLst>
              <a:ext uri="{FF2B5EF4-FFF2-40B4-BE49-F238E27FC236}">
                <a16:creationId xmlns:a16="http://schemas.microsoft.com/office/drawing/2014/main" id="{5E3EB826-A471-488F-9E8A-D65528A3C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42" name="Rectangle 26">
            <a:extLst>
              <a:ext uri="{FF2B5EF4-FFF2-40B4-BE49-F238E27FC236}">
                <a16:creationId xmlns:a16="http://schemas.microsoft.com/office/drawing/2014/main" id="{4309F268-A45B-4517-B03F-2774BAEFFB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Táblázat 9">
            <a:extLst>
              <a:ext uri="{FF2B5EF4-FFF2-40B4-BE49-F238E27FC236}">
                <a16:creationId xmlns:a16="http://schemas.microsoft.com/office/drawing/2014/main" id="{C29F4A71-8D60-856B-6016-D554D58BA3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1153575"/>
              </p:ext>
            </p:extLst>
          </p:nvPr>
        </p:nvGraphicFramePr>
        <p:xfrm>
          <a:off x="3017665" y="135038"/>
          <a:ext cx="9172428" cy="65999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4537">
                  <a:extLst>
                    <a:ext uri="{9D8B030D-6E8A-4147-A177-3AD203B41FA5}">
                      <a16:colId xmlns:a16="http://schemas.microsoft.com/office/drawing/2014/main" val="4190797745"/>
                    </a:ext>
                  </a:extLst>
                </a:gridCol>
                <a:gridCol w="1597610">
                  <a:extLst>
                    <a:ext uri="{9D8B030D-6E8A-4147-A177-3AD203B41FA5}">
                      <a16:colId xmlns:a16="http://schemas.microsoft.com/office/drawing/2014/main" val="2859364606"/>
                    </a:ext>
                  </a:extLst>
                </a:gridCol>
                <a:gridCol w="1516028">
                  <a:extLst>
                    <a:ext uri="{9D8B030D-6E8A-4147-A177-3AD203B41FA5}">
                      <a16:colId xmlns:a16="http://schemas.microsoft.com/office/drawing/2014/main" val="3979105121"/>
                    </a:ext>
                  </a:extLst>
                </a:gridCol>
                <a:gridCol w="2114888">
                  <a:extLst>
                    <a:ext uri="{9D8B030D-6E8A-4147-A177-3AD203B41FA5}">
                      <a16:colId xmlns:a16="http://schemas.microsoft.com/office/drawing/2014/main" val="3536886723"/>
                    </a:ext>
                  </a:extLst>
                </a:gridCol>
                <a:gridCol w="1249365">
                  <a:extLst>
                    <a:ext uri="{9D8B030D-6E8A-4147-A177-3AD203B41FA5}">
                      <a16:colId xmlns:a16="http://schemas.microsoft.com/office/drawing/2014/main" val="3645034832"/>
                    </a:ext>
                  </a:extLst>
                </a:gridCol>
              </a:tblGrid>
              <a:tr h="222214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0" i="0" u="none" strike="noStrike" err="1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Devices</a:t>
                      </a:r>
                      <a:endParaRPr lang="hu-HU" sz="1200" b="0" i="0" u="none" strike="noStrike" dirty="0" err="1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0" i="0" u="none" strike="noStrike" err="1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Interface</a:t>
                      </a:r>
                      <a:endParaRPr lang="hu-HU" sz="1200" b="0" i="0" u="none" strike="noStrike" dirty="0" err="1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IPv4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IPv6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err="1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Gateway</a:t>
                      </a:r>
                      <a:endParaRPr lang="hu-HU" sz="1200" b="0" i="0" u="none" strike="noStrike" dirty="0" err="1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340895"/>
                  </a:ext>
                </a:extLst>
              </a:tr>
              <a:tr h="22221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Center</a:t>
                      </a:r>
                    </a:p>
                  </a:txBody>
                  <a:tcPr marL="7034" marR="7034" marT="7034" marB="33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G0/0/0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192.168.7.1/27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hu-HU" sz="1200" b="0" i="0" u="none" strike="noStrike" dirty="0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hu-HU" sz="1200" b="0" i="0" u="none" strike="noStrike" dirty="0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1755122"/>
                  </a:ext>
                </a:extLst>
              </a:tr>
              <a:tr h="236104"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S0/1/0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20.0.0.1/30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hu-HU" sz="1200" b="0" i="0" u="none" strike="noStrike" dirty="0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hu-HU" sz="1200" b="0" i="0" u="none" strike="noStrike" dirty="0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933352"/>
                  </a:ext>
                </a:extLst>
              </a:tr>
              <a:tr h="236104"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S0/1/1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30.0.0.1/30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hu-HU" sz="1200" b="0" i="0" u="none" strike="noStrike" dirty="0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hu-HU" sz="1200" b="0" i="0" u="none" strike="noStrike" dirty="0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6350306"/>
                  </a:ext>
                </a:extLst>
              </a:tr>
              <a:tr h="23610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AssemblyR1</a:t>
                      </a:r>
                    </a:p>
                  </a:txBody>
                  <a:tcPr marL="7034" marR="7034" marT="7034" marB="33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G0/0/0.40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192.168.5.65/27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2001:ACAD:DB8:5::2/64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hu-HU" sz="1200" b="0" i="0" u="none" strike="noStrike" dirty="0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1483394"/>
                  </a:ext>
                </a:extLst>
              </a:tr>
              <a:tr h="236104"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S0/1/0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20.0.0.2/30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hu-HU" sz="1200" b="0" i="0" u="none" strike="noStrike" dirty="0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hu-HU" sz="1200" b="0" i="0" u="none" strike="noStrike" dirty="0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7034" marR="7034" marT="7034" marB="33765" anchor="b"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9281157"/>
                  </a:ext>
                </a:extLst>
              </a:tr>
              <a:tr h="236104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AssemblyR2</a:t>
                      </a:r>
                    </a:p>
                  </a:txBody>
                  <a:tcPr marL="7034" marR="7034" marT="7034" marB="33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G0/0/0.50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192.168.5.97/28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2001:ACAD:DB8:5::1/64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hu-HU" sz="1200" b="0" i="0" u="none" strike="noStrike" dirty="0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6838231"/>
                  </a:ext>
                </a:extLst>
              </a:tr>
              <a:tr h="236104"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S0/1/0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30.0.0.2/30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hu-HU" sz="1200" b="0" i="0" u="none" strike="noStrike" dirty="0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hu-HU" sz="1200" b="0" i="0" u="none" strike="noStrike" dirty="0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7034" marR="7034" marT="7034" marB="33765" anchor="b"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971268"/>
                  </a:ext>
                </a:extLst>
              </a:tr>
              <a:tr h="236104"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G0/0/1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192.168.6.1/28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2001:ACAD:DB8:6::3/64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hu-HU" sz="1200" b="0" i="0" u="none" strike="noStrike" dirty="0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7034" marR="7034" marT="7034" marB="33765" anchor="b"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5988674"/>
                  </a:ext>
                </a:extLst>
              </a:tr>
              <a:tr h="236104">
                <a:tc>
                  <a:txBody>
                    <a:bodyPr/>
                    <a:lstStyle/>
                    <a:p>
                      <a:pPr algn="ctr" fontAlgn="ctr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AssemblySW1</a:t>
                      </a:r>
                    </a:p>
                  </a:txBody>
                  <a:tcPr marL="7034" marR="7034" marT="7034" marB="33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VLAN 40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hu-HU" sz="1200" b="0" i="0" u="none" strike="noStrike" dirty="0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hu-HU" sz="1200" b="0" i="0" u="none" strike="noStrike" dirty="0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hu-HU" sz="1200" b="0" i="0" u="none" strike="noStrike" dirty="0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1973125"/>
                  </a:ext>
                </a:extLst>
              </a:tr>
              <a:tr h="236104"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AssemblySW2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VLAN 50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hu-HU" sz="1200" b="0" i="0" u="none" strike="noStrike" dirty="0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hu-HU" sz="1200" b="0" i="0" u="none" strike="noStrike" dirty="0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hu-HU" sz="1200" b="0" i="0" u="none" strike="noStrike" dirty="0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7670862"/>
                  </a:ext>
                </a:extLst>
              </a:tr>
              <a:tr h="236104"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AssemblyPC1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NIC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DHCP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SLAAC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192.168.5.65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2157646"/>
                  </a:ext>
                </a:extLst>
              </a:tr>
              <a:tr h="236104"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AssemblyPC2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NIC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DHCP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SLAAC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192.168.5.65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5046677"/>
                  </a:ext>
                </a:extLst>
              </a:tr>
              <a:tr h="236104"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AssemblyPC3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NIC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DHCP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SLAAC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192.168.5.97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0600800"/>
                  </a:ext>
                </a:extLst>
              </a:tr>
              <a:tr h="236104"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AssemblyPC4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NIC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DHCP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SLAAC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192.168.5.97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6116672"/>
                  </a:ext>
                </a:extLst>
              </a:tr>
              <a:tr h="236104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err="1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Boss</a:t>
                      </a:r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 Office</a:t>
                      </a:r>
                    </a:p>
                  </a:txBody>
                  <a:tcPr marL="7034" marR="7034" marT="7034" marB="33765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6896313"/>
                  </a:ext>
                </a:extLst>
              </a:tr>
              <a:tr h="236104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Office WIFI</a:t>
                      </a:r>
                    </a:p>
                  </a:txBody>
                  <a:tcPr marL="7034" marR="7034" marT="7034" marB="33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Internet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192.168.7.2/29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hu-HU" sz="1200" b="0" i="0" u="none" strike="noStrike" dirty="0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192.168.7.1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8828822"/>
                  </a:ext>
                </a:extLst>
              </a:tr>
              <a:tr h="236104"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LAN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192.168.7.33/28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hu-HU" sz="1200" b="0" i="0" u="none" strike="noStrike" dirty="0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hu-HU" sz="1200" b="0" i="0" u="none" strike="noStrike" dirty="0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2697943"/>
                  </a:ext>
                </a:extLst>
              </a:tr>
              <a:tr h="236104"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WAN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192.168.7.2/28</a:t>
                      </a:r>
                      <a:endParaRPr lang="hu-HU" dirty="0"/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hu-HU" sz="1200" b="0" i="0" u="none" strike="noStrike" dirty="0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192.168.7.1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4517322"/>
                  </a:ext>
                </a:extLst>
              </a:tr>
              <a:tr h="236104"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Boss</a:t>
                      </a:r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 Laptop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err="1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Wireless</a:t>
                      </a:r>
                      <a:endParaRPr lang="hu-HU" sz="1200" b="0" i="0" u="none" strike="noStrike" dirty="0" err="1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DHCP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hu-HU" sz="1200" b="0" i="0" u="none" strike="noStrike" dirty="0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192.168.7.1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6288804"/>
                  </a:ext>
                </a:extLst>
              </a:tr>
              <a:tr h="236104"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Boss</a:t>
                      </a:r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 </a:t>
                      </a:r>
                      <a:r>
                        <a:rPr lang="hu-HU" sz="12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Smartphone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err="1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Wireless</a:t>
                      </a:r>
                      <a:endParaRPr lang="hu-HU" sz="1200" b="0" i="0" u="none" strike="noStrike" dirty="0" err="1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DHCP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hu-HU" sz="1200" b="0" i="0" u="none" strike="noStrike" dirty="0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192.168.7.1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0484571"/>
                  </a:ext>
                </a:extLst>
              </a:tr>
              <a:tr h="236104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Server </a:t>
                      </a:r>
                      <a:r>
                        <a:rPr lang="hu-HU" sz="1200" b="0" i="0" u="none" strike="noStrike" err="1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Room</a:t>
                      </a:r>
                      <a:endParaRPr lang="hu-HU" sz="1200" b="0" i="0" u="none" strike="noStrike" dirty="0" err="1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7034" marR="7034" marT="7034" marB="33765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570530"/>
                  </a:ext>
                </a:extLst>
              </a:tr>
              <a:tr h="23610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hu-HU" sz="1200" b="0" i="0" u="none" strike="noStrike" err="1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SrvR</a:t>
                      </a:r>
                      <a:endParaRPr lang="hu-HU" sz="1200" b="0" i="0" u="none" strike="noStrike" dirty="0" err="1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7034" marR="7034" marT="7034" marB="33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G0/0/0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192.168.6.2/28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hu-HU" sz="1200" b="0" i="0" u="none" strike="noStrike" dirty="0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192.168.6.1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3840970"/>
                  </a:ext>
                </a:extLst>
              </a:tr>
              <a:tr h="236104"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G0/0/1.60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192.168.6.17/28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hu-HU" sz="1200" b="0" i="0" u="none" strike="noStrike" dirty="0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hu-HU" sz="1200" b="0" i="0" u="none" strike="noStrike" dirty="0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5844305"/>
                  </a:ext>
                </a:extLst>
              </a:tr>
              <a:tr h="236104">
                <a:tc>
                  <a:txBody>
                    <a:bodyPr/>
                    <a:lstStyle/>
                    <a:p>
                      <a:pPr algn="l" fontAlgn="ctr"/>
                      <a:r>
                        <a:rPr lang="hu-HU" sz="1200" b="0" i="0" u="none" strike="noStrike" err="1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SrvSW</a:t>
                      </a:r>
                      <a:endParaRPr lang="hu-HU" sz="1200" b="0" i="0" u="none" strike="noStrike" dirty="0" err="1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7034" marR="7034" marT="7034" marB="33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VLAN 60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hu-HU" sz="1200" b="0" i="0" u="none" strike="noStrike" dirty="0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hu-HU" sz="1200" b="0" i="0" u="none" strike="noStrike" dirty="0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hu-HU" sz="1200" b="0" i="0" u="none" strike="noStrike" dirty="0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5125957"/>
                  </a:ext>
                </a:extLst>
              </a:tr>
              <a:tr h="236104">
                <a:tc>
                  <a:txBody>
                    <a:bodyPr/>
                    <a:lstStyle/>
                    <a:p>
                      <a:pPr algn="l" fontAlgn="ctr"/>
                      <a:r>
                        <a:rPr lang="hu-HU" sz="1200" b="0" i="0" u="none" strike="noStrike" err="1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SrvPC</a:t>
                      </a:r>
                      <a:endParaRPr lang="hu-HU" sz="1200" b="0" i="0" u="none" strike="noStrike" dirty="0" err="1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7034" marR="7034" marT="7034" marB="33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NIC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192.168.6.20/28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err="1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Stateful</a:t>
                      </a:r>
                      <a:endParaRPr lang="hu-HU" sz="1200" b="0" i="0" u="none" strike="noStrike" dirty="0" err="1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192.168.6.17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0378271"/>
                  </a:ext>
                </a:extLst>
              </a:tr>
              <a:tr h="249992">
                <a:tc>
                  <a:txBody>
                    <a:bodyPr/>
                    <a:lstStyle/>
                    <a:p>
                      <a:pPr algn="l" fontAlgn="ctr"/>
                      <a:r>
                        <a:rPr lang="hu-HU" sz="1200" b="0" i="0" u="none" strike="noStrike" err="1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SrvServer</a:t>
                      </a:r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(Ubuntu)</a:t>
                      </a:r>
                    </a:p>
                  </a:txBody>
                  <a:tcPr marL="7034" marR="7034" marT="7034" marB="33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NIC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192.168.6.25/28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2001:ACAD:DB8:6::1/64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192.168.6.17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5626715"/>
                  </a:ext>
                </a:extLst>
              </a:tr>
              <a:tr h="236104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0" i="0" u="none" strike="noStrike" err="1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SrvWeb</a:t>
                      </a:r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(Windows)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NIC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192.168.6.26/28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2001:ACAD:DB8:6::2/64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192.168.6.17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323234"/>
                  </a:ext>
                </a:extLst>
              </a:tr>
            </a:tbl>
          </a:graphicData>
        </a:graphic>
      </p:graphicFrame>
      <p:sp>
        <p:nvSpPr>
          <p:cNvPr id="62" name="Szövegdoboz 61">
            <a:extLst>
              <a:ext uri="{FF2B5EF4-FFF2-40B4-BE49-F238E27FC236}">
                <a16:creationId xmlns:a16="http://schemas.microsoft.com/office/drawing/2014/main" id="{5A710B83-578C-B2C9-0209-47685BD76430}"/>
              </a:ext>
            </a:extLst>
          </p:cNvPr>
          <p:cNvSpPr txBox="1"/>
          <p:nvPr/>
        </p:nvSpPr>
        <p:spPr>
          <a:xfrm>
            <a:off x="391787" y="2892841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sz="3600" dirty="0"/>
              <a:t>IPv4/IPv6</a:t>
            </a:r>
          </a:p>
        </p:txBody>
      </p:sp>
    </p:spTree>
    <p:extLst>
      <p:ext uri="{BB962C8B-B14F-4D97-AF65-F5344CB8AC3E}">
        <p14:creationId xmlns:p14="http://schemas.microsoft.com/office/powerpoint/2010/main" val="937931457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8">
            <a:extLst>
              <a:ext uri="{FF2B5EF4-FFF2-40B4-BE49-F238E27FC236}">
                <a16:creationId xmlns:a16="http://schemas.microsoft.com/office/drawing/2014/main" id="{A4322390-8B58-46BE-88EB-D9FD30C08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Kép 1" descr="A képen jármű, Szárazföldi jármű, kerék, ég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47934DBC-8A5A-E3E5-4D3E-63EC341DAAA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l="7511" t="18182" r="158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" name="Cím 3"/>
          <p:cNvSpPr>
            <a:spLocks noGrp="1"/>
          </p:cNvSpPr>
          <p:nvPr>
            <p:ph type="ctrTitle"/>
          </p:nvPr>
        </p:nvSpPr>
        <p:spPr>
          <a:xfrm>
            <a:off x="-4609" y="12147"/>
            <a:ext cx="12193917" cy="2258364"/>
          </a:xfrm>
        </p:spPr>
        <p:txBody>
          <a:bodyPr vert="horz" lIns="91440" tIns="45720" rIns="91440" bIns="45720" rtlCol="0">
            <a:normAutofit fontScale="90000"/>
          </a:bodyPr>
          <a:lstStyle/>
          <a:p>
            <a:r>
              <a:rPr lang="hu-HU" dirty="0">
                <a:solidFill>
                  <a:schemeClr val="tx1"/>
                </a:solidFill>
              </a:rPr>
              <a:t>1.Location(Main): </a:t>
            </a:r>
            <a:br>
              <a:rPr lang="hu-HU" dirty="0">
                <a:solidFill>
                  <a:schemeClr val="tx1"/>
                </a:solidFill>
              </a:rPr>
            </a:br>
            <a:r>
              <a:rPr lang="hu-HU" dirty="0">
                <a:solidFill>
                  <a:schemeClr val="tx1"/>
                </a:solidFill>
              </a:rPr>
              <a:t>Assembly Line</a:t>
            </a:r>
          </a:p>
        </p:txBody>
      </p:sp>
      <p:sp>
        <p:nvSpPr>
          <p:cNvPr id="12" name="Rectangle 10">
            <a:extLst>
              <a:ext uri="{FF2B5EF4-FFF2-40B4-BE49-F238E27FC236}">
                <a16:creationId xmlns:a16="http://schemas.microsoft.com/office/drawing/2014/main" id="{C885E190-58DD-42DD-A4A8-401E15C92A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" name="Kép 2" descr="A képen kör, diagram, képernyőkép, tervezés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271E48AB-3775-56F2-2463-7851DFC3AC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5783" y="1565964"/>
            <a:ext cx="6443042" cy="4896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972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104000"/>
                <a:satMod val="128000"/>
                <a:lumMod val="104000"/>
              </a:schemeClr>
            </a:gs>
            <a:gs pos="100000">
              <a:schemeClr val="bg1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 descr="A képen jármű, Szárazföldi jármű, kerék, ég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38C7B52F-023B-5F92-21A4-F54DD27D3F4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5000"/>
            <a:grayscl/>
          </a:blip>
          <a:srcRect t="10000"/>
          <a:stretch/>
        </p:blipFill>
        <p:spPr>
          <a:xfrm>
            <a:off x="20" y="-1"/>
            <a:ext cx="12191980" cy="6858000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>
            <a:normAutofit/>
          </a:bodyPr>
          <a:lstStyle/>
          <a:p>
            <a:r>
              <a:rPr lang="hu-HU" dirty="0"/>
              <a:t> Assembly Line</a:t>
            </a:r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0D187C4E-14B9-4504-B200-5127823FA7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dirty="0" err="1"/>
              <a:t>Used</a:t>
            </a:r>
            <a:r>
              <a:rPr lang="hu-HU" dirty="0"/>
              <a:t> </a:t>
            </a:r>
            <a:r>
              <a:rPr lang="hu-HU" dirty="0" err="1"/>
              <a:t>technologies</a:t>
            </a:r>
            <a:r>
              <a:rPr lang="hu-HU" dirty="0"/>
              <a:t>:</a:t>
            </a:r>
          </a:p>
          <a:p>
            <a:r>
              <a:rPr lang="hu-HU" dirty="0"/>
              <a:t>SSH</a:t>
            </a:r>
          </a:p>
          <a:p>
            <a:r>
              <a:rPr lang="hu-HU" dirty="0"/>
              <a:t>HSRP</a:t>
            </a:r>
          </a:p>
          <a:p>
            <a:r>
              <a:rPr lang="hu-HU" dirty="0" err="1"/>
              <a:t>VLANs</a:t>
            </a:r>
            <a:endParaRPr lang="hu-HU" dirty="0"/>
          </a:p>
          <a:p>
            <a:r>
              <a:rPr lang="hu-HU" dirty="0" err="1"/>
              <a:t>Etherchannel</a:t>
            </a:r>
            <a:endParaRPr lang="hu-HU" dirty="0"/>
          </a:p>
          <a:p>
            <a:r>
              <a:rPr lang="hu-HU" dirty="0"/>
              <a:t>OSPF</a:t>
            </a:r>
          </a:p>
        </p:txBody>
      </p:sp>
    </p:spTree>
    <p:extLst>
      <p:ext uri="{BB962C8B-B14F-4D97-AF65-F5344CB8AC3E}">
        <p14:creationId xmlns:p14="http://schemas.microsoft.com/office/powerpoint/2010/main" val="1766356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C163E-5A6C-C99F-38D2-6AF608301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654" y="730868"/>
            <a:ext cx="9404723" cy="1400530"/>
          </a:xfrm>
        </p:spPr>
        <p:txBody>
          <a:bodyPr/>
          <a:lstStyle/>
          <a:p>
            <a:r>
              <a:rPr lang="hu-HU" dirty="0" err="1"/>
              <a:t>Vlan</a:t>
            </a:r>
            <a:r>
              <a:rPr lang="hu-HU" dirty="0"/>
              <a:t> </a:t>
            </a:r>
            <a:r>
              <a:rPr lang="hu-HU" dirty="0" err="1"/>
              <a:t>table</a:t>
            </a:r>
            <a:endParaRPr lang="hu-HU" dirty="0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57BD3877-1494-77FD-5DCF-838AA68812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521458"/>
              </p:ext>
            </p:extLst>
          </p:nvPr>
        </p:nvGraphicFramePr>
        <p:xfrm>
          <a:off x="1189404" y="2275703"/>
          <a:ext cx="9808110" cy="287077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10019">
                  <a:extLst>
                    <a:ext uri="{9D8B030D-6E8A-4147-A177-3AD203B41FA5}">
                      <a16:colId xmlns:a16="http://schemas.microsoft.com/office/drawing/2014/main" val="1451286995"/>
                    </a:ext>
                  </a:extLst>
                </a:gridCol>
                <a:gridCol w="1410039">
                  <a:extLst>
                    <a:ext uri="{9D8B030D-6E8A-4147-A177-3AD203B41FA5}">
                      <a16:colId xmlns:a16="http://schemas.microsoft.com/office/drawing/2014/main" val="358685322"/>
                    </a:ext>
                  </a:extLst>
                </a:gridCol>
                <a:gridCol w="1422930">
                  <a:extLst>
                    <a:ext uri="{9D8B030D-6E8A-4147-A177-3AD203B41FA5}">
                      <a16:colId xmlns:a16="http://schemas.microsoft.com/office/drawing/2014/main" val="4126258248"/>
                    </a:ext>
                  </a:extLst>
                </a:gridCol>
                <a:gridCol w="2823029">
                  <a:extLst>
                    <a:ext uri="{9D8B030D-6E8A-4147-A177-3AD203B41FA5}">
                      <a16:colId xmlns:a16="http://schemas.microsoft.com/office/drawing/2014/main" val="1746030361"/>
                    </a:ext>
                  </a:extLst>
                </a:gridCol>
                <a:gridCol w="1942093">
                  <a:extLst>
                    <a:ext uri="{9D8B030D-6E8A-4147-A177-3AD203B41FA5}">
                      <a16:colId xmlns:a16="http://schemas.microsoft.com/office/drawing/2014/main" val="11953203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effectLst/>
                        </a:rPr>
                        <a:t>Eszköz neve</a:t>
                      </a:r>
                      <a:endParaRPr lang="hu-H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effectLst/>
                        </a:rPr>
                        <a:t>Azonosító</a:t>
                      </a:r>
                      <a:endParaRPr lang="hu-H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effectLst/>
                        </a:rPr>
                        <a:t>Név</a:t>
                      </a:r>
                      <a:endParaRPr lang="hu-H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effectLst/>
                        </a:rPr>
                        <a:t>Portok</a:t>
                      </a:r>
                      <a:endParaRPr lang="hu-H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effectLst/>
                        </a:rPr>
                        <a:t>Hálózat</a:t>
                      </a:r>
                      <a:endParaRPr lang="hu-H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3414443"/>
                  </a:ext>
                </a:extLst>
              </a:tr>
              <a:tr h="856761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effectLst/>
                        </a:rPr>
                        <a:t>AssemblySW1</a:t>
                      </a:r>
                      <a:endParaRPr lang="hu-H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solidFill>
                            <a:schemeClr val="tx1"/>
                          </a:solidFill>
                          <a:effectLst/>
                        </a:rPr>
                        <a:t>40</a:t>
                      </a:r>
                      <a:endParaRPr lang="hu-HU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solidFill>
                            <a:schemeClr val="tx1"/>
                          </a:solidFill>
                          <a:effectLst/>
                        </a:rPr>
                        <a:t>99</a:t>
                      </a:r>
                      <a:endParaRPr lang="hu-HU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solidFill>
                            <a:schemeClr val="tx1"/>
                          </a:solidFill>
                          <a:effectLst/>
                        </a:rPr>
                        <a:t>Delivery1</a:t>
                      </a:r>
                      <a:endParaRPr lang="hu-HU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 err="1">
                          <a:solidFill>
                            <a:schemeClr val="tx1"/>
                          </a:solidFill>
                          <a:effectLst/>
                        </a:rPr>
                        <a:t>Trash</a:t>
                      </a:r>
                      <a:endParaRPr lang="hu-HU" sz="1100" dirty="0" err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solidFill>
                            <a:schemeClr val="tx1"/>
                          </a:solidFill>
                          <a:effectLst/>
                        </a:rPr>
                        <a:t>G1/0/5,G1/0/10</a:t>
                      </a:r>
                    </a:p>
                    <a:p>
                      <a:pPr lvl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hu-HU" sz="1800" b="0" i="0" u="none" strike="noStrike" noProof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G1/0/3-4,G1/0/6-9, G1/0/11-23,G1/0/25-28</a:t>
                      </a:r>
                    </a:p>
                  </a:txBody>
                  <a:tcPr marL="68580" marR="68580" marT="0" marB="0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solidFill>
                            <a:schemeClr val="tx1"/>
                          </a:solidFill>
                          <a:effectLst/>
                        </a:rPr>
                        <a:t>192.168.5.64/27</a:t>
                      </a:r>
                      <a:endParaRPr lang="hu-HU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9361162"/>
                  </a:ext>
                </a:extLst>
              </a:tr>
              <a:tr h="93971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effectLst/>
                        </a:rPr>
                        <a:t>AssemblySW2</a:t>
                      </a:r>
                      <a:endParaRPr lang="hu-H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solidFill>
                            <a:schemeClr val="tx1"/>
                          </a:solidFill>
                          <a:effectLst/>
                        </a:rPr>
                        <a:t>50</a:t>
                      </a:r>
                      <a:endParaRPr lang="hu-HU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solidFill>
                            <a:schemeClr val="tx1"/>
                          </a:solidFill>
                          <a:effectLst/>
                        </a:rPr>
                        <a:t>99</a:t>
                      </a:r>
                      <a:endParaRPr lang="hu-HU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solidFill>
                            <a:schemeClr val="tx1"/>
                          </a:solidFill>
                          <a:effectLst/>
                        </a:rPr>
                        <a:t>Delivery2</a:t>
                      </a:r>
                      <a:endParaRPr lang="hu-HU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 err="1">
                          <a:solidFill>
                            <a:schemeClr val="tx1"/>
                          </a:solidFill>
                          <a:effectLst/>
                        </a:rPr>
                        <a:t>Trash</a:t>
                      </a:r>
                      <a:endParaRPr lang="hu-HU" sz="1100" dirty="0" err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solidFill>
                            <a:schemeClr val="tx1"/>
                          </a:solidFill>
                          <a:effectLst/>
                        </a:rPr>
                        <a:t>G1/0/5,G1/0/10</a:t>
                      </a:r>
                    </a:p>
                    <a:p>
                      <a:pPr lvl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hu-HU" sz="1800" b="0" i="0" u="none" strike="noStrike" noProof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G1/0/3-4,G1/0/6-9, G1/0/11-23,G1/0/25-28</a:t>
                      </a:r>
                    </a:p>
                  </a:txBody>
                  <a:tcPr marL="68580" marR="68580" marT="0" marB="0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solidFill>
                            <a:schemeClr val="tx1"/>
                          </a:solidFill>
                          <a:effectLst/>
                        </a:rPr>
                        <a:t>192.168.5.96/28</a:t>
                      </a:r>
                      <a:endParaRPr lang="hu-HU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38294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 err="1">
                          <a:effectLst/>
                        </a:rPr>
                        <a:t>SrvSW</a:t>
                      </a:r>
                      <a:endParaRPr lang="hu-HU" sz="1100" dirty="0" err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solidFill>
                            <a:schemeClr val="tx1"/>
                          </a:solidFill>
                          <a:effectLst/>
                        </a:rPr>
                        <a:t>60</a:t>
                      </a:r>
                      <a:endParaRPr lang="hu-HU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solidFill>
                            <a:schemeClr val="tx1"/>
                          </a:solidFill>
                          <a:effectLst/>
                        </a:rPr>
                        <a:t>99</a:t>
                      </a:r>
                      <a:endParaRPr lang="hu-HU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 err="1">
                          <a:solidFill>
                            <a:schemeClr val="tx1"/>
                          </a:solidFill>
                          <a:effectLst/>
                        </a:rPr>
                        <a:t>ConVLAN</a:t>
                      </a:r>
                      <a:endParaRPr lang="hu-HU" sz="1100" dirty="0" err="1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 err="1">
                          <a:solidFill>
                            <a:schemeClr val="tx1"/>
                          </a:solidFill>
                          <a:effectLst/>
                        </a:rPr>
                        <a:t>Trash</a:t>
                      </a:r>
                      <a:endParaRPr lang="hu-HU" sz="1100" dirty="0" err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solidFill>
                            <a:schemeClr val="tx1"/>
                          </a:solidFill>
                          <a:effectLst/>
                        </a:rPr>
                        <a:t>G1/0/1, G1/0/2</a:t>
                      </a:r>
                    </a:p>
                    <a:p>
                      <a:pPr lvl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hu-HU" sz="1800" b="0" i="0" u="none" strike="noStrike" noProof="0" dirty="0">
                          <a:solidFill>
                            <a:schemeClr val="tx1"/>
                          </a:solidFill>
                          <a:effectLst/>
                          <a:latin typeface="Century Gothic"/>
                        </a:rPr>
                        <a:t>G1/0/4-24,Gig0/2</a:t>
                      </a:r>
                    </a:p>
                  </a:txBody>
                  <a:tcPr marL="68580" marR="68580" marT="0" marB="0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solidFill>
                            <a:schemeClr val="tx1"/>
                          </a:solidFill>
                          <a:effectLst/>
                        </a:rPr>
                        <a:t>192.168.6.16/28</a:t>
                      </a:r>
                      <a:endParaRPr lang="hu-HU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661748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E612E638-10F4-408A-6CE1-BA184E22DF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0766078"/>
      </p:ext>
    </p:extLst>
  </p:cSld>
  <p:clrMapOvr>
    <a:masterClrMapping/>
  </p:clrMapOvr>
  <p:transition spd="slow">
    <p:push dir="u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985</TotalTime>
  <Words>427</Words>
  <Application>Microsoft Office PowerPoint</Application>
  <PresentationFormat>Szélesvásznú</PresentationFormat>
  <Paragraphs>233</Paragraphs>
  <Slides>54</Slides>
  <Notes>0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54</vt:i4>
      </vt:variant>
    </vt:vector>
  </HeadingPairs>
  <TitlesOfParts>
    <vt:vector size="55" baseType="lpstr">
      <vt:lpstr>Ion</vt:lpstr>
      <vt:lpstr>BorsodNet</vt:lpstr>
      <vt:lpstr>Bemutatkozás</vt:lpstr>
      <vt:lpstr>Devices</vt:lpstr>
      <vt:lpstr>Topology</vt:lpstr>
      <vt:lpstr>PowerPoint-bemutató</vt:lpstr>
      <vt:lpstr>PowerPoint-bemutató</vt:lpstr>
      <vt:lpstr>1.Location(Main):  Assembly Line</vt:lpstr>
      <vt:lpstr> Assembly Line</vt:lpstr>
      <vt:lpstr>Vlan table</vt:lpstr>
      <vt:lpstr>PowerPoint-bemutató</vt:lpstr>
      <vt:lpstr>PowerPoint-bemutató</vt:lpstr>
      <vt:lpstr>Etherchannel</vt:lpstr>
      <vt:lpstr>Etherchannel</vt:lpstr>
      <vt:lpstr>Route Table</vt:lpstr>
      <vt:lpstr>SSH</vt:lpstr>
      <vt:lpstr>Port-Security, Portfast, BPDU Guard</vt:lpstr>
      <vt:lpstr>HSRP</vt:lpstr>
      <vt:lpstr>HSRP commands</vt:lpstr>
      <vt:lpstr>2.location(WIFI):  Boss Office</vt:lpstr>
      <vt:lpstr>WIFI</vt:lpstr>
      <vt:lpstr>WIFI Security</vt:lpstr>
      <vt:lpstr>Center</vt:lpstr>
      <vt:lpstr>PowerPoint-bemutató</vt:lpstr>
      <vt:lpstr>ACL</vt:lpstr>
      <vt:lpstr>IP Route</vt:lpstr>
      <vt:lpstr>3.Location(Server Room)</vt:lpstr>
      <vt:lpstr>DHCP server(Windows)</vt:lpstr>
      <vt:lpstr>FTP server(Windows)</vt:lpstr>
      <vt:lpstr>Webserver config(Windows)</vt:lpstr>
      <vt:lpstr>Webserver's website connection by IP address</vt:lpstr>
      <vt:lpstr>Web binding</vt:lpstr>
      <vt:lpstr>Backups</vt:lpstr>
      <vt:lpstr>Backups done</vt:lpstr>
      <vt:lpstr>Active Directory on Windows</vt:lpstr>
      <vt:lpstr>Group</vt:lpstr>
      <vt:lpstr>Users and group: Lajka Kristóf</vt:lpstr>
      <vt:lpstr>Enyedi Sándor</vt:lpstr>
      <vt:lpstr>Váradi Ádám</vt:lpstr>
      <vt:lpstr>DNS server(Ubuntu)</vt:lpstr>
      <vt:lpstr>Port-security a Webszerver felé</vt:lpstr>
      <vt:lpstr>Workplaces</vt:lpstr>
      <vt:lpstr>Trello használata</vt:lpstr>
      <vt:lpstr>Github használata</vt:lpstr>
      <vt:lpstr>Tests</vt:lpstr>
      <vt:lpstr>Pings</vt:lpstr>
      <vt:lpstr>ACL</vt:lpstr>
      <vt:lpstr>Trace route</vt:lpstr>
      <vt:lpstr>NAT </vt:lpstr>
      <vt:lpstr>PPP</vt:lpstr>
      <vt:lpstr>Conclusion</vt:lpstr>
      <vt:lpstr>Segítségkérés</vt:lpstr>
      <vt:lpstr>Nehézségek</vt:lpstr>
      <vt:lpstr>Our work with Mini was wonderful and the IT team made a very good job to make this natwork happen</vt:lpstr>
      <vt:lpstr>Thank you for your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Tacos KFT.</dc:title>
  <dc:creator>Adam Varadi</dc:creator>
  <cp:lastModifiedBy>Tanuló</cp:lastModifiedBy>
  <cp:revision>1061</cp:revision>
  <dcterms:created xsi:type="dcterms:W3CDTF">2024-10-28T13:09:53Z</dcterms:created>
  <dcterms:modified xsi:type="dcterms:W3CDTF">2025-03-21T15:57:59Z</dcterms:modified>
</cp:coreProperties>
</file>