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4" r:id="rId8"/>
    <p:sldId id="262" r:id="rId9"/>
    <p:sldId id="269" r:id="rId10"/>
    <p:sldId id="275" r:id="rId11"/>
    <p:sldId id="263" r:id="rId12"/>
    <p:sldId id="265" r:id="rId13"/>
    <p:sldId id="267" r:id="rId14"/>
    <p:sldId id="268" r:id="rId15"/>
    <p:sldId id="274" r:id="rId16"/>
    <p:sldId id="278" r:id="rId17"/>
    <p:sldId id="279" r:id="rId18"/>
    <p:sldId id="281" r:id="rId19"/>
    <p:sldId id="282" r:id="rId20"/>
    <p:sldId id="270" r:id="rId21"/>
    <p:sldId id="271" r:id="rId22"/>
    <p:sldId id="272" r:id="rId23"/>
    <p:sldId id="276" r:id="rId24"/>
    <p:sldId id="277" r:id="rId25"/>
    <p:sldId id="283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B5F31-B048-5312-9F06-6FE1C1122A3B}" v="13" dt="2025-01-13T06:06:55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" y="2591781"/>
            <a:ext cx="5369942" cy="204992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59" y="2642581"/>
            <a:ext cx="5749248" cy="193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963329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451345" y="1851824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37D69C8-EAE0-51B6-E141-4B21A93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55" y="1719580"/>
            <a:ext cx="1695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13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94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5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64530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IPv4/IPv6</a:t>
                      </a:r>
                      <a:r>
                        <a:rPr lang="hu-HU" baseline="0" dirty="0"/>
                        <a:t>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/>
              <a:t>Feladat elosztások: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Belső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504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4768"/>
              </p:ext>
            </p:extLst>
          </p:nvPr>
        </p:nvGraphicFramePr>
        <p:xfrm>
          <a:off x="3418113" y="21771"/>
          <a:ext cx="8256907" cy="676947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06758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604277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092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840315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00287"/>
              </p:ext>
            </p:extLst>
          </p:nvPr>
        </p:nvGraphicFramePr>
        <p:xfrm>
          <a:off x="990600" y="2611845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59527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Fa0/5,Fa0/10,Fa0/3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Fa0/3-4,Fa0/6-9,Fa0/11-24,Gig0/2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Fa0/1, Fa0/2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322</Words>
  <Application>Microsoft Office PowerPoint</Application>
  <PresentationFormat>Szélesvásznú</PresentationFormat>
  <Paragraphs>217</Paragraphs>
  <Slides>26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7" baseType="lpstr">
      <vt:lpstr>Ion</vt:lpstr>
      <vt:lpstr>Tacos KFT.</vt:lpstr>
      <vt:lpstr>PowerPoint-bemutató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Trello használata</vt:lpstr>
      <vt:lpstr>Github használata</vt:lpstr>
      <vt:lpstr>Segítségkérés</vt:lpstr>
      <vt:lpstr>Nehézségek</vt:lpstr>
      <vt:lpstr>Tesztelések</vt:lpstr>
      <vt:lpstr>ACL</vt:lpstr>
      <vt:lpstr>Pingelések</vt:lpstr>
      <vt:lpstr>Trace route</vt:lpstr>
      <vt:lpstr>NAT </vt:lpstr>
      <vt:lpstr>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Enyedi Sándor</cp:lastModifiedBy>
  <cp:revision>197</cp:revision>
  <dcterms:created xsi:type="dcterms:W3CDTF">2024-10-28T13:09:53Z</dcterms:created>
  <dcterms:modified xsi:type="dcterms:W3CDTF">2025-01-13T06:07:16Z</dcterms:modified>
</cp:coreProperties>
</file>