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61" r:id="rId12"/>
    <p:sldId id="274" r:id="rId13"/>
    <p:sldId id="264" r:id="rId14"/>
    <p:sldId id="265" r:id="rId15"/>
    <p:sldId id="262" r:id="rId16"/>
    <p:sldId id="263" r:id="rId17"/>
    <p:sldId id="288" r:id="rId18"/>
    <p:sldId id="272" r:id="rId19"/>
    <p:sldId id="290" r:id="rId20"/>
    <p:sldId id="267" r:id="rId21"/>
    <p:sldId id="268" r:id="rId22"/>
    <p:sldId id="291" r:id="rId23"/>
    <p:sldId id="292" r:id="rId24"/>
    <p:sldId id="293" r:id="rId25"/>
    <p:sldId id="275" r:id="rId26"/>
    <p:sldId id="294" r:id="rId27"/>
    <p:sldId id="278" r:id="rId28"/>
    <p:sldId id="279" r:id="rId29"/>
    <p:sldId id="270" r:id="rId30"/>
    <p:sldId id="271" r:id="rId31"/>
    <p:sldId id="276" r:id="rId32"/>
    <p:sldId id="277" r:id="rId33"/>
    <p:sldId id="283" r:id="rId34"/>
    <p:sldId id="295" r:id="rId35"/>
    <p:sldId id="281" r:id="rId36"/>
    <p:sldId id="282" r:id="rId37"/>
    <p:sldId id="296" r:id="rId38"/>
    <p:sldId id="27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035FE-41C0-E025-4305-8A227E9B18C9}" v="318" dt="2025-03-12T10:54:25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CE04A7B-39CA-0C55-A194-E64639AA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0" y="99754"/>
            <a:ext cx="5207087" cy="3136814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400E651-B61D-5CBA-7E23-76A235EAF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08" y="3231934"/>
            <a:ext cx="5556422" cy="330826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7231840" y="165614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900610" y="539627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4E82EDB-CB58-242E-1D63-A75724CDE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52" y="1479207"/>
            <a:ext cx="5745891" cy="1953397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8DFA00E-D078-DF0B-8581-6171CA86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34" y="1712441"/>
            <a:ext cx="4286250" cy="1600200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B3B01A7-DDD5-58BF-CB8F-2218D62AC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91" y="3895081"/>
            <a:ext cx="5734050" cy="1971675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0EC73D-CF8E-EF2D-C6DE-20F625ACF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34" y="4085581"/>
            <a:ext cx="4286250" cy="159067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5055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4" y="350922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1738953" y="6058736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8059913" y="622435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62" y="2052638"/>
            <a:ext cx="4912451" cy="41957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050012" y="1717833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825576" y="156086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" y="2289018"/>
            <a:ext cx="5238084" cy="35233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33" y="2384812"/>
            <a:ext cx="1607959" cy="3025402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7579360" y="4404361"/>
            <a:ext cx="109474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560310" y="5474970"/>
            <a:ext cx="4414520" cy="1435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548880" y="4665978"/>
            <a:ext cx="2352040" cy="1600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7571740" y="2405380"/>
            <a:ext cx="1102360" cy="1651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7564120" y="2675709"/>
            <a:ext cx="2321560" cy="1335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7548880" y="3467963"/>
            <a:ext cx="4490720" cy="1591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13360" y="2405380"/>
            <a:ext cx="1046480" cy="14224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190500" y="2640232"/>
            <a:ext cx="2286000" cy="1537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20980" y="3497580"/>
            <a:ext cx="4290060" cy="3022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31140" y="4165600"/>
            <a:ext cx="1005840" cy="1168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231140" y="4381500"/>
            <a:ext cx="2159000" cy="1817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208280" y="5283200"/>
            <a:ext cx="4353560" cy="254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3944"/>
            <a:ext cx="3691842" cy="3772489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38" y="1443944"/>
            <a:ext cx="4071732" cy="373709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97577" y="551252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DeliveryR1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498080" y="5353986"/>
            <a:ext cx="22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32" y="2632636"/>
            <a:ext cx="7773428" cy="24830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245326" y="5207726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Commands</a:t>
            </a:r>
            <a:endParaRPr lang="hu-HU" dirty="0"/>
          </a:p>
          <a:p>
            <a:r>
              <a:rPr lang="hu-HU" dirty="0" err="1"/>
              <a:t>Dhcpd.conf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186"/>
            <a:ext cx="4483651" cy="1775526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6026331" y="5248769"/>
            <a:ext cx="423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98" y="1918490"/>
            <a:ext cx="7635902" cy="269009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886"/>
            <a:ext cx="4544688" cy="17996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349828" y="47461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Commands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886994" y="467382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0" y="3326674"/>
            <a:ext cx="2960914" cy="14804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91590" y="5347063"/>
            <a:ext cx="460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higlighted</a:t>
            </a:r>
            <a:r>
              <a:rPr lang="hu-HU" dirty="0"/>
              <a:t> part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DHCP server is </a:t>
            </a:r>
            <a:r>
              <a:rPr lang="hu-HU" dirty="0" err="1"/>
              <a:t>also</a:t>
            </a:r>
            <a:r>
              <a:rPr lang="hu-HU" dirty="0"/>
              <a:t> a DNS server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once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 3 Cisco 4221 </a:t>
            </a:r>
            <a:r>
              <a:rPr lang="hu-HU" dirty="0" err="1"/>
              <a:t>router</a:t>
            </a:r>
            <a:r>
              <a:rPr lang="hu-HU" dirty="0"/>
              <a:t>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</a:t>
            </a:r>
            <a:r>
              <a:rPr lang="hu-HU" dirty="0" err="1"/>
              <a:t>router</a:t>
            </a:r>
            <a:r>
              <a:rPr lang="hu-HU"/>
              <a:t> </a:t>
            </a:r>
            <a:endParaRPr lang="hu-HU" dirty="0"/>
          </a:p>
          <a:p>
            <a:r>
              <a:rPr lang="hu-HU" dirty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513646"/>
              </p:ext>
            </p:extLst>
          </p:nvPr>
        </p:nvGraphicFramePr>
        <p:xfrm>
          <a:off x="1189404" y="2275703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978</TotalTime>
  <Words>447</Words>
  <Application>Microsoft Office PowerPoint</Application>
  <PresentationFormat>Szélesvásznú</PresentationFormat>
  <Paragraphs>237</Paragraphs>
  <Slides>38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39" baseType="lpstr"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server(Windows)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699</cp:revision>
  <dcterms:created xsi:type="dcterms:W3CDTF">2024-10-28T13:09:53Z</dcterms:created>
  <dcterms:modified xsi:type="dcterms:W3CDTF">2025-03-12T10:54:32Z</dcterms:modified>
</cp:coreProperties>
</file>