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61" r:id="rId12"/>
    <p:sldId id="274" r:id="rId13"/>
    <p:sldId id="264" r:id="rId14"/>
    <p:sldId id="265" r:id="rId15"/>
    <p:sldId id="262" r:id="rId16"/>
    <p:sldId id="263" r:id="rId17"/>
    <p:sldId id="288" r:id="rId18"/>
    <p:sldId id="272" r:id="rId19"/>
    <p:sldId id="290" r:id="rId20"/>
    <p:sldId id="267" r:id="rId21"/>
    <p:sldId id="268" r:id="rId22"/>
    <p:sldId id="291" r:id="rId23"/>
    <p:sldId id="292" r:id="rId24"/>
    <p:sldId id="293" r:id="rId25"/>
    <p:sldId id="275" r:id="rId26"/>
    <p:sldId id="294" r:id="rId27"/>
    <p:sldId id="278" r:id="rId28"/>
    <p:sldId id="279" r:id="rId29"/>
    <p:sldId id="270" r:id="rId30"/>
    <p:sldId id="271" r:id="rId31"/>
    <p:sldId id="276" r:id="rId32"/>
    <p:sldId id="277" r:id="rId33"/>
    <p:sldId id="283" r:id="rId34"/>
    <p:sldId id="295" r:id="rId35"/>
    <p:sldId id="281" r:id="rId36"/>
    <p:sldId id="282" r:id="rId37"/>
    <p:sldId id="29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20C34-3973-AEF7-9FD3-07F122E92C4D}" v="254" dt="2025-03-03T10:06:26.522"/>
    <p1510:client id="{2AA57C14-3A64-00A8-AD32-C1D485DB9175}" v="419" dt="2025-03-03T08:27:39.020"/>
    <p1510:client id="{82B49F11-5C3A-8549-5C06-D48C7E11207D}" v="699" dt="2025-03-03T08:58:39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395226"/>
            <a:ext cx="5148807" cy="4742831"/>
          </a:xfrm>
        </p:spPr>
      </p:pic>
      <p:sp>
        <p:nvSpPr>
          <p:cNvPr id="5" name="Szövegdoboz 4"/>
          <p:cNvSpPr txBox="1"/>
          <p:nvPr/>
        </p:nvSpPr>
        <p:spPr>
          <a:xfrm>
            <a:off x="1191149" y="529481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959635" y="529481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5" y="395225"/>
            <a:ext cx="5183422" cy="4742831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347226" y="1062446"/>
            <a:ext cx="5086923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132905" y="1062446"/>
            <a:ext cx="5040192" cy="128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6716" y="4014651"/>
            <a:ext cx="4878923" cy="209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1454963"/>
            <a:ext cx="6017342" cy="188042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3861101"/>
            <a:ext cx="601270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38" y="4569048"/>
            <a:ext cx="4663112" cy="148477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9" y="1142656"/>
            <a:ext cx="3495754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4186348"/>
            <a:ext cx="4081454" cy="23536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3" y="2456459"/>
            <a:ext cx="4562487" cy="172902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566207"/>
            <a:ext cx="4354286" cy="175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2" y="4323368"/>
            <a:ext cx="4428226" cy="238096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84767" y="4366260"/>
            <a:ext cx="3629587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156352" y="4502331"/>
            <a:ext cx="3729363" cy="5312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507972" y="3322320"/>
            <a:ext cx="4475508" cy="838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619603" y="3444240"/>
            <a:ext cx="4197531" cy="856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62" y="2052638"/>
            <a:ext cx="4912451" cy="4195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579360" y="4404361"/>
            <a:ext cx="109474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60310" y="5474970"/>
            <a:ext cx="4414520" cy="143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48880" y="4665978"/>
            <a:ext cx="2352040" cy="1600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1740" y="2405380"/>
            <a:ext cx="1102360" cy="1651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64120" y="2675709"/>
            <a:ext cx="2321560" cy="1335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48880" y="3467963"/>
            <a:ext cx="4490720" cy="159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05380"/>
            <a:ext cx="1046480" cy="1422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90500" y="2640232"/>
            <a:ext cx="2286000" cy="15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20980" y="3497580"/>
            <a:ext cx="4290060" cy="3022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3114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31140" y="4381500"/>
            <a:ext cx="2159000" cy="1817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08280" y="528320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32" y="2632636"/>
            <a:ext cx="7773428" cy="24830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245326" y="5207726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  <a:p>
            <a:r>
              <a:rPr lang="hu-HU" dirty="0" err="1"/>
              <a:t>Dhcpd.conf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186"/>
            <a:ext cx="4483651" cy="1775526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6026331" y="5248769"/>
            <a:ext cx="42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98" y="1918490"/>
            <a:ext cx="7635902" cy="269009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886"/>
            <a:ext cx="4544688" cy="17996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349828" y="47461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886994" y="467382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0" y="3326674"/>
            <a:ext cx="2960914" cy="14804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91590" y="5347063"/>
            <a:ext cx="46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higlighted</a:t>
            </a:r>
            <a:r>
              <a:rPr lang="hu-HU" dirty="0"/>
              <a:t> part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DHCP server is </a:t>
            </a:r>
            <a:r>
              <a:rPr lang="hu-HU" dirty="0" err="1"/>
              <a:t>also</a:t>
            </a:r>
            <a:r>
              <a:rPr lang="hu-HU" dirty="0"/>
              <a:t> a DNS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once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19" y="3490544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3671"/>
              </p:ext>
            </p:extLst>
          </p:nvPr>
        </p:nvGraphicFramePr>
        <p:xfrm>
          <a:off x="2383890" y="0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447</Words>
  <Application>Microsoft Office PowerPoint</Application>
  <PresentationFormat>Szélesvásznú</PresentationFormat>
  <Paragraphs>237</Paragraphs>
  <Slides>38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server(Ubuntu)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602</cp:revision>
  <dcterms:created xsi:type="dcterms:W3CDTF">2024-10-28T13:09:53Z</dcterms:created>
  <dcterms:modified xsi:type="dcterms:W3CDTF">2025-03-03T10:06:26Z</dcterms:modified>
</cp:coreProperties>
</file>