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5" r:id="rId3"/>
    <p:sldId id="287" r:id="rId4"/>
    <p:sldId id="257" r:id="rId5"/>
    <p:sldId id="289" r:id="rId6"/>
    <p:sldId id="284" r:id="rId7"/>
    <p:sldId id="280" r:id="rId8"/>
    <p:sldId id="258" r:id="rId9"/>
    <p:sldId id="259" r:id="rId10"/>
    <p:sldId id="286" r:id="rId11"/>
    <p:sldId id="297" r:id="rId12"/>
    <p:sldId id="261" r:id="rId13"/>
    <p:sldId id="274" r:id="rId14"/>
    <p:sldId id="264" r:id="rId15"/>
    <p:sldId id="265" r:id="rId16"/>
    <p:sldId id="262" r:id="rId17"/>
    <p:sldId id="263" r:id="rId18"/>
    <p:sldId id="288" r:id="rId19"/>
    <p:sldId id="272" r:id="rId20"/>
    <p:sldId id="290" r:id="rId21"/>
    <p:sldId id="267" r:id="rId22"/>
    <p:sldId id="268" r:id="rId23"/>
    <p:sldId id="291" r:id="rId24"/>
    <p:sldId id="292" r:id="rId25"/>
    <p:sldId id="298" r:id="rId26"/>
    <p:sldId id="299" r:id="rId27"/>
    <p:sldId id="293" r:id="rId28"/>
    <p:sldId id="275" r:id="rId29"/>
    <p:sldId id="294" r:id="rId30"/>
    <p:sldId id="278" r:id="rId31"/>
    <p:sldId id="279" r:id="rId32"/>
    <p:sldId id="270" r:id="rId33"/>
    <p:sldId id="271" r:id="rId34"/>
    <p:sldId id="276" r:id="rId35"/>
    <p:sldId id="277" r:id="rId36"/>
    <p:sldId id="283" r:id="rId37"/>
    <p:sldId id="295" r:id="rId38"/>
    <p:sldId id="281" r:id="rId39"/>
    <p:sldId id="282" r:id="rId40"/>
    <p:sldId id="296" r:id="rId41"/>
    <p:sldId id="27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6CDF1-C6F3-F1D1-A60D-8ED6C0F87FF6}" v="557" dt="2025-03-17T09:12:45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óf Lajka" userId="5e6963896e59b084" providerId="Windows Live" clId="Web-{7D9035FE-41C0-E025-4305-8A227E9B18C9}"/>
    <pc:docChg chg="modSld">
      <pc:chgData name="Kristóf Lajka" userId="5e6963896e59b084" providerId="Windows Live" clId="Web-{7D9035FE-41C0-E025-4305-8A227E9B18C9}" dt="2025-03-12T10:54:24.535" v="203" actId="20577"/>
      <pc:docMkLst>
        <pc:docMk/>
      </pc:docMkLst>
      <pc:sldChg chg="addSp delSp modSp">
        <pc:chgData name="Kristóf Lajka" userId="5e6963896e59b084" providerId="Windows Live" clId="Web-{7D9035FE-41C0-E025-4305-8A227E9B18C9}" dt="2025-03-12T10:40:53.600" v="4" actId="1076"/>
        <pc:sldMkLst>
          <pc:docMk/>
          <pc:sldMk cId="280766078" sldId="259"/>
        </pc:sldMkLst>
        <pc:spChg chg="mod">
          <ac:chgData name="Kristóf Lajka" userId="5e6963896e59b084" providerId="Windows Live" clId="Web-{7D9035FE-41C0-E025-4305-8A227E9B18C9}" dt="2025-03-12T10:40:53.600" v="4" actId="1076"/>
          <ac:spMkLst>
            <pc:docMk/>
            <pc:sldMk cId="280766078" sldId="259"/>
            <ac:spMk id="2" creationId="{949C163E-5A6C-C99F-38D2-6AF608301887}"/>
          </ac:spMkLst>
        </pc:spChg>
        <pc:graphicFrameChg chg="mod">
          <ac:chgData name="Kristóf Lajka" userId="5e6963896e59b084" providerId="Windows Live" clId="Web-{7D9035FE-41C0-E025-4305-8A227E9B18C9}" dt="2025-03-12T10:40:40.459" v="2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add del mod">
          <ac:chgData name="Kristóf Lajka" userId="5e6963896e59b084" providerId="Windows Live" clId="Web-{7D9035FE-41C0-E025-4305-8A227E9B18C9}" dt="2025-03-12T10:40:23.334" v="1"/>
          <ac:picMkLst>
            <pc:docMk/>
            <pc:sldMk cId="280766078" sldId="259"/>
            <ac:picMk id="3" creationId="{3F27E0AD-4590-D5D0-B18D-3663E2060681}"/>
          </ac:picMkLst>
        </pc:picChg>
      </pc:sldChg>
      <pc:sldChg chg="addSp delSp modSp">
        <pc:chgData name="Kristóf Lajka" userId="5e6963896e59b084" providerId="Windows Live" clId="Web-{7D9035FE-41C0-E025-4305-8A227E9B18C9}" dt="2025-03-12T10:52:52.985" v="201" actId="20577"/>
        <pc:sldMkLst>
          <pc:docMk/>
          <pc:sldMk cId="590870679" sldId="262"/>
        </pc:sldMkLst>
        <pc:spChg chg="del">
          <ac:chgData name="Kristóf Lajka" userId="5e6963896e59b084" providerId="Windows Live" clId="Web-{7D9035FE-41C0-E025-4305-8A227E9B18C9}" dt="2025-03-12T10:49:44.010" v="130"/>
          <ac:spMkLst>
            <pc:docMk/>
            <pc:sldMk cId="590870679" sldId="262"/>
            <ac:spMk id="10" creationId="{84D44A4B-E27F-C00F-AB4D-DB201E684186}"/>
          </ac:spMkLst>
        </pc:spChg>
        <pc:spChg chg="del">
          <ac:chgData name="Kristóf Lajka" userId="5e6963896e59b084" providerId="Windows Live" clId="Web-{7D9035FE-41C0-E025-4305-8A227E9B18C9}" dt="2025-03-12T10:49:44.010" v="129"/>
          <ac:spMkLst>
            <pc:docMk/>
            <pc:sldMk cId="590870679" sldId="262"/>
            <ac:spMk id="11" creationId="{587D9C0F-A73A-F61E-9216-D8715154DC4D}"/>
          </ac:spMkLst>
        </pc:spChg>
        <pc:spChg chg="add mod">
          <ac:chgData name="Kristóf Lajka" userId="5e6963896e59b084" providerId="Windows Live" clId="Web-{7D9035FE-41C0-E025-4305-8A227E9B18C9}" dt="2025-03-12T10:52:04.109" v="156" actId="20577"/>
          <ac:spMkLst>
            <pc:docMk/>
            <pc:sldMk cId="590870679" sldId="262"/>
            <ac:spMk id="12" creationId="{31CBE573-8513-DE83-20BE-3238AC15D8B0}"/>
          </ac:spMkLst>
        </pc:spChg>
        <pc:spChg chg="del">
          <ac:chgData name="Kristóf Lajka" userId="5e6963896e59b084" providerId="Windows Live" clId="Web-{7D9035FE-41C0-E025-4305-8A227E9B18C9}" dt="2025-03-12T10:49:44.010" v="125"/>
          <ac:spMkLst>
            <pc:docMk/>
            <pc:sldMk cId="590870679" sldId="262"/>
            <ac:spMk id="14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4"/>
          <ac:spMkLst>
            <pc:docMk/>
            <pc:sldMk cId="590870679" sldId="262"/>
            <ac:spMk id="1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32.681" v="122"/>
          <ac:spMkLst>
            <pc:docMk/>
            <pc:sldMk cId="590870679" sldId="262"/>
            <ac:spMk id="16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3"/>
          <ac:spMkLst>
            <pc:docMk/>
            <pc:sldMk cId="590870679" sldId="262"/>
            <ac:spMk id="17" creationId="{00000000-0000-0000-0000-000000000000}"/>
          </ac:spMkLst>
        </pc:spChg>
        <pc:spChg chg="add mod">
          <ac:chgData name="Kristóf Lajka" userId="5e6963896e59b084" providerId="Windows Live" clId="Web-{7D9035FE-41C0-E025-4305-8A227E9B18C9}" dt="2025-03-12T10:52:23.797" v="173" actId="1076"/>
          <ac:spMkLst>
            <pc:docMk/>
            <pc:sldMk cId="590870679" sldId="262"/>
            <ac:spMk id="18" creationId="{A614D6DF-656F-A8A8-0344-8C9DE830071E}"/>
          </ac:spMkLst>
        </pc:spChg>
        <pc:spChg chg="add mod">
          <ac:chgData name="Kristóf Lajka" userId="5e6963896e59b084" providerId="Windows Live" clId="Web-{7D9035FE-41C0-E025-4305-8A227E9B18C9}" dt="2025-03-12T10:52:40.938" v="191" actId="20577"/>
          <ac:spMkLst>
            <pc:docMk/>
            <pc:sldMk cId="590870679" sldId="262"/>
            <ac:spMk id="19" creationId="{85A87586-A8B4-D16A-A98E-0E4F4DC63080}"/>
          </ac:spMkLst>
        </pc:spChg>
        <pc:spChg chg="add mod">
          <ac:chgData name="Kristóf Lajka" userId="5e6963896e59b084" providerId="Windows Live" clId="Web-{7D9035FE-41C0-E025-4305-8A227E9B18C9}" dt="2025-03-12T10:52:52.985" v="201" actId="20577"/>
          <ac:spMkLst>
            <pc:docMk/>
            <pc:sldMk cId="590870679" sldId="262"/>
            <ac:spMk id="20" creationId="{B504728D-D55A-8056-C733-6F6E5580AC70}"/>
          </ac:spMkLst>
        </pc:spChg>
        <pc:picChg chg="add mod">
          <ac:chgData name="Kristóf Lajka" userId="5e6963896e59b084" providerId="Windows Live" clId="Web-{7D9035FE-41C0-E025-4305-8A227E9B18C9}" dt="2025-03-12T10:51:13.826" v="134" actId="1076"/>
          <ac:picMkLst>
            <pc:docMk/>
            <pc:sldMk cId="590870679" sldId="262"/>
            <ac:picMk id="3" creationId="{F4E82EDB-CB58-242E-1D63-A75724CDE164}"/>
          </ac:picMkLst>
        </pc:picChg>
        <pc:picChg chg="add mod">
          <ac:chgData name="Kristóf Lajka" userId="5e6963896e59b084" providerId="Windows Live" clId="Web-{7D9035FE-41C0-E025-4305-8A227E9B18C9}" dt="2025-03-12T10:51:30.592" v="136" actId="1076"/>
          <ac:picMkLst>
            <pc:docMk/>
            <pc:sldMk cId="590870679" sldId="262"/>
            <ac:picMk id="4" creationId="{98DFA00E-D078-DF0B-8581-6171CA8683C8}"/>
          </ac:picMkLst>
        </pc:picChg>
        <pc:picChg chg="add mod">
          <ac:chgData name="Kristóf Lajka" userId="5e6963896e59b084" providerId="Windows Live" clId="Web-{7D9035FE-41C0-E025-4305-8A227E9B18C9}" dt="2025-03-12T10:51:39.483" v="138" actId="1076"/>
          <ac:picMkLst>
            <pc:docMk/>
            <pc:sldMk cId="590870679" sldId="262"/>
            <ac:picMk id="5" creationId="{AB3B01A7-DDD5-58BF-CB8F-2218D62ACC28}"/>
          </ac:picMkLst>
        </pc:picChg>
        <pc:picChg chg="del">
          <ac:chgData name="Kristóf Lajka" userId="5e6963896e59b084" providerId="Windows Live" clId="Web-{7D9035FE-41C0-E025-4305-8A227E9B18C9}" dt="2025-03-12T10:49:44.010" v="128"/>
          <ac:picMkLst>
            <pc:docMk/>
            <pc:sldMk cId="590870679" sldId="262"/>
            <ac:picMk id="6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28.759" v="121"/>
          <ac:picMkLst>
            <pc:docMk/>
            <pc:sldMk cId="590870679" sldId="262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51:47.139" v="140" actId="1076"/>
          <ac:picMkLst>
            <pc:docMk/>
            <pc:sldMk cId="590870679" sldId="262"/>
            <ac:picMk id="8" creationId="{6A0EC73D-CF8E-EF2D-C6DE-20F625ACFEC5}"/>
          </ac:picMkLst>
        </pc:picChg>
        <pc:picChg chg="del">
          <ac:chgData name="Kristóf Lajka" userId="5e6963896e59b084" providerId="Windows Live" clId="Web-{7D9035FE-41C0-E025-4305-8A227E9B18C9}" dt="2025-03-12T10:49:44.010" v="127"/>
          <ac:picMkLst>
            <pc:docMk/>
            <pc:sldMk cId="590870679" sldId="262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44.010" v="126"/>
          <ac:picMkLst>
            <pc:docMk/>
            <pc:sldMk cId="590870679" sldId="262"/>
            <ac:picMk id="13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6:51.426" v="96" actId="20577"/>
        <pc:sldMkLst>
          <pc:docMk/>
          <pc:sldMk cId="1164550516" sldId="264"/>
        </pc:sldMkLst>
        <pc:spChg chg="add del mod">
          <ac:chgData name="Kristóf Lajka" userId="5e6963896e59b084" providerId="Windows Live" clId="Web-{7D9035FE-41C0-E025-4305-8A227E9B18C9}" dt="2025-03-12T10:45:25.782" v="70"/>
          <ac:spMkLst>
            <pc:docMk/>
            <pc:sldMk cId="1164550516" sldId="264"/>
            <ac:spMk id="4" creationId="{C0125F22-E8F2-D4C4-8056-A8FBB95FAA1E}"/>
          </ac:spMkLst>
        </pc:spChg>
        <pc:spChg chg="add mod">
          <ac:chgData name="Kristóf Lajka" userId="5e6963896e59b084" providerId="Windows Live" clId="Web-{7D9035FE-41C0-E025-4305-8A227E9B18C9}" dt="2025-03-12T10:46:40.660" v="90" actId="20577"/>
          <ac:spMkLst>
            <pc:docMk/>
            <pc:sldMk cId="1164550516" sldId="264"/>
            <ac:spMk id="9" creationId="{6756BDFE-CA98-847F-7F34-2021040CD922}"/>
          </ac:spMkLst>
        </pc:spChg>
        <pc:spChg chg="add mod">
          <ac:chgData name="Kristóf Lajka" userId="5e6963896e59b084" providerId="Windows Live" clId="Web-{7D9035FE-41C0-E025-4305-8A227E9B18C9}" dt="2025-03-12T10:46:51.426" v="96" actId="20577"/>
          <ac:spMkLst>
            <pc:docMk/>
            <pc:sldMk cId="1164550516" sldId="264"/>
            <ac:spMk id="10" creationId="{5CF803F1-DEBC-53A7-5C1A-AD4D4308CFDC}"/>
          </ac:spMkLst>
        </pc:spChg>
        <pc:picChg chg="del">
          <ac:chgData name="Kristóf Lajka" userId="5e6963896e59b084" providerId="Windows Live" clId="Web-{7D9035FE-41C0-E025-4305-8A227E9B18C9}" dt="2025-03-12T10:45:28.735" v="71"/>
          <ac:picMkLst>
            <pc:docMk/>
            <pc:sldMk cId="1164550516" sldId="264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26.300" v="85" actId="1076"/>
          <ac:picMkLst>
            <pc:docMk/>
            <pc:sldMk cId="1164550516" sldId="264"/>
            <ac:picMk id="6" creationId="{0CE04A7B-39CA-0C55-A194-E64639AAED13}"/>
          </ac:picMkLst>
        </pc:picChg>
        <pc:picChg chg="del">
          <ac:chgData name="Kristóf Lajka" userId="5e6963896e59b084" providerId="Windows Live" clId="Web-{7D9035FE-41C0-E025-4305-8A227E9B18C9}" dt="2025-03-12T10:45:20.422" v="69"/>
          <ac:picMkLst>
            <pc:docMk/>
            <pc:sldMk cId="1164550516" sldId="264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17.706" v="84" actId="1076"/>
          <ac:picMkLst>
            <pc:docMk/>
            <pc:sldMk cId="1164550516" sldId="264"/>
            <ac:picMk id="8" creationId="{7400E651-B61D-5CBA-7E23-76A235EAF73B}"/>
          </ac:picMkLst>
        </pc:picChg>
      </pc:sldChg>
      <pc:sldChg chg="addSp delSp modSp">
        <pc:chgData name="Kristóf Lajka" userId="5e6963896e59b084" providerId="Windows Live" clId="Web-{7D9035FE-41C0-E025-4305-8A227E9B18C9}" dt="2025-03-12T10:49:05.977" v="120" actId="1076"/>
        <pc:sldMkLst>
          <pc:docMk/>
          <pc:sldMk cId="2015113315" sldId="265"/>
        </pc:sldMkLst>
        <pc:spChg chg="add del mod">
          <ac:chgData name="Kristóf Lajka" userId="5e6963896e59b084" providerId="Windows Live" clId="Web-{7D9035FE-41C0-E025-4305-8A227E9B18C9}" dt="2025-03-12T10:47:16.552" v="101"/>
          <ac:spMkLst>
            <pc:docMk/>
            <pc:sldMk cId="2015113315" sldId="265"/>
            <ac:spMk id="7" creationId="{DE273FD5-5D40-224C-3B03-736D60165829}"/>
          </ac:spMkLst>
        </pc:spChg>
        <pc:spChg chg="add mod">
          <ac:chgData name="Kristóf Lajka" userId="5e6963896e59b084" providerId="Windows Live" clId="Web-{7D9035FE-41C0-E025-4305-8A227E9B18C9}" dt="2025-03-12T10:47:46.349" v="107" actId="20577"/>
          <ac:spMkLst>
            <pc:docMk/>
            <pc:sldMk cId="2015113315" sldId="265"/>
            <ac:spMk id="9" creationId="{69A2943B-6BB4-7F22-9F16-CF8871446020}"/>
          </ac:spMkLst>
        </pc:spChg>
        <pc:picChg chg="del">
          <ac:chgData name="Kristóf Lajka" userId="5e6963896e59b084" providerId="Windows Live" clId="Web-{7D9035FE-41C0-E025-4305-8A227E9B18C9}" dt="2025-03-12T10:46:58.598" v="97"/>
          <ac:picMkLst>
            <pc:docMk/>
            <pc:sldMk cId="2015113315" sldId="265"/>
            <ac:picMk id="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18.927" v="102"/>
          <ac:picMkLst>
            <pc:docMk/>
            <pc:sldMk cId="2015113315" sldId="265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8.754" v="100"/>
          <ac:picMkLst>
            <pc:docMk/>
            <pc:sldMk cId="2015113315" sldId="265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8:42.117" v="115" actId="1076"/>
          <ac:picMkLst>
            <pc:docMk/>
            <pc:sldMk cId="2015113315" sldId="265"/>
            <ac:picMk id="8" creationId="{1D95BAE3-5034-7C3B-755C-C0B2D3E70A96}"/>
          </ac:picMkLst>
        </pc:picChg>
        <pc:picChg chg="add mod">
          <ac:chgData name="Kristóf Lajka" userId="5e6963896e59b084" providerId="Windows Live" clId="Web-{7D9035FE-41C0-E025-4305-8A227E9B18C9}" dt="2025-03-12T10:48:46.195" v="117" actId="1076"/>
          <ac:picMkLst>
            <pc:docMk/>
            <pc:sldMk cId="2015113315" sldId="265"/>
            <ac:picMk id="10" creationId="{C01ED7CC-5BCE-001F-04F3-0BA78237ADFF}"/>
          </ac:picMkLst>
        </pc:picChg>
        <pc:picChg chg="add mod">
          <ac:chgData name="Kristóf Lajka" userId="5e6963896e59b084" providerId="Windows Live" clId="Web-{7D9035FE-41C0-E025-4305-8A227E9B18C9}" dt="2025-03-12T10:48:48.742" v="118" actId="1076"/>
          <ac:picMkLst>
            <pc:docMk/>
            <pc:sldMk cId="2015113315" sldId="265"/>
            <ac:picMk id="11" creationId="{B060F405-5ED9-5F7E-B03C-C0A586C676D0}"/>
          </ac:picMkLst>
        </pc:picChg>
        <pc:picChg chg="add mod">
          <ac:chgData name="Kristóf Lajka" userId="5e6963896e59b084" providerId="Windows Live" clId="Web-{7D9035FE-41C0-E025-4305-8A227E9B18C9}" dt="2025-03-12T10:49:05.977" v="120" actId="1076"/>
          <ac:picMkLst>
            <pc:docMk/>
            <pc:sldMk cId="2015113315" sldId="265"/>
            <ac:picMk id="12" creationId="{37665D6D-BA95-3AC9-F37E-4089A337290B}"/>
          </ac:picMkLst>
        </pc:picChg>
        <pc:picChg chg="del">
          <ac:chgData name="Kristóf Lajka" userId="5e6963896e59b084" providerId="Windows Live" clId="Web-{7D9035FE-41C0-E025-4305-8A227E9B18C9}" dt="2025-03-12T10:47:05.723" v="99"/>
          <ac:picMkLst>
            <pc:docMk/>
            <pc:sldMk cId="2015113315" sldId="265"/>
            <ac:picMk id="1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2.160" v="98"/>
          <ac:picMkLst>
            <pc:docMk/>
            <pc:sldMk cId="2015113315" sldId="265"/>
            <ac:picMk id="14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4:59.109" v="68" actId="20577"/>
        <pc:sldMkLst>
          <pc:docMk/>
          <pc:sldMk cId="263871110" sldId="274"/>
        </pc:sldMkLst>
        <pc:spChg chg="mod">
          <ac:chgData name="Kristóf Lajka" userId="5e6963896e59b084" providerId="Windows Live" clId="Web-{7D9035FE-41C0-E025-4305-8A227E9B18C9}" dt="2025-03-12T10:44:05.764" v="47" actId="14100"/>
          <ac:spMkLst>
            <pc:docMk/>
            <pc:sldMk cId="263871110" sldId="274"/>
            <ac:spMk id="4" creationId="{00000000-0000-0000-0000-000000000000}"/>
          </ac:spMkLst>
        </pc:spChg>
        <pc:spChg chg="mod">
          <ac:chgData name="Kristóf Lajka" userId="5e6963896e59b084" providerId="Windows Live" clId="Web-{7D9035FE-41C0-E025-4305-8A227E9B18C9}" dt="2025-03-12T10:44:59.109" v="68" actId="20577"/>
          <ac:spMkLst>
            <pc:docMk/>
            <pc:sldMk cId="263871110" sldId="274"/>
            <ac:spMk id="5" creationId="{061CDD4A-897E-440E-CB45-70C89985EE10}"/>
          </ac:spMkLst>
        </pc:spChg>
        <pc:spChg chg="mod">
          <ac:chgData name="Kristóf Lajka" userId="5e6963896e59b084" providerId="Windows Live" clId="Web-{7D9035FE-41C0-E025-4305-8A227E9B18C9}" dt="2025-03-12T10:44:51.984" v="62" actId="20577"/>
          <ac:spMkLst>
            <pc:docMk/>
            <pc:sldMk cId="263871110" sldId="274"/>
            <ac:spMk id="7" creationId="{76F60A54-300A-ACA9-6AC4-80133601EA2C}"/>
          </ac:spMkLst>
        </pc:spChg>
        <pc:spChg chg="add del mod">
          <ac:chgData name="Kristóf Lajka" userId="5e6963896e59b084" providerId="Windows Live" clId="Web-{7D9035FE-41C0-E025-4305-8A227E9B18C9}" dt="2025-03-12T10:43:53.919" v="45"/>
          <ac:spMkLst>
            <pc:docMk/>
            <pc:sldMk cId="263871110" sldId="274"/>
            <ac:spMk id="12" creationId="{D511C55C-1816-68F4-69ED-A0AA12A48D05}"/>
          </ac:spMkLst>
        </pc:spChg>
        <pc:picChg chg="add mod ord">
          <ac:chgData name="Kristóf Lajka" userId="5e6963896e59b084" providerId="Windows Live" clId="Web-{7D9035FE-41C0-E025-4305-8A227E9B18C9}" dt="2025-03-12T10:43:32.919" v="42"/>
          <ac:picMkLst>
            <pc:docMk/>
            <pc:sldMk cId="263871110" sldId="274"/>
            <ac:picMk id="8" creationId="{3B66ECD0-2826-D138-BB2B-8F0A7D36DD31}"/>
          </ac:picMkLst>
        </pc:picChg>
        <pc:picChg chg="del">
          <ac:chgData name="Kristóf Lajka" userId="5e6963896e59b084" providerId="Windows Live" clId="Web-{7D9035FE-41C0-E025-4305-8A227E9B18C9}" dt="2025-03-12T10:43:47.341" v="44"/>
          <ac:picMkLst>
            <pc:docMk/>
            <pc:sldMk cId="263871110" sldId="274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2:46.542" v="36"/>
          <ac:picMkLst>
            <pc:docMk/>
            <pc:sldMk cId="263871110" sldId="274"/>
            <ac:picMk id="11" creationId="{00000000-0000-0000-0000-000000000000}"/>
          </ac:picMkLst>
        </pc:picChg>
        <pc:picChg chg="add mod ord">
          <ac:chgData name="Kristóf Lajka" userId="5e6963896e59b084" providerId="Windows Live" clId="Web-{7D9035FE-41C0-E025-4305-8A227E9B18C9}" dt="2025-03-12T10:44:40.655" v="54" actId="14100"/>
          <ac:picMkLst>
            <pc:docMk/>
            <pc:sldMk cId="263871110" sldId="274"/>
            <ac:picMk id="13" creationId="{9B31AAEE-7AD5-1C02-D66E-5AB5D265FDCF}"/>
          </ac:picMkLst>
        </pc:picChg>
      </pc:sldChg>
      <pc:sldChg chg="addSp delSp modSp">
        <pc:chgData name="Kristóf Lajka" userId="5e6963896e59b084" providerId="Windows Live" clId="Web-{7D9035FE-41C0-E025-4305-8A227E9B18C9}" dt="2025-03-12T10:42:30.885" v="35"/>
        <pc:sldMkLst>
          <pc:docMk/>
          <pc:sldMk cId="1225385382" sldId="286"/>
        </pc:sldMkLst>
        <pc:spChg chg="del">
          <ac:chgData name="Kristóf Lajka" userId="5e6963896e59b084" providerId="Windows Live" clId="Web-{7D9035FE-41C0-E025-4305-8A227E9B18C9}" dt="2025-03-12T10:41:11.132" v="6"/>
          <ac:spMkLst>
            <pc:docMk/>
            <pc:sldMk cId="1225385382" sldId="286"/>
            <ac:spMk id="2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7"/>
          <ac:spMkLst>
            <pc:docMk/>
            <pc:sldMk cId="1225385382" sldId="286"/>
            <ac:spMk id="3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41.024" v="11"/>
          <ac:spMkLst>
            <pc:docMk/>
            <pc:sldMk cId="1225385382" sldId="286"/>
            <ac:spMk id="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9"/>
          <ac:spMkLst>
            <pc:docMk/>
            <pc:sldMk cId="1225385382" sldId="286"/>
            <ac:spMk id="6" creationId="{00000000-0000-0000-0000-000000000000}"/>
          </ac:spMkLst>
        </pc:spChg>
        <pc:spChg chg="add del mod">
          <ac:chgData name="Kristóf Lajka" userId="5e6963896e59b084" providerId="Windows Live" clId="Web-{7D9035FE-41C0-E025-4305-8A227E9B18C9}" dt="2025-03-12T10:41:34.852" v="10"/>
          <ac:spMkLst>
            <pc:docMk/>
            <pc:sldMk cId="1225385382" sldId="286"/>
            <ac:spMk id="9" creationId="{6335A133-E6F5-9D54-CFEE-E1F82E43AF77}"/>
          </ac:spMkLst>
        </pc:spChg>
        <pc:picChg chg="del">
          <ac:chgData name="Kristóf Lajka" userId="5e6963896e59b084" providerId="Windows Live" clId="Web-{7D9035FE-41C0-E025-4305-8A227E9B18C9}" dt="2025-03-12T10:41:02.679" v="5"/>
          <ac:picMkLst>
            <pc:docMk/>
            <pc:sldMk cId="1225385382" sldId="286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1:17.476" v="8"/>
          <ac:picMkLst>
            <pc:docMk/>
            <pc:sldMk cId="1225385382" sldId="286"/>
            <ac:picMk id="7" creationId="{00000000-0000-0000-0000-000000000000}"/>
          </ac:picMkLst>
        </pc:picChg>
        <pc:picChg chg="add del mod">
          <ac:chgData name="Kristóf Lajka" userId="5e6963896e59b084" providerId="Windows Live" clId="Web-{7D9035FE-41C0-E025-4305-8A227E9B18C9}" dt="2025-03-12T10:41:58.868" v="13"/>
          <ac:picMkLst>
            <pc:docMk/>
            <pc:sldMk cId="1225385382" sldId="286"/>
            <ac:picMk id="10" creationId="{6ADCBAC6-9FEF-7BFC-A0FA-AB1FDB7F8741}"/>
          </ac:picMkLst>
        </pc:picChg>
        <pc:picChg chg="add del mod">
          <ac:chgData name="Kristóf Lajka" userId="5e6963896e59b084" providerId="Windows Live" clId="Web-{7D9035FE-41C0-E025-4305-8A227E9B18C9}" dt="2025-03-12T10:42:30.885" v="35"/>
          <ac:picMkLst>
            <pc:docMk/>
            <pc:sldMk cId="1225385382" sldId="286"/>
            <ac:picMk id="11" creationId="{D729B4D9-2FBF-C1C5-27C0-63524A99D190}"/>
          </ac:picMkLst>
        </pc:picChg>
        <pc:picChg chg="add del mod">
          <ac:chgData name="Kristóf Lajka" userId="5e6963896e59b084" providerId="Windows Live" clId="Web-{7D9035FE-41C0-E025-4305-8A227E9B18C9}" dt="2025-03-12T10:42:29.057" v="34"/>
          <ac:picMkLst>
            <pc:docMk/>
            <pc:sldMk cId="1225385382" sldId="286"/>
            <ac:picMk id="12" creationId="{9E649CE9-9254-BA2B-2874-FED671E5213B}"/>
          </ac:picMkLst>
        </pc:picChg>
        <pc:picChg chg="add del mod">
          <ac:chgData name="Kristóf Lajka" userId="5e6963896e59b084" providerId="Windows Live" clId="Web-{7D9035FE-41C0-E025-4305-8A227E9B18C9}" dt="2025-03-12T10:42:27.104" v="33"/>
          <ac:picMkLst>
            <pc:docMk/>
            <pc:sldMk cId="1225385382" sldId="286"/>
            <ac:picMk id="13" creationId="{A917EDF5-43C0-C6B7-2026-BDD8F9E28689}"/>
          </ac:picMkLst>
        </pc:picChg>
        <pc:picChg chg="add del mod">
          <ac:chgData name="Kristóf Lajka" userId="5e6963896e59b084" providerId="Windows Live" clId="Web-{7D9035FE-41C0-E025-4305-8A227E9B18C9}" dt="2025-03-12T10:42:25.588" v="32"/>
          <ac:picMkLst>
            <pc:docMk/>
            <pc:sldMk cId="1225385382" sldId="286"/>
            <ac:picMk id="14" creationId="{4FA9A820-8323-4606-04E2-C6DA9E52297C}"/>
          </ac:picMkLst>
        </pc:picChg>
        <pc:picChg chg="add del mod">
          <ac:chgData name="Kristóf Lajka" userId="5e6963896e59b084" providerId="Windows Live" clId="Web-{7D9035FE-41C0-E025-4305-8A227E9B18C9}" dt="2025-03-12T10:42:23.744" v="31"/>
          <ac:picMkLst>
            <pc:docMk/>
            <pc:sldMk cId="1225385382" sldId="286"/>
            <ac:picMk id="15" creationId="{61556112-ADA7-2A15-B0C4-71CF3B31570A}"/>
          </ac:picMkLst>
        </pc:picChg>
        <pc:picChg chg="add del mod">
          <ac:chgData name="Kristóf Lajka" userId="5e6963896e59b084" providerId="Windows Live" clId="Web-{7D9035FE-41C0-E025-4305-8A227E9B18C9}" dt="2025-03-12T10:42:21.713" v="30"/>
          <ac:picMkLst>
            <pc:docMk/>
            <pc:sldMk cId="1225385382" sldId="286"/>
            <ac:picMk id="16" creationId="{AAE90455-FCA6-5036-839A-CF563B4DEEE6}"/>
          </ac:picMkLst>
        </pc:picChg>
        <pc:picChg chg="add del mod">
          <ac:chgData name="Kristóf Lajka" userId="5e6963896e59b084" providerId="Windows Live" clId="Web-{7D9035FE-41C0-E025-4305-8A227E9B18C9}" dt="2025-03-12T10:42:19.041" v="29"/>
          <ac:picMkLst>
            <pc:docMk/>
            <pc:sldMk cId="1225385382" sldId="286"/>
            <ac:picMk id="17" creationId="{AA20F774-5205-2412-8BBD-1CDE60D12BF4}"/>
          </ac:picMkLst>
        </pc:picChg>
        <pc:picChg chg="add del mod">
          <ac:chgData name="Kristóf Lajka" userId="5e6963896e59b084" providerId="Windows Live" clId="Web-{7D9035FE-41C0-E025-4305-8A227E9B18C9}" dt="2025-03-12T10:42:16.728" v="28"/>
          <ac:picMkLst>
            <pc:docMk/>
            <pc:sldMk cId="1225385382" sldId="286"/>
            <ac:picMk id="18" creationId="{67D9BE3F-E802-57D3-3E36-90B1D969F72A}"/>
          </ac:picMkLst>
        </pc:picChg>
        <pc:picChg chg="add del mod">
          <ac:chgData name="Kristóf Lajka" userId="5e6963896e59b084" providerId="Windows Live" clId="Web-{7D9035FE-41C0-E025-4305-8A227E9B18C9}" dt="2025-03-12T10:42:12.728" v="27"/>
          <ac:picMkLst>
            <pc:docMk/>
            <pc:sldMk cId="1225385382" sldId="286"/>
            <ac:picMk id="19" creationId="{77CAB95E-E250-1D14-9FAA-BCC3CE5AC08E}"/>
          </ac:picMkLst>
        </pc:picChg>
        <pc:picChg chg="add del mod">
          <ac:chgData name="Kristóf Lajka" userId="5e6963896e59b084" providerId="Windows Live" clId="Web-{7D9035FE-41C0-E025-4305-8A227E9B18C9}" dt="2025-03-12T10:42:09.259" v="26"/>
          <ac:picMkLst>
            <pc:docMk/>
            <pc:sldMk cId="1225385382" sldId="286"/>
            <ac:picMk id="20" creationId="{C104379F-796B-9C02-9D60-F9C827321EC9}"/>
          </ac:picMkLst>
        </pc:picChg>
        <pc:picChg chg="add del mod">
          <ac:chgData name="Kristóf Lajka" userId="5e6963896e59b084" providerId="Windows Live" clId="Web-{7D9035FE-41C0-E025-4305-8A227E9B18C9}" dt="2025-03-12T10:42:06.806" v="25"/>
          <ac:picMkLst>
            <pc:docMk/>
            <pc:sldMk cId="1225385382" sldId="286"/>
            <ac:picMk id="21" creationId="{4D4CA189-0590-FD48-D369-396FCDA02E1F}"/>
          </ac:picMkLst>
        </pc:picChg>
      </pc:sldChg>
      <pc:sldChg chg="modSp">
        <pc:chgData name="Kristóf Lajka" userId="5e6963896e59b084" providerId="Windows Live" clId="Web-{7D9035FE-41C0-E025-4305-8A227E9B18C9}" dt="2025-03-12T10:54:24.535" v="203" actId="20577"/>
        <pc:sldMkLst>
          <pc:docMk/>
          <pc:sldMk cId="1670723877" sldId="292"/>
        </pc:sldMkLst>
        <pc:spChg chg="mod">
          <ac:chgData name="Kristóf Lajka" userId="5e6963896e59b084" providerId="Windows Live" clId="Web-{7D9035FE-41C0-E025-4305-8A227E9B18C9}" dt="2025-03-12T10:54:24.535" v="203" actId="20577"/>
          <ac:spMkLst>
            <pc:docMk/>
            <pc:sldMk cId="1670723877" sldId="292"/>
            <ac:spMk id="2" creationId="{00000000-0000-0000-0000-000000000000}"/>
          </ac:spMkLst>
        </pc:spChg>
      </pc:sldChg>
    </pc:docChg>
  </pc:docChgLst>
  <pc:docChgLst>
    <pc:chgData name="Kristóf Lajka" userId="5e6963896e59b084" providerId="Windows Live" clId="Web-{276793A2-DAAA-5195-7BFA-1DB080F0A86C}"/>
    <pc:docChg chg="modSld">
      <pc:chgData name="Kristóf Lajka" userId="5e6963896e59b084" providerId="Windows Live" clId="Web-{276793A2-DAAA-5195-7BFA-1DB080F0A86C}" dt="2025-02-28T13:09:59.582" v="120"/>
      <pc:docMkLst>
        <pc:docMk/>
      </pc:docMkLst>
      <pc:sldChg chg="addSp delSp modSp">
        <pc:chgData name="Kristóf Lajka" userId="5e6963896e59b084" providerId="Windows Live" clId="Web-{276793A2-DAAA-5195-7BFA-1DB080F0A86C}" dt="2025-02-28T13:07:54.499" v="98" actId="1076"/>
        <pc:sldMkLst>
          <pc:docMk/>
          <pc:sldMk cId="3563977590" sldId="257"/>
        </pc:sldMkLst>
        <pc:spChg chg="add del mod">
          <ac:chgData name="Kristóf Lajka" userId="5e6963896e59b084" providerId="Windows Live" clId="Web-{276793A2-DAAA-5195-7BFA-1DB080F0A86C}" dt="2025-02-28T13:07:48.687" v="95"/>
          <ac:spMkLst>
            <pc:docMk/>
            <pc:sldMk cId="3563977590" sldId="257"/>
            <ac:spMk id="4" creationId="{FEE88D4B-6733-BBEC-4D09-F76FEA115E98}"/>
          </ac:spMkLst>
        </pc:spChg>
        <pc:picChg chg="add mod ord">
          <ac:chgData name="Kristóf Lajka" userId="5e6963896e59b084" providerId="Windows Live" clId="Web-{276793A2-DAAA-5195-7BFA-1DB080F0A86C}" dt="2025-02-28T13:07:54.499" v="98" actId="1076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76793A2-DAAA-5195-7BFA-1DB080F0A86C}" dt="2025-02-28T13:07:21.982" v="94"/>
          <ac:picMkLst>
            <pc:docMk/>
            <pc:sldMk cId="3563977590" sldId="257"/>
            <ac:picMk id="6" creationId="{A2AD99EF-3E5A-B136-974C-CDD6DBB0B262}"/>
          </ac:picMkLst>
        </pc:picChg>
      </pc:sldChg>
      <pc:sldChg chg="modSp">
        <pc:chgData name="Kristóf Lajka" userId="5e6963896e59b084" providerId="Windows Live" clId="Web-{276793A2-DAAA-5195-7BFA-1DB080F0A86C}" dt="2025-02-28T13:09:59.582" v="120"/>
        <pc:sldMkLst>
          <pc:docMk/>
          <pc:sldMk cId="2443191679" sldId="261"/>
        </pc:sldMkLst>
        <pc:graphicFrameChg chg="mod modGraphic">
          <ac:chgData name="Kristóf Lajka" userId="5e6963896e59b084" providerId="Windows Live" clId="Web-{276793A2-DAAA-5195-7BFA-1DB080F0A86C}" dt="2025-02-28T13:09:59.582" v="120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addSp delSp modSp">
        <pc:chgData name="Kristóf Lajka" userId="5e6963896e59b084" providerId="Windows Live" clId="Web-{276793A2-DAAA-5195-7BFA-1DB080F0A86C}" dt="2025-02-28T13:09:15.456" v="112" actId="1076"/>
        <pc:sldMkLst>
          <pc:docMk/>
          <pc:sldMk cId="3658396111" sldId="267"/>
        </pc:sldMkLst>
        <pc:picChg chg="del">
          <ac:chgData name="Kristóf Lajka" userId="5e6963896e59b084" providerId="Windows Live" clId="Web-{276793A2-DAAA-5195-7BFA-1DB080F0A86C}" dt="2025-02-28T13:09:08.533" v="110"/>
          <ac:picMkLst>
            <pc:docMk/>
            <pc:sldMk cId="3658396111" sldId="267"/>
            <ac:picMk id="4" creationId="{47E229D1-A975-7C67-59C7-A4A82D811DFC}"/>
          </ac:picMkLst>
        </pc:picChg>
        <pc:picChg chg="add mod">
          <ac:chgData name="Kristóf Lajka" userId="5e6963896e59b084" providerId="Windows Live" clId="Web-{276793A2-DAAA-5195-7BFA-1DB080F0A86C}" dt="2025-02-28T13:09:15.456" v="112" actId="1076"/>
          <ac:picMkLst>
            <pc:docMk/>
            <pc:sldMk cId="3658396111" sldId="267"/>
            <ac:picMk id="5" creationId="{A769C8C8-1A45-3EA9-A20A-06E75602FF5E}"/>
          </ac:picMkLst>
        </pc:picChg>
      </pc:sldChg>
      <pc:sldChg chg="addSp delSp modSp">
        <pc:chgData name="Kristóf Lajka" userId="5e6963896e59b084" providerId="Windows Live" clId="Web-{276793A2-DAAA-5195-7BFA-1DB080F0A86C}" dt="2025-02-28T13:09:25.893" v="115" actId="1076"/>
        <pc:sldMkLst>
          <pc:docMk/>
          <pc:sldMk cId="3887096853" sldId="268"/>
        </pc:sldMkLst>
        <pc:picChg chg="del">
          <ac:chgData name="Kristóf Lajka" userId="5e6963896e59b084" providerId="Windows Live" clId="Web-{276793A2-DAAA-5195-7BFA-1DB080F0A86C}" dt="2025-02-28T13:09:19.456" v="113"/>
          <ac:picMkLst>
            <pc:docMk/>
            <pc:sldMk cId="3887096853" sldId="268"/>
            <ac:picMk id="3" creationId="{3BEA20A7-2022-2159-5F84-6E63B40AACF5}"/>
          </ac:picMkLst>
        </pc:picChg>
        <pc:picChg chg="add mod">
          <ac:chgData name="Kristóf Lajka" userId="5e6963896e59b084" providerId="Windows Live" clId="Web-{276793A2-DAAA-5195-7BFA-1DB080F0A86C}" dt="2025-02-28T13:09:25.893" v="115" actId="1076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5.566" v="47" actId="1076"/>
        <pc:sldMkLst>
          <pc:docMk/>
          <pc:sldMk cId="1237153563" sldId="270"/>
        </pc:sldMkLst>
        <pc:spChg chg="mod">
          <ac:chgData name="Kristóf Lajka" userId="5e6963896e59b084" providerId="Windows Live" clId="Web-{276793A2-DAAA-5195-7BFA-1DB080F0A86C}" dt="2025-02-28T12:56:25.566" v="47" actId="1076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10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4:38.843" v="28"/>
          <ac:picMkLst>
            <pc:docMk/>
            <pc:sldMk cId="1237153563" sldId="270"/>
            <ac:picMk id="3" creationId="{8DBB6866-EE9E-6C74-3531-D24F8E420538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14.988" v="45" actId="1076"/>
        <pc:sldMkLst>
          <pc:docMk/>
          <pc:sldMk cId="1046954273" sldId="273"/>
        </pc:sldMkLst>
        <pc:spChg chg="mod ord">
          <ac:chgData name="Kristóf Lajka" userId="5e6963896e59b084" providerId="Windows Live" clId="Web-{276793A2-DAAA-5195-7BFA-1DB080F0A86C}" dt="2025-02-28T12:56:14.988" v="45" actId="1076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10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5:05.876" v="32"/>
          <ac:picMkLst>
            <pc:docMk/>
            <pc:sldMk cId="1046954273" sldId="273"/>
            <ac:picMk id="3" creationId="{14EBA658-E88E-25B7-E60C-DE9AC7050A87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32.391" v="104" actId="1076"/>
        <pc:sldMkLst>
          <pc:docMk/>
          <pc:sldMk cId="1766356483" sldId="284"/>
        </pc:sldMkLst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2" creationId="{1288C528-6850-4309-8D5E-276D46744006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4" creationId="{E83C4BF2-CE85-4725-91F5-903A0C253504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6" creationId="{F7E85553-125B-468C-B123-443207482B3E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8" creationId="{C1DE0CAB-0099-47AE-8A9D-F0C80866669D}"/>
          </ac:spMkLst>
        </pc:spChg>
        <pc:picChg chg="add del mod">
          <ac:chgData name="Kristóf Lajka" userId="5e6963896e59b084" providerId="Windows Live" clId="Web-{276793A2-DAAA-5195-7BFA-1DB080F0A86C}" dt="2025-02-28T12:59:54.590" v="71"/>
          <ac:picMkLst>
            <pc:docMk/>
            <pc:sldMk cId="1766356483" sldId="284"/>
            <ac:picMk id="4" creationId="{27A3A154-3174-2EFF-91BA-85923D4ACEB5}"/>
          </ac:picMkLst>
        </pc:picChg>
        <pc:picChg chg="del">
          <ac:chgData name="Kristóf Lajka" userId="5e6963896e59b084" providerId="Windows Live" clId="Web-{276793A2-DAAA-5195-7BFA-1DB080F0A86C}" dt="2025-02-28T12:59:51.199" v="69"/>
          <ac:picMkLst>
            <pc:docMk/>
            <pc:sldMk cId="1766356483" sldId="284"/>
            <ac:picMk id="5" creationId="{00000000-0000-0000-0000-000000000000}"/>
          </ac:picMkLst>
        </pc:picChg>
        <pc:picChg chg="add del mod modCrop">
          <ac:chgData name="Kristóf Lajka" userId="5e6963896e59b084" providerId="Windows Live" clId="Web-{276793A2-DAAA-5195-7BFA-1DB080F0A86C}" dt="2025-02-28T13:02:44.128" v="93"/>
          <ac:picMkLst>
            <pc:docMk/>
            <pc:sldMk cId="1766356483" sldId="284"/>
            <ac:picMk id="7" creationId="{83D1C429-09CB-9358-3147-B1552E4208A7}"/>
          </ac:picMkLst>
        </pc:picChg>
        <pc:picChg chg="add mod">
          <ac:chgData name="Kristóf Lajka" userId="5e6963896e59b084" providerId="Windows Live" clId="Web-{276793A2-DAAA-5195-7BFA-1DB080F0A86C}" dt="2025-02-28T13:08:32.391" v="104" actId="1076"/>
          <ac:picMkLst>
            <pc:docMk/>
            <pc:sldMk cId="1766356483" sldId="284"/>
            <ac:picMk id="9" creationId="{F6FE877E-C2A7-8BEF-2948-B9F3E9B39813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22.125" v="102" actId="1076"/>
        <pc:sldMkLst>
          <pc:docMk/>
          <pc:sldMk cId="3309972962" sldId="289"/>
        </pc:sldMkLst>
        <pc:spChg chg="mod ord">
          <ac:chgData name="Kristóf Lajka" userId="5e6963896e59b084" providerId="Windows Live" clId="Web-{276793A2-DAAA-5195-7BFA-1DB080F0A86C}" dt="2025-02-28T12:58:03.211" v="68" actId="1076"/>
          <ac:spMkLst>
            <pc:docMk/>
            <pc:sldMk cId="3309972962" sldId="289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11" creationId="{C885E190-58DD-42DD-A4A8-401E15C92A52}"/>
          </ac:spMkLst>
        </pc:spChg>
        <pc:picChg chg="add del mod">
          <ac:chgData name="Kristóf Lajka" userId="5e6963896e59b084" providerId="Windows Live" clId="Web-{276793A2-DAAA-5195-7BFA-1DB080F0A86C}" dt="2025-02-28T12:57:34.366" v="57"/>
          <ac:picMkLst>
            <pc:docMk/>
            <pc:sldMk cId="3309972962" sldId="289"/>
            <ac:picMk id="2" creationId="{90869383-9462-88FF-22AB-CFC372468D96}"/>
          </ac:picMkLst>
        </pc:picChg>
        <pc:picChg chg="add mod">
          <ac:chgData name="Kristóf Lajka" userId="5e6963896e59b084" providerId="Windows Live" clId="Web-{276793A2-DAAA-5195-7BFA-1DB080F0A86C}" dt="2025-02-28T12:57:45.476" v="60"/>
          <ac:picMkLst>
            <pc:docMk/>
            <pc:sldMk cId="3309972962" sldId="289"/>
            <ac:picMk id="3" creationId="{4804F4F5-3865-83B6-DB26-F28B8EDF4A4C}"/>
          </ac:picMkLst>
        </pc:picChg>
        <pc:picChg chg="add del mod">
          <ac:chgData name="Kristóf Lajka" userId="5e6963896e59b084" providerId="Windows Live" clId="Web-{276793A2-DAAA-5195-7BFA-1DB080F0A86C}" dt="2025-02-28T13:08:11.625" v="99"/>
          <ac:picMkLst>
            <pc:docMk/>
            <pc:sldMk cId="3309972962" sldId="289"/>
            <ac:picMk id="6" creationId="{20C6D208-1BB0-42A8-40C1-536FEC66180A}"/>
          </ac:picMkLst>
        </pc:picChg>
        <pc:picChg chg="del">
          <ac:chgData name="Kristóf Lajka" userId="5e6963896e59b084" providerId="Windows Live" clId="Web-{276793A2-DAAA-5195-7BFA-1DB080F0A86C}" dt="2025-02-28T12:57:35.835" v="58"/>
          <ac:picMkLst>
            <pc:docMk/>
            <pc:sldMk cId="3309972962" sldId="289"/>
            <ac:picMk id="7" creationId="{00000000-0000-0000-0000-000000000000}"/>
          </ac:picMkLst>
        </pc:picChg>
        <pc:picChg chg="add mod">
          <ac:chgData name="Kristóf Lajka" userId="5e6963896e59b084" providerId="Windows Live" clId="Web-{276793A2-DAAA-5195-7BFA-1DB080F0A86C}" dt="2025-02-28T13:08:22.125" v="102" actId="1076"/>
          <ac:picMkLst>
            <pc:docMk/>
            <pc:sldMk cId="3309972962" sldId="289"/>
            <ac:picMk id="8" creationId="{8EBE880A-1198-31A4-F632-BE5E3840E3B6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05.455" v="109" actId="1076"/>
        <pc:sldMkLst>
          <pc:docMk/>
          <pc:sldMk cId="1409875053" sldId="290"/>
        </pc:sldMkLst>
        <pc:spChg chg="mod">
          <ac:chgData name="Kristóf Lajka" userId="5e6963896e59b084" providerId="Windows Live" clId="Web-{276793A2-DAAA-5195-7BFA-1DB080F0A86C}" dt="2025-02-28T12:57:06.818" v="55" actId="20577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76793A2-DAAA-5195-7BFA-1DB080F0A86C}" dt="2025-02-28T12:52:51.652" v="8"/>
          <ac:spMkLst>
            <pc:docMk/>
            <pc:sldMk cId="1409875053" sldId="290"/>
            <ac:spMk id="5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11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3:02.355" v="11"/>
          <ac:picMkLst>
            <pc:docMk/>
            <pc:sldMk cId="1409875053" sldId="290"/>
            <ac:picMk id="2" creationId="{0210B404-4CDC-6B34-F01E-C9B0380B6ACC}"/>
          </ac:picMkLst>
        </pc:picChg>
        <pc:picChg chg="add del mod">
          <ac:chgData name="Kristóf Lajka" userId="5e6963896e59b084" providerId="Windows Live" clId="Web-{276793A2-DAAA-5195-7BFA-1DB080F0A86C}" dt="2025-02-28T13:08:56.658" v="105"/>
          <ac:picMkLst>
            <pc:docMk/>
            <pc:sldMk cId="1409875053" sldId="290"/>
            <ac:picMk id="6" creationId="{9C686424-C353-3A13-796E-E396F3786DA6}"/>
          </ac:picMkLst>
        </pc:picChg>
        <pc:picChg chg="add mod">
          <ac:chgData name="Kristóf Lajka" userId="5e6963896e59b084" providerId="Windows Live" clId="Web-{276793A2-DAAA-5195-7BFA-1DB080F0A86C}" dt="2025-02-28T13:09:05.455" v="109" actId="1076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36.269" v="117" actId="1076"/>
        <pc:sldMkLst>
          <pc:docMk/>
          <pc:sldMk cId="399709971" sldId="291"/>
        </pc:sldMkLst>
        <pc:spChg chg="mod">
          <ac:chgData name="Kristóf Lajka" userId="5e6963896e59b084" providerId="Windows Live" clId="Web-{276793A2-DAAA-5195-7BFA-1DB080F0A86C}" dt="2025-02-28T13:01:07.890" v="80" actId="1076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2:37.198" v="7"/>
          <ac:spMkLst>
            <pc:docMk/>
            <pc:sldMk cId="399709971" sldId="291"/>
            <ac:spMk id="9" creationId="{C4731D99-FE94-40AD-B267-E598F798859A}"/>
          </ac:spMkLst>
        </pc:spChg>
        <pc:picChg chg="add mod ord">
          <ac:chgData name="Kristóf Lajka" userId="5e6963896e59b084" providerId="Windows Live" clId="Web-{276793A2-DAAA-5195-7BFA-1DB080F0A86C}" dt="2025-02-28T12:52:37.198" v="7"/>
          <ac:picMkLst>
            <pc:docMk/>
            <pc:sldMk cId="399709971" sldId="291"/>
            <ac:picMk id="2" creationId="{A0759A00-2E5E-644B-9BC5-663080CE6B17}"/>
          </ac:picMkLst>
        </pc:picChg>
        <pc:picChg chg="add del mod modCrop">
          <ac:chgData name="Kristóf Lajka" userId="5e6963896e59b084" providerId="Windows Live" clId="Web-{276793A2-DAAA-5195-7BFA-1DB080F0A86C}" dt="2025-02-28T13:02:37.221" v="92"/>
          <ac:picMkLst>
            <pc:docMk/>
            <pc:sldMk cId="399709971" sldId="291"/>
            <ac:picMk id="5" creationId="{92C04B7F-7E93-F920-69B0-FA24DE5070CF}"/>
          </ac:picMkLst>
        </pc:picChg>
        <pc:picChg chg="add mod">
          <ac:chgData name="Kristóf Lajka" userId="5e6963896e59b084" providerId="Windows Live" clId="Web-{276793A2-DAAA-5195-7BFA-1DB080F0A86C}" dt="2025-02-28T13:09:36.269" v="117" actId="1076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33.629" v="48" actId="1076"/>
        <pc:sldMkLst>
          <pc:docMk/>
          <pc:sldMk cId="631175832" sldId="294"/>
        </pc:sldMkLst>
        <pc:spChg chg="mod ord">
          <ac:chgData name="Kristóf Lajka" userId="5e6963896e59b084" providerId="Windows Live" clId="Web-{276793A2-DAAA-5195-7BFA-1DB080F0A86C}" dt="2025-02-28T12:56:33.629" v="48" actId="1076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23.280" v="25"/>
          <ac:picMkLst>
            <pc:docMk/>
            <pc:sldMk cId="631175832" sldId="294"/>
            <ac:picMk id="2" creationId="{B1105781-5269-5814-8D31-E420DD06549E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0.019" v="46" actId="1076"/>
        <pc:sldMkLst>
          <pc:docMk/>
          <pc:sldMk cId="1179111677" sldId="295"/>
        </pc:sldMkLst>
        <pc:spChg chg="mod ord">
          <ac:chgData name="Kristóf Lajka" userId="5e6963896e59b084" providerId="Windows Live" clId="Web-{276793A2-DAAA-5195-7BFA-1DB080F0A86C}" dt="2025-02-28T12:56:20.019" v="46" actId="1076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51.984" v="30"/>
          <ac:picMkLst>
            <pc:docMk/>
            <pc:sldMk cId="1179111677" sldId="295"/>
            <ac:picMk id="2" creationId="{F5FD445D-1E8A-3317-E5FA-99C665B7FD8F}"/>
          </ac:picMkLst>
        </pc:picChg>
      </pc:sldChg>
    </pc:docChg>
  </pc:docChgLst>
  <pc:docChgLst>
    <pc:chgData name="Kristóf Lajka" userId="5e6963896e59b084" providerId="Windows Live" clId="Web-{82B49F11-5C3A-8549-5C06-D48C7E11207D}"/>
    <pc:docChg chg="modSld">
      <pc:chgData name="Kristóf Lajka" userId="5e6963896e59b084" providerId="Windows Live" clId="Web-{82B49F11-5C3A-8549-5C06-D48C7E11207D}" dt="2025-03-03T08:58:42.633" v="357"/>
      <pc:docMkLst>
        <pc:docMk/>
      </pc:docMkLst>
      <pc:sldChg chg="delSp">
        <pc:chgData name="Kristóf Lajka" userId="5e6963896e59b084" providerId="Windows Live" clId="Web-{82B49F11-5C3A-8549-5C06-D48C7E11207D}" dt="2025-03-03T08:41:57.799" v="24"/>
        <pc:sldMkLst>
          <pc:docMk/>
          <pc:sldMk cId="3563977590" sldId="257"/>
        </pc:sldMkLst>
        <pc:spChg chg="del">
          <ac:chgData name="Kristóf Lajka" userId="5e6963896e59b084" providerId="Windows Live" clId="Web-{82B49F11-5C3A-8549-5C06-D48C7E11207D}" dt="2025-03-03T08:41:57.799" v="24"/>
          <ac:spMkLst>
            <pc:docMk/>
            <pc:sldMk cId="3563977590" sldId="257"/>
            <ac:spMk id="4" creationId="{BBF9DE59-6537-E711-3A89-A5735FF36DD8}"/>
          </ac:spMkLst>
        </pc:spChg>
      </pc:sldChg>
      <pc:sldChg chg="addSp delSp modSp mod setBg setClrOvrMap">
        <pc:chgData name="Kristóf Lajka" userId="5e6963896e59b084" providerId="Windows Live" clId="Web-{82B49F11-5C3A-8549-5C06-D48C7E11207D}" dt="2025-03-03T08:51:19.882" v="329" actId="1076"/>
        <pc:sldMkLst>
          <pc:docMk/>
          <pc:sldMk cId="937931457" sldId="258"/>
        </pc:sldMkLst>
        <pc:spChg chg="del">
          <ac:chgData name="Kristóf Lajka" userId="5e6963896e59b084" providerId="Windows Live" clId="Web-{82B49F11-5C3A-8549-5C06-D48C7E11207D}" dt="2025-03-03T08:40:59.328" v="1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82B49F11-5C3A-8549-5C06-D48C7E11207D}" dt="2025-03-03T08:40:49.812" v="1"/>
          <ac:spMkLst>
            <pc:docMk/>
            <pc:sldMk cId="937931457" sldId="258"/>
            <ac:spMk id="5" creationId="{37F8F448-EA32-DD94-7C36-68FDBCD0B3F0}"/>
          </ac:spMkLst>
        </pc:spChg>
        <pc:spChg chg="add del mod">
          <ac:chgData name="Kristóf Lajka" userId="5e6963896e59b084" providerId="Windows Live" clId="Web-{82B49F11-5C3A-8549-5C06-D48C7E11207D}" dt="2025-03-03T08:41:02.812" v="18"/>
          <ac:spMkLst>
            <pc:docMk/>
            <pc:sldMk cId="937931457" sldId="258"/>
            <ac:spMk id="8" creationId="{A708EE21-7282-B3F2-A9D3-7DCAFC466DB3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18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4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6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8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34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0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2" creationId="{4309F268-A45B-4517-B03F-2774BAEFFBA6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0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1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6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7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8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9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60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61" creationId="{C75AF42C-C556-454E-B2D3-2C917CB812D5}"/>
          </ac:spMkLst>
        </pc:spChg>
        <pc:spChg chg="add mod">
          <ac:chgData name="Kristóf Lajka" userId="5e6963896e59b084" providerId="Windows Live" clId="Web-{82B49F11-5C3A-8549-5C06-D48C7E11207D}" dt="2025-03-03T08:51:19.882" v="329" actId="1076"/>
          <ac:spMkLst>
            <pc:docMk/>
            <pc:sldMk cId="937931457" sldId="258"/>
            <ac:spMk id="62" creationId="{5A710B83-578C-B2C9-0209-47685BD76430}"/>
          </ac:spMkLst>
        </pc:spChg>
        <pc:graphicFrameChg chg="del">
          <ac:chgData name="Kristóf Lajka" userId="5e6963896e59b084" providerId="Windows Live" clId="Web-{82B49F11-5C3A-8549-5C06-D48C7E11207D}" dt="2025-03-03T08:40:45.499" v="0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graphicFrameChg chg="add del mod modGraphic">
          <ac:chgData name="Kristóf Lajka" userId="5e6963896e59b084" providerId="Windows Live" clId="Web-{82B49F11-5C3A-8549-5C06-D48C7E11207D}" dt="2025-03-03T08:50:51.818" v="318"/>
          <ac:graphicFrameMkLst>
            <pc:docMk/>
            <pc:sldMk cId="937931457" sldId="258"/>
            <ac:graphicFrameMk id="10" creationId="{C29F4A71-8D60-856B-6016-D554D58BA30A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58.004" v="316"/>
          <ac:graphicFrameMkLst>
            <pc:docMk/>
            <pc:sldMk cId="937931457" sldId="258"/>
            <ac:graphicFrameMk id="13" creationId="{DE04A27D-90DC-3F5D-9AA2-074B37BB8BF1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22.112" v="314"/>
          <ac:graphicFrameMkLst>
            <pc:docMk/>
            <pc:sldMk cId="937931457" sldId="258"/>
            <ac:graphicFrameMk id="19" creationId="{334D90FD-E244-121A-44D8-E85CA0856AC5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8:55.048" v="312"/>
          <ac:graphicFrameMkLst>
            <pc:docMk/>
            <pc:sldMk cId="937931457" sldId="258"/>
            <ac:graphicFrameMk id="27" creationId="{1D5570D4-46D1-E582-C264-1F9760008C4B}"/>
          </ac:graphicFrameMkLst>
        </pc:graphicFrame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2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6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0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2" creationId="{022C43AB-86D7-420D-8AD7-DC0A15FDD0AF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0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2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36" creationId="{915B5014-A7EC-4BA6-9C83-8840CF81DB28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8" creationId="{022C43AB-86D7-420D-8AD7-DC0A15FDD0AF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44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8:17.125" v="310"/>
          <ac:picMkLst>
            <pc:docMk/>
            <pc:sldMk cId="937931457" sldId="258"/>
            <ac:picMk id="46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2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53" creationId="{915B5014-A7EC-4BA6-9C83-8840CF81DB28}"/>
          </ac:picMkLst>
        </pc:picChg>
        <pc:picChg chg="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4" creationId="{022C43AB-86D7-420D-8AD7-DC0A15FDD0AF}"/>
          </ac:picMkLst>
        </pc:picChg>
        <pc:cxnChg chg="del">
          <ac:chgData name="Kristóf Lajka" userId="5e6963896e59b084" providerId="Windows Live" clId="Web-{82B49F11-5C3A-8549-5C06-D48C7E11207D}" dt="2025-03-03T08:40:55.109" v="16"/>
          <ac:cxnSpMkLst>
            <pc:docMk/>
            <pc:sldMk cId="937931457" sldId="258"/>
            <ac:cxnSpMk id="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5"/>
          <ac:cxnSpMkLst>
            <pc:docMk/>
            <pc:sldMk cId="937931457" sldId="258"/>
            <ac:cxnSpMk id="14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4"/>
          <ac:cxnSpMkLst>
            <pc:docMk/>
            <pc:sldMk cId="937931457" sldId="258"/>
            <ac:cxnSpMk id="1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3"/>
          <ac:cxnSpMkLst>
            <pc:docMk/>
            <pc:sldMk cId="937931457" sldId="258"/>
            <ac:cxnSpMk id="2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2"/>
          <ac:cxnSpMkLst>
            <pc:docMk/>
            <pc:sldMk cId="937931457" sldId="258"/>
            <ac:cxnSpMk id="2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1"/>
          <ac:cxnSpMkLst>
            <pc:docMk/>
            <pc:sldMk cId="937931457" sldId="258"/>
            <ac:cxnSpMk id="2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0"/>
          <ac:cxnSpMkLst>
            <pc:docMk/>
            <pc:sldMk cId="937931457" sldId="258"/>
            <ac:cxnSpMk id="3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9"/>
          <ac:cxnSpMkLst>
            <pc:docMk/>
            <pc:sldMk cId="937931457" sldId="258"/>
            <ac:cxnSpMk id="3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8"/>
          <ac:cxnSpMkLst>
            <pc:docMk/>
            <pc:sldMk cId="937931457" sldId="258"/>
            <ac:cxnSpMk id="3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7"/>
          <ac:cxnSpMkLst>
            <pc:docMk/>
            <pc:sldMk cId="937931457" sldId="258"/>
            <ac:cxnSpMk id="3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6"/>
          <ac:cxnSpMkLst>
            <pc:docMk/>
            <pc:sldMk cId="937931457" sldId="258"/>
            <ac:cxnSpMk id="3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5"/>
          <ac:cxnSpMkLst>
            <pc:docMk/>
            <pc:sldMk cId="937931457" sldId="258"/>
            <ac:cxnSpMk id="4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4"/>
          <ac:cxnSpMkLst>
            <pc:docMk/>
            <pc:sldMk cId="937931457" sldId="258"/>
            <ac:cxnSpMk id="4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3"/>
          <ac:cxnSpMkLst>
            <pc:docMk/>
            <pc:sldMk cId="937931457" sldId="258"/>
            <ac:cxnSpMk id="4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2"/>
          <ac:cxnSpMkLst>
            <pc:docMk/>
            <pc:sldMk cId="937931457" sldId="258"/>
            <ac:cxnSpMk id="47" creationId="{00000000-0000-0000-0000-000000000000}"/>
          </ac:cxnSpMkLst>
        </pc:cxnChg>
      </pc:sldChg>
      <pc:sldChg chg="addSp delSp modSp">
        <pc:chgData name="Kristóf Lajka" userId="5e6963896e59b084" providerId="Windows Live" clId="Web-{82B49F11-5C3A-8549-5C06-D48C7E11207D}" dt="2025-03-03T08:54:14.920" v="336"/>
        <pc:sldMkLst>
          <pc:docMk/>
          <pc:sldMk cId="1164550516" sldId="264"/>
        </pc:sldMkLst>
        <pc:picChg chg="add del mod ord">
          <ac:chgData name="Kristóf Lajka" userId="5e6963896e59b084" providerId="Windows Live" clId="Web-{82B49F11-5C3A-8549-5C06-D48C7E11207D}" dt="2025-03-03T08:54:14.920" v="336"/>
          <ac:picMkLst>
            <pc:docMk/>
            <pc:sldMk cId="1164550516" sldId="264"/>
            <ac:picMk id="3" creationId="{8DD87362-2D9B-1C10-FDC2-462A05FC6DDB}"/>
          </ac:picMkLst>
        </pc:picChg>
      </pc:sldChg>
      <pc:sldChg chg="delSp">
        <pc:chgData name="Kristóf Lajka" userId="5e6963896e59b084" providerId="Windows Live" clId="Web-{82B49F11-5C3A-8549-5C06-D48C7E11207D}" dt="2025-03-03T08:54:23.795" v="338"/>
        <pc:sldMkLst>
          <pc:docMk/>
          <pc:sldMk cId="3658396111" sldId="267"/>
        </pc:sldMkLst>
        <pc:picChg chg="del">
          <ac:chgData name="Kristóf Lajka" userId="5e6963896e59b084" providerId="Windows Live" clId="Web-{82B49F11-5C3A-8549-5C06-D48C7E11207D}" dt="2025-03-03T08:54:23.795" v="338"/>
          <ac:picMkLst>
            <pc:docMk/>
            <pc:sldMk cId="3658396111" sldId="267"/>
            <ac:picMk id="5" creationId="{A769C8C8-1A45-3EA9-A20A-06E75602FF5E}"/>
          </ac:picMkLst>
        </pc:picChg>
      </pc:sldChg>
      <pc:sldChg chg="delSp">
        <pc:chgData name="Kristóf Lajka" userId="5e6963896e59b084" providerId="Windows Live" clId="Web-{82B49F11-5C3A-8549-5C06-D48C7E11207D}" dt="2025-03-03T08:54:26.951" v="339"/>
        <pc:sldMkLst>
          <pc:docMk/>
          <pc:sldMk cId="3887096853" sldId="268"/>
        </pc:sldMkLst>
        <pc:picChg chg="del">
          <ac:chgData name="Kristóf Lajka" userId="5e6963896e59b084" providerId="Windows Live" clId="Web-{82B49F11-5C3A-8549-5C06-D48C7E11207D}" dt="2025-03-03T08:54:26.951" v="339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delSp modSp">
        <pc:chgData name="Kristóf Lajka" userId="5e6963896e59b084" providerId="Windows Live" clId="Web-{82B49F11-5C3A-8549-5C06-D48C7E11207D}" dt="2025-03-03T08:57:40.693" v="355"/>
        <pc:sldMkLst>
          <pc:docMk/>
          <pc:sldMk cId="1237153563" sldId="270"/>
        </pc:sldMkLst>
        <pc:spChg chg="mod or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9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1.405" v="343"/>
          <ac:picMkLst>
            <pc:docMk/>
            <pc:sldMk cId="1237153563" sldId="270"/>
            <ac:picMk id="3" creationId="{8DBB6866-EE9E-6C74-3531-D24F8E420538}"/>
          </ac:picMkLst>
        </pc:picChg>
        <pc:picChg chg="add mod">
          <ac:chgData name="Kristóf Lajka" userId="5e6963896e59b084" providerId="Windows Live" clId="Web-{82B49F11-5C3A-8549-5C06-D48C7E11207D}" dt="2025-03-03T08:57:40.693" v="355"/>
          <ac:picMkLst>
            <pc:docMk/>
            <pc:sldMk cId="1237153563" sldId="270"/>
            <ac:picMk id="4" creationId="{605DACFD-83B4-7CC2-D574-F3FF59D2F39B}"/>
          </ac:picMkLst>
        </pc:picChg>
      </pc:sldChg>
      <pc:sldChg chg="delSp">
        <pc:chgData name="Kristóf Lajka" userId="5e6963896e59b084" providerId="Windows Live" clId="Web-{82B49F11-5C3A-8549-5C06-D48C7E11207D}" dt="2025-03-03T08:54:49.718" v="345"/>
        <pc:sldMkLst>
          <pc:docMk/>
          <pc:sldMk cId="1046954273" sldId="273"/>
        </pc:sldMkLst>
        <pc:picChg chg="del">
          <ac:chgData name="Kristóf Lajka" userId="5e6963896e59b084" providerId="Windows Live" clId="Web-{82B49F11-5C3A-8549-5C06-D48C7E11207D}" dt="2025-03-03T08:54:49.718" v="345"/>
          <ac:picMkLst>
            <pc:docMk/>
            <pc:sldMk cId="1046954273" sldId="273"/>
            <ac:picMk id="3" creationId="{14EBA658-E88E-25B7-E60C-DE9AC7050A87}"/>
          </ac:picMkLst>
        </pc:picChg>
      </pc:sldChg>
      <pc:sldChg chg="delSp">
        <pc:chgData name="Kristóf Lajka" userId="5e6963896e59b084" providerId="Windows Live" clId="Web-{82B49F11-5C3A-8549-5C06-D48C7E11207D}" dt="2025-03-03T08:54:35.155" v="341"/>
        <pc:sldMkLst>
          <pc:docMk/>
          <pc:sldMk cId="4254097667" sldId="275"/>
        </pc:sldMkLst>
        <pc:picChg chg="del">
          <ac:chgData name="Kristóf Lajka" userId="5e6963896e59b084" providerId="Windows Live" clId="Web-{82B49F11-5C3A-8549-5C06-D48C7E11207D}" dt="2025-03-03T08:54:35.155" v="341"/>
          <ac:picMkLst>
            <pc:docMk/>
            <pc:sldMk cId="4254097667" sldId="275"/>
            <ac:picMk id="5" creationId="{F01AC7D0-DE81-52AA-0978-02F26BECBB1A}"/>
          </ac:picMkLst>
        </pc:picChg>
      </pc:sldChg>
      <pc:sldChg chg="addSp delSp modSp">
        <pc:chgData name="Kristóf Lajka" userId="5e6963896e59b084" providerId="Windows Live" clId="Web-{82B49F11-5C3A-8549-5C06-D48C7E11207D}" dt="2025-03-03T08:42:47.863" v="33"/>
        <pc:sldMkLst>
          <pc:docMk/>
          <pc:sldMk cId="885574126" sldId="280"/>
        </pc:sldMkLst>
        <pc:picChg chg="add del mod ord">
          <ac:chgData name="Kristóf Lajka" userId="5e6963896e59b084" providerId="Windows Live" clId="Web-{82B49F11-5C3A-8549-5C06-D48C7E11207D}" dt="2025-03-03T08:42:47.863" v="33"/>
          <ac:picMkLst>
            <pc:docMk/>
            <pc:sldMk cId="885574126" sldId="280"/>
            <ac:picMk id="2" creationId="{FEC81EB7-99B3-88F2-EBF1-7F7C1C50D95D}"/>
          </ac:picMkLst>
        </pc:picChg>
      </pc:sldChg>
      <pc:sldChg chg="addSp modSp mod setBg">
        <pc:chgData name="Kristóf Lajka" userId="5e6963896e59b084" providerId="Windows Live" clId="Web-{82B49F11-5C3A-8549-5C06-D48C7E11207D}" dt="2025-03-03T08:42:14.752" v="26"/>
        <pc:sldMkLst>
          <pc:docMk/>
          <pc:sldMk cId="1766356483" sldId="284"/>
        </pc:sldMkLst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6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2:14.752" v="26"/>
          <ac:picMkLst>
            <pc:docMk/>
            <pc:sldMk cId="1766356483" sldId="284"/>
            <ac:picMk id="4" creationId="{38C7B52F-023B-5F92-21A4-F54DD27D3F46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37.314" v="21"/>
        <pc:sldMkLst>
          <pc:docMk/>
          <pc:sldMk cId="2149205326" sldId="285"/>
        </pc:sldMkLst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37.314" v="21"/>
          <ac:picMkLst>
            <pc:docMk/>
            <pc:sldMk cId="2149205326" sldId="285"/>
            <ac:picMk id="4" creationId="{7F9408AC-3FB3-9D72-C4C2-D11FD14D488C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52.002" v="23"/>
        <pc:sldMkLst>
          <pc:docMk/>
          <pc:sldMk cId="1275827467" sldId="287"/>
        </pc:sldMkLst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52.002" v="23"/>
          <ac:picMkLst>
            <pc:docMk/>
            <pc:sldMk cId="1275827467" sldId="287"/>
            <ac:picMk id="4" creationId="{B4D40FFB-AD30-8486-79B5-4EC7CCF58A3C}"/>
          </ac:picMkLst>
        </pc:picChg>
      </pc:sldChg>
      <pc:sldChg chg="addSp delSp modSp">
        <pc:chgData name="Kristóf Lajka" userId="5e6963896e59b084" providerId="Windows Live" clId="Web-{82B49F11-5C3A-8549-5C06-D48C7E11207D}" dt="2025-03-03T08:55:10.140" v="349"/>
        <pc:sldMkLst>
          <pc:docMk/>
          <pc:sldMk cId="1409875053" sldId="290"/>
        </pc:sldMkLst>
        <pc:spChg chg="mod or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8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10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9.124" v="347"/>
          <ac:picMkLst>
            <pc:docMk/>
            <pc:sldMk cId="1409875053" sldId="290"/>
            <ac:picMk id="2" creationId="{0210B404-4CDC-6B34-F01E-C9B0380B6ACC}"/>
          </ac:picMkLst>
        </pc:picChg>
        <pc:picChg chg="add mod">
          <ac:chgData name="Kristóf Lajka" userId="5e6963896e59b084" providerId="Windows Live" clId="Web-{82B49F11-5C3A-8549-5C06-D48C7E11207D}" dt="2025-03-03T08:55:10.140" v="349"/>
          <ac:picMkLst>
            <pc:docMk/>
            <pc:sldMk cId="1409875053" sldId="290"/>
            <ac:picMk id="3" creationId="{2231A9AD-081D-10FC-DCF5-1D26470805A3}"/>
          </ac:picMkLst>
        </pc:picChg>
        <pc:picChg chg="del">
          <ac:chgData name="Kristóf Lajka" userId="5e6963896e59b084" providerId="Windows Live" clId="Web-{82B49F11-5C3A-8549-5C06-D48C7E11207D}" dt="2025-03-03T08:54:21.232" v="337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82B49F11-5C3A-8549-5C06-D48C7E11207D}" dt="2025-03-03T08:57:03.598" v="351"/>
        <pc:sldMkLst>
          <pc:docMk/>
          <pc:sldMk cId="399709971" sldId="291"/>
        </pc:sldMkLst>
        <pc:spChg chg="mod or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7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4.280" v="346"/>
          <ac:picMkLst>
            <pc:docMk/>
            <pc:sldMk cId="399709971" sldId="291"/>
            <ac:picMk id="2" creationId="{A0759A00-2E5E-644B-9BC5-663080CE6B17}"/>
          </ac:picMkLst>
        </pc:picChg>
        <pc:picChg chg="add mod">
          <ac:chgData name="Kristóf Lajka" userId="5e6963896e59b084" providerId="Windows Live" clId="Web-{82B49F11-5C3A-8549-5C06-D48C7E11207D}" dt="2025-03-03T08:57:03.598" v="351"/>
          <ac:picMkLst>
            <pc:docMk/>
            <pc:sldMk cId="399709971" sldId="291"/>
            <ac:picMk id="3" creationId="{7DCCA4B8-488B-020A-A945-0C2400569201}"/>
          </ac:picMkLst>
        </pc:picChg>
        <pc:picChg chg="del">
          <ac:chgData name="Kristóf Lajka" userId="5e6963896e59b084" providerId="Windows Live" clId="Web-{82B49F11-5C3A-8549-5C06-D48C7E11207D}" dt="2025-03-03T08:54:30.498" v="340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delSp modSp">
        <pc:chgData name="Kristóf Lajka" userId="5e6963896e59b084" providerId="Windows Live" clId="Web-{82B49F11-5C3A-8549-5C06-D48C7E11207D}" dt="2025-03-03T08:57:22.426" v="353"/>
        <pc:sldMkLst>
          <pc:docMk/>
          <pc:sldMk cId="631175832" sldId="294"/>
        </pc:sldMkLst>
        <pc:spChg chg="mod or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38.811" v="342"/>
          <ac:picMkLst>
            <pc:docMk/>
            <pc:sldMk cId="631175832" sldId="294"/>
            <ac:picMk id="2" creationId="{B1105781-5269-5814-8D31-E420DD06549E}"/>
          </ac:picMkLst>
        </pc:picChg>
        <pc:picChg chg="add mod">
          <ac:chgData name="Kristóf Lajka" userId="5e6963896e59b084" providerId="Windows Live" clId="Web-{82B49F11-5C3A-8549-5C06-D48C7E11207D}" dt="2025-03-03T08:57:22.426" v="353"/>
          <ac:picMkLst>
            <pc:docMk/>
            <pc:sldMk cId="631175832" sldId="294"/>
            <ac:picMk id="3" creationId="{B5CA04CF-ECE0-E0F8-A96E-EDD540702EF1}"/>
          </ac:picMkLst>
        </pc:picChg>
      </pc:sldChg>
      <pc:sldChg chg="addSp delSp modSp">
        <pc:chgData name="Kristóf Lajka" userId="5e6963896e59b084" providerId="Windows Live" clId="Web-{82B49F11-5C3A-8549-5C06-D48C7E11207D}" dt="2025-03-03T08:58:42.633" v="357"/>
        <pc:sldMkLst>
          <pc:docMk/>
          <pc:sldMk cId="1179111677" sldId="295"/>
        </pc:sldMkLst>
        <pc:spChg chg="mod or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6.405" v="344"/>
          <ac:picMkLst>
            <pc:docMk/>
            <pc:sldMk cId="1179111677" sldId="295"/>
            <ac:picMk id="2" creationId="{F5FD445D-1E8A-3317-E5FA-99C665B7FD8F}"/>
          </ac:picMkLst>
        </pc:picChg>
        <pc:picChg chg="add mod">
          <ac:chgData name="Kristóf Lajka" userId="5e6963896e59b084" providerId="Windows Live" clId="Web-{82B49F11-5C3A-8549-5C06-D48C7E11207D}" dt="2025-03-03T08:58:42.633" v="357"/>
          <ac:picMkLst>
            <pc:docMk/>
            <pc:sldMk cId="1179111677" sldId="295"/>
            <ac:picMk id="3" creationId="{D3C71E2F-069D-6659-2797-5646D25CEE45}"/>
          </ac:picMkLst>
        </pc:picChg>
      </pc:sldChg>
    </pc:docChg>
  </pc:docChgLst>
  <pc:docChgLst>
    <pc:chgData name="Kristóf Lajka" userId="5e6963896e59b084" providerId="Windows Live" clId="Web-{200E0311-376F-BF2D-DD2F-CFA66653B402}"/>
    <pc:docChg chg="modSld">
      <pc:chgData name="Kristóf Lajka" userId="5e6963896e59b084" providerId="Windows Live" clId="Web-{200E0311-376F-BF2D-DD2F-CFA66653B402}" dt="2025-03-03T11:05:18.534" v="7"/>
      <pc:docMkLst>
        <pc:docMk/>
      </pc:docMkLst>
      <pc:sldChg chg="addSp modSp">
        <pc:chgData name="Kristóf Lajka" userId="5e6963896e59b084" providerId="Windows Live" clId="Web-{200E0311-376F-BF2D-DD2F-CFA66653B402}" dt="2025-03-03T11:04:34.485" v="3" actId="1076"/>
        <pc:sldMkLst>
          <pc:docMk/>
          <pc:sldMk cId="2767495509" sldId="256"/>
        </pc:sldMkLst>
        <pc:picChg chg="add mod">
          <ac:chgData name="Kristóf Lajka" userId="5e6963896e59b084" providerId="Windows Live" clId="Web-{200E0311-376F-BF2D-DD2F-CFA66653B402}" dt="2025-03-03T11:04:34.485" v="3" actId="1076"/>
          <ac:picMkLst>
            <pc:docMk/>
            <pc:sldMk cId="2767495509" sldId="256"/>
            <ac:picMk id="4" creationId="{5BE683FD-69A6-0889-A45B-C4CD0AD2426F}"/>
          </ac:picMkLst>
        </pc:picChg>
      </pc:sldChg>
      <pc:sldChg chg="addSp delSp modSp">
        <pc:chgData name="Kristóf Lajka" userId="5e6963896e59b084" providerId="Windows Live" clId="Web-{200E0311-376F-BF2D-DD2F-CFA66653B402}" dt="2025-03-03T11:05:18.534" v="7"/>
        <pc:sldMkLst>
          <pc:docMk/>
          <pc:sldMk cId="2149205326" sldId="285"/>
        </pc:sldMkLst>
        <pc:picChg chg="add del mod">
          <ac:chgData name="Kristóf Lajka" userId="5e6963896e59b084" providerId="Windows Live" clId="Web-{200E0311-376F-BF2D-DD2F-CFA66653B402}" dt="2025-03-03T11:05:18.534" v="7"/>
          <ac:picMkLst>
            <pc:docMk/>
            <pc:sldMk cId="2149205326" sldId="285"/>
            <ac:picMk id="5" creationId="{3C7F40E5-0EDB-4515-2BE0-C69035FB3E89}"/>
          </ac:picMkLst>
        </pc:picChg>
      </pc:sldChg>
    </pc:docChg>
  </pc:docChgLst>
  <pc:docChgLst>
    <pc:chgData name="Kristóf Lajka" userId="5e6963896e59b084" providerId="Windows Live" clId="Web-{C766CDF1-C6F3-F1D1-A60D-8ED6C0F87FF6}"/>
    <pc:docChg chg="addSld modSld">
      <pc:chgData name="Kristóf Lajka" userId="5e6963896e59b084" providerId="Windows Live" clId="Web-{C766CDF1-C6F3-F1D1-A60D-8ED6C0F87FF6}" dt="2025-03-17T09:12:45.245" v="402" actId="1076"/>
      <pc:docMkLst>
        <pc:docMk/>
      </pc:docMkLst>
      <pc:sldChg chg="modSp">
        <pc:chgData name="Kristóf Lajka" userId="5e6963896e59b084" providerId="Windows Live" clId="Web-{C766CDF1-C6F3-F1D1-A60D-8ED6C0F87FF6}" dt="2025-03-17T07:29:30.613" v="39"/>
        <pc:sldMkLst>
          <pc:docMk/>
          <pc:sldMk cId="280766078" sldId="259"/>
        </pc:sldMkLst>
        <pc:graphicFrameChg chg="mod modGraphic">
          <ac:chgData name="Kristóf Lajka" userId="5e6963896e59b084" providerId="Windows Live" clId="Web-{C766CDF1-C6F3-F1D1-A60D-8ED6C0F87FF6}" dt="2025-03-17T07:29:30.613" v="39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addSp delSp modSp">
        <pc:chgData name="Kristóf Lajka" userId="5e6963896e59b084" providerId="Windows Live" clId="Web-{C766CDF1-C6F3-F1D1-A60D-8ED6C0F87FF6}" dt="2025-03-17T09:02:29.413" v="347"/>
        <pc:sldMkLst>
          <pc:docMk/>
          <pc:sldMk cId="410447792" sldId="263"/>
        </pc:sldMkLst>
        <pc:spChg chg="add del">
          <ac:chgData name="Kristóf Lajka" userId="5e6963896e59b084" providerId="Windows Live" clId="Web-{C766CDF1-C6F3-F1D1-A60D-8ED6C0F87FF6}" dt="2025-03-17T07:35:30.300" v="81"/>
          <ac:spMkLst>
            <pc:docMk/>
            <pc:sldMk cId="410447792" sldId="263"/>
            <ac:spMk id="2" creationId="{C5212948-0142-3E06-0AD6-9CD0827A0754}"/>
          </ac:spMkLst>
        </pc:spChg>
        <pc:spChg chg="add del">
          <ac:chgData name="Kristóf Lajka" userId="5e6963896e59b084" providerId="Windows Live" clId="Web-{C766CDF1-C6F3-F1D1-A60D-8ED6C0F87FF6}" dt="2025-03-17T07:35:42.082" v="94"/>
          <ac:spMkLst>
            <pc:docMk/>
            <pc:sldMk cId="410447792" sldId="263"/>
            <ac:spMk id="3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9:01:14.395" v="336"/>
          <ac:spMkLst>
            <pc:docMk/>
            <pc:sldMk cId="410447792" sldId="263"/>
            <ac:spMk id="3" creationId="{EE3B2000-E809-520C-D088-E4179B0DD179}"/>
          </ac:spMkLst>
        </pc:spChg>
        <pc:spChg chg="add mod">
          <ac:chgData name="Kristóf Lajka" userId="5e6963896e59b084" providerId="Windows Live" clId="Web-{C766CDF1-C6F3-F1D1-A60D-8ED6C0F87FF6}" dt="2025-03-17T09:01:38.490" v="339"/>
          <ac:spMkLst>
            <pc:docMk/>
            <pc:sldMk cId="410447792" sldId="263"/>
            <ac:spMk id="4" creationId="{6DED2F2A-FD39-2F19-BFD0-E8178437EBDB}"/>
          </ac:spMkLst>
        </pc:spChg>
        <pc:spChg chg="add del">
          <ac:chgData name="Kristóf Lajka" userId="5e6963896e59b084" providerId="Windows Live" clId="Web-{C766CDF1-C6F3-F1D1-A60D-8ED6C0F87FF6}" dt="2025-03-17T07:35:42.082" v="93"/>
          <ac:spMkLst>
            <pc:docMk/>
            <pc:sldMk cId="410447792" sldId="263"/>
            <ac:spMk id="5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9:02:14.975" v="343"/>
          <ac:spMkLst>
            <pc:docMk/>
            <pc:sldMk cId="410447792" sldId="263"/>
            <ac:spMk id="5" creationId="{731DF5AE-F685-C172-853A-A6DA3E7B851C}"/>
          </ac:spMkLst>
        </pc:spChg>
        <pc:spChg chg="add del">
          <ac:chgData name="Kristóf Lajka" userId="5e6963896e59b084" providerId="Windows Live" clId="Web-{C766CDF1-C6F3-F1D1-A60D-8ED6C0F87FF6}" dt="2025-03-17T07:35:42.082" v="92"/>
          <ac:spMkLst>
            <pc:docMk/>
            <pc:sldMk cId="410447792" sldId="263"/>
            <ac:spMk id="6" creationId="{00000000-0000-0000-0000-000000000000}"/>
          </ac:spMkLst>
        </pc:spChg>
        <pc:spChg chg="add del">
          <ac:chgData name="Kristóf Lajka" userId="5e6963896e59b084" providerId="Windows Live" clId="Web-{C766CDF1-C6F3-F1D1-A60D-8ED6C0F87FF6}" dt="2025-03-17T09:02:27.366" v="345"/>
          <ac:spMkLst>
            <pc:docMk/>
            <pc:sldMk cId="410447792" sldId="263"/>
            <ac:spMk id="6" creationId="{A619E14B-2B01-83BB-3F2E-6D42EB8CE87F}"/>
          </ac:spMkLst>
        </pc:spChg>
        <pc:spChg chg="add mod">
          <ac:chgData name="Kristóf Lajka" userId="5e6963896e59b084" providerId="Windows Live" clId="Web-{C766CDF1-C6F3-F1D1-A60D-8ED6C0F87FF6}" dt="2025-03-17T09:02:29.413" v="347"/>
          <ac:spMkLst>
            <pc:docMk/>
            <pc:sldMk cId="410447792" sldId="263"/>
            <ac:spMk id="7" creationId="{D9A4F23B-5C79-15F6-FEAB-7544433C6C8A}"/>
          </ac:spMkLst>
        </pc:spChg>
        <pc:spChg chg="add del">
          <ac:chgData name="Kristóf Lajka" userId="5e6963896e59b084" providerId="Windows Live" clId="Web-{C766CDF1-C6F3-F1D1-A60D-8ED6C0F87FF6}" dt="2025-03-17T07:35:42.082" v="91"/>
          <ac:spMkLst>
            <pc:docMk/>
            <pc:sldMk cId="410447792" sldId="263"/>
            <ac:spMk id="9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71"/>
          <ac:spMkLst>
            <pc:docMk/>
            <pc:sldMk cId="410447792" sldId="263"/>
            <ac:spMk id="10" creationId="{F987FC22-7588-E1A3-5358-3DA087A4E833}"/>
          </ac:spMkLst>
        </pc:spChg>
        <pc:spChg chg="add del">
          <ac:chgData name="Kristóf Lajka" userId="5e6963896e59b084" providerId="Windows Live" clId="Web-{C766CDF1-C6F3-F1D1-A60D-8ED6C0F87FF6}" dt="2025-03-17T07:35:42.082" v="95"/>
          <ac:spMkLst>
            <pc:docMk/>
            <pc:sldMk cId="410447792" sldId="263"/>
            <ac:spMk id="11" creationId="{08E189C2-0C59-B446-197E-FE15E0A7973F}"/>
          </ac:spMkLst>
        </pc:spChg>
        <pc:spChg chg="add del">
          <ac:chgData name="Kristóf Lajka" userId="5e6963896e59b084" providerId="Windows Live" clId="Web-{C766CDF1-C6F3-F1D1-A60D-8ED6C0F87FF6}" dt="2025-03-17T07:35:42.082" v="90"/>
          <ac:spMkLst>
            <pc:docMk/>
            <pc:sldMk cId="410447792" sldId="263"/>
            <ac:spMk id="12" creationId="{00000000-0000-0000-0000-000000000000}"/>
          </ac:spMkLst>
        </pc:spChg>
        <pc:spChg chg="add del">
          <ac:chgData name="Kristóf Lajka" userId="5e6963896e59b084" providerId="Windows Live" clId="Web-{C766CDF1-C6F3-F1D1-A60D-8ED6C0F87FF6}" dt="2025-03-17T07:35:42.082" v="89"/>
          <ac:spMkLst>
            <pc:docMk/>
            <pc:sldMk cId="410447792" sldId="263"/>
            <ac:spMk id="13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9"/>
          <ac:spMkLst>
            <pc:docMk/>
            <pc:sldMk cId="410447792" sldId="263"/>
            <ac:spMk id="14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8"/>
          <ac:spMkLst>
            <pc:docMk/>
            <pc:sldMk cId="410447792" sldId="263"/>
            <ac:spMk id="15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7"/>
          <ac:spMkLst>
            <pc:docMk/>
            <pc:sldMk cId="410447792" sldId="263"/>
            <ac:spMk id="16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6"/>
          <ac:spMkLst>
            <pc:docMk/>
            <pc:sldMk cId="410447792" sldId="263"/>
            <ac:spMk id="1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5"/>
          <ac:spMkLst>
            <pc:docMk/>
            <pc:sldMk cId="410447792" sldId="263"/>
            <ac:spMk id="18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4"/>
          <ac:spMkLst>
            <pc:docMk/>
            <pc:sldMk cId="410447792" sldId="263"/>
            <ac:spMk id="19" creationId="{00000000-0000-0000-0000-000000000000}"/>
          </ac:spMkLst>
        </pc:spChg>
        <pc:spChg chg="add del mod">
          <ac:chgData name="Kristóf Lajka" userId="5e6963896e59b084" providerId="Windows Live" clId="Web-{C766CDF1-C6F3-F1D1-A60D-8ED6C0F87FF6}" dt="2025-03-17T07:35:46.129" v="96"/>
          <ac:spMkLst>
            <pc:docMk/>
            <pc:sldMk cId="410447792" sldId="263"/>
            <ac:spMk id="21" creationId="{42EE1366-3734-A331-32BB-B33557886548}"/>
          </ac:spMkLst>
        </pc:spChg>
        <pc:spChg chg="add del mod">
          <ac:chgData name="Kristóf Lajka" userId="5e6963896e59b084" providerId="Windows Live" clId="Web-{C766CDF1-C6F3-F1D1-A60D-8ED6C0F87FF6}" dt="2025-03-17T07:35:30.300" v="81"/>
          <ac:spMkLst>
            <pc:docMk/>
            <pc:sldMk cId="410447792" sldId="263"/>
            <ac:spMk id="23" creationId="{D3B562D8-62A0-5EBD-8739-A07C3B87B716}"/>
          </ac:spMkLst>
        </pc:spChg>
        <pc:spChg chg="add mod">
          <ac:chgData name="Kristóf Lajka" userId="5e6963896e59b084" providerId="Windows Live" clId="Web-{C766CDF1-C6F3-F1D1-A60D-8ED6C0F87FF6}" dt="2025-03-17T07:46:13.936" v="198" actId="20577"/>
          <ac:spMkLst>
            <pc:docMk/>
            <pc:sldMk cId="410447792" sldId="263"/>
            <ac:spMk id="26" creationId="{E086F4C9-9B2F-56BB-861A-CDC257D3DB5C}"/>
          </ac:spMkLst>
        </pc:spChg>
        <pc:spChg chg="add mod">
          <ac:chgData name="Kristóf Lajka" userId="5e6963896e59b084" providerId="Windows Live" clId="Web-{C766CDF1-C6F3-F1D1-A60D-8ED6C0F87FF6}" dt="2025-03-17T07:46:11.014" v="195" actId="20577"/>
          <ac:spMkLst>
            <pc:docMk/>
            <pc:sldMk cId="410447792" sldId="263"/>
            <ac:spMk id="27" creationId="{1A637E19-EC17-A3F5-92D4-BD8FB05D1162}"/>
          </ac:spMkLst>
        </pc:spChg>
        <pc:picChg chg="del">
          <ac:chgData name="Kristóf Lajka" userId="5e6963896e59b084" providerId="Windows Live" clId="Web-{C766CDF1-C6F3-F1D1-A60D-8ED6C0F87FF6}" dt="2025-03-17T07:35:23.565" v="72"/>
          <ac:picMkLst>
            <pc:docMk/>
            <pc:sldMk cId="410447792" sldId="263"/>
            <ac:picMk id="4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7:35:23.378" v="70"/>
          <ac:picMkLst>
            <pc:docMk/>
            <pc:sldMk cId="410447792" sldId="263"/>
            <ac:picMk id="7" creationId="{00000000-0000-0000-0000-000000000000}"/>
          </ac:picMkLst>
        </pc:picChg>
        <pc:picChg chg="mod">
          <ac:chgData name="Kristóf Lajka" userId="5e6963896e59b084" providerId="Windows Live" clId="Web-{C766CDF1-C6F3-F1D1-A60D-8ED6C0F87FF6}" dt="2025-03-17T07:45:33.247" v="164" actId="1076"/>
          <ac:picMkLst>
            <pc:docMk/>
            <pc:sldMk cId="410447792" sldId="263"/>
            <ac:picMk id="8" creationId="{00000000-0000-0000-0000-000000000000}"/>
          </ac:picMkLst>
        </pc:picChg>
        <pc:picChg chg="add mod">
          <ac:chgData name="Kristóf Lajka" userId="5e6963896e59b084" providerId="Windows Live" clId="Web-{C766CDF1-C6F3-F1D1-A60D-8ED6C0F87FF6}" dt="2025-03-17T07:45:28.606" v="161" actId="14100"/>
          <ac:picMkLst>
            <pc:docMk/>
            <pc:sldMk cId="410447792" sldId="263"/>
            <ac:picMk id="24" creationId="{9DDCF6F5-3015-9293-5381-91A9B683D8AA}"/>
          </ac:picMkLst>
        </pc:picChg>
        <pc:picChg chg="add mod">
          <ac:chgData name="Kristóf Lajka" userId="5e6963896e59b084" providerId="Windows Live" clId="Web-{C766CDF1-C6F3-F1D1-A60D-8ED6C0F87FF6}" dt="2025-03-17T07:45:36.419" v="165" actId="1076"/>
          <ac:picMkLst>
            <pc:docMk/>
            <pc:sldMk cId="410447792" sldId="263"/>
            <ac:picMk id="25" creationId="{40BBC710-8510-5495-F1EA-8426BED99C54}"/>
          </ac:picMkLst>
        </pc:picChg>
      </pc:sldChg>
      <pc:sldChg chg="addSp delSp modSp">
        <pc:chgData name="Kristóf Lajka" userId="5e6963896e59b084" providerId="Windows Live" clId="Web-{C766CDF1-C6F3-F1D1-A60D-8ED6C0F87FF6}" dt="2025-03-17T09:03:30.806" v="356"/>
        <pc:sldMkLst>
          <pc:docMk/>
          <pc:sldMk cId="1164550516" sldId="264"/>
        </pc:sldMkLst>
        <pc:spChg chg="add del">
          <ac:chgData name="Kristóf Lajka" userId="5e6963896e59b084" providerId="Windows Live" clId="Web-{C766CDF1-C6F3-F1D1-A60D-8ED6C0F87FF6}" dt="2025-03-17T09:02:57.852" v="349"/>
          <ac:spMkLst>
            <pc:docMk/>
            <pc:sldMk cId="1164550516" sldId="264"/>
            <ac:spMk id="5" creationId="{9BE7DD5F-D4D9-310D-962F-6FBA9C558177}"/>
          </ac:spMkLst>
        </pc:spChg>
        <pc:spChg chg="add mod">
          <ac:chgData name="Kristóf Lajka" userId="5e6963896e59b084" providerId="Windows Live" clId="Web-{C766CDF1-C6F3-F1D1-A60D-8ED6C0F87FF6}" dt="2025-03-17T09:03:16.337" v="352"/>
          <ac:spMkLst>
            <pc:docMk/>
            <pc:sldMk cId="1164550516" sldId="264"/>
            <ac:spMk id="6" creationId="{BAA70F2B-F5C1-D075-8548-863ECAE56FF7}"/>
          </ac:spMkLst>
        </pc:spChg>
        <pc:spChg chg="add del">
          <ac:chgData name="Kristóf Lajka" userId="5e6963896e59b084" providerId="Windows Live" clId="Web-{C766CDF1-C6F3-F1D1-A60D-8ED6C0F87FF6}" dt="2025-03-17T09:03:25.165" v="354"/>
          <ac:spMkLst>
            <pc:docMk/>
            <pc:sldMk cId="1164550516" sldId="264"/>
            <ac:spMk id="7" creationId="{0EE69B1E-CE2D-583E-62A3-50354853CAAD}"/>
          </ac:spMkLst>
        </pc:spChg>
        <pc:spChg chg="add mod">
          <ac:chgData name="Kristóf Lajka" userId="5e6963896e59b084" providerId="Windows Live" clId="Web-{C766CDF1-C6F3-F1D1-A60D-8ED6C0F87FF6}" dt="2025-03-17T09:03:30.806" v="356"/>
          <ac:spMkLst>
            <pc:docMk/>
            <pc:sldMk cId="1164550516" sldId="264"/>
            <ac:spMk id="8" creationId="{5CA140C6-B81C-B4D0-09DA-F71B1F3E4C7E}"/>
          </ac:spMkLst>
        </pc:spChg>
        <pc:spChg chg="mod">
          <ac:chgData name="Kristóf Lajka" userId="5e6963896e59b084" providerId="Windows Live" clId="Web-{C766CDF1-C6F3-F1D1-A60D-8ED6C0F87FF6}" dt="2025-03-17T07:42:19.333" v="141" actId="1076"/>
          <ac:spMkLst>
            <pc:docMk/>
            <pc:sldMk cId="1164550516" sldId="264"/>
            <ac:spMk id="9" creationId="{6756BDFE-CA98-847F-7F34-2021040CD922}"/>
          </ac:spMkLst>
        </pc:spChg>
        <pc:spChg chg="mod">
          <ac:chgData name="Kristóf Lajka" userId="5e6963896e59b084" providerId="Windows Live" clId="Web-{C766CDF1-C6F3-F1D1-A60D-8ED6C0F87FF6}" dt="2025-03-17T07:42:41.771" v="147" actId="1076"/>
          <ac:spMkLst>
            <pc:docMk/>
            <pc:sldMk cId="1164550516" sldId="264"/>
            <ac:spMk id="10" creationId="{5CF803F1-DEBC-53A7-5C1A-AD4D4308CFDC}"/>
          </ac:spMkLst>
        </pc:spChg>
        <pc:picChg chg="add mod">
          <ac:chgData name="Kristóf Lajka" userId="5e6963896e59b084" providerId="Windows Live" clId="Web-{C766CDF1-C6F3-F1D1-A60D-8ED6C0F87FF6}" dt="2025-03-17T07:42:15.801" v="140" actId="1076"/>
          <ac:picMkLst>
            <pc:docMk/>
            <pc:sldMk cId="1164550516" sldId="264"/>
            <ac:picMk id="3" creationId="{9F122677-9F5E-E911-2545-499FE36105EE}"/>
          </ac:picMkLst>
        </pc:picChg>
        <pc:picChg chg="add mod">
          <ac:chgData name="Kristóf Lajka" userId="5e6963896e59b084" providerId="Windows Live" clId="Web-{C766CDF1-C6F3-F1D1-A60D-8ED6C0F87FF6}" dt="2025-03-17T07:42:37.568" v="146" actId="1076"/>
          <ac:picMkLst>
            <pc:docMk/>
            <pc:sldMk cId="1164550516" sldId="264"/>
            <ac:picMk id="4" creationId="{53D28135-B0F8-B9C3-F345-5D8F83F5FA3F}"/>
          </ac:picMkLst>
        </pc:picChg>
        <pc:picChg chg="del">
          <ac:chgData name="Kristóf Lajka" userId="5e6963896e59b084" providerId="Windows Live" clId="Web-{C766CDF1-C6F3-F1D1-A60D-8ED6C0F87FF6}" dt="2025-03-17T07:41:48.441" v="129"/>
          <ac:picMkLst>
            <pc:docMk/>
            <pc:sldMk cId="1164550516" sldId="264"/>
            <ac:picMk id="6" creationId="{0CE04A7B-39CA-0C55-A194-E64639AAED13}"/>
          </ac:picMkLst>
        </pc:picChg>
        <pc:picChg chg="del">
          <ac:chgData name="Kristóf Lajka" userId="5e6963896e59b084" providerId="Windows Live" clId="Web-{C766CDF1-C6F3-F1D1-A60D-8ED6C0F87FF6}" dt="2025-03-17T07:41:49.988" v="130"/>
          <ac:picMkLst>
            <pc:docMk/>
            <pc:sldMk cId="1164550516" sldId="264"/>
            <ac:picMk id="8" creationId="{7400E651-B61D-5CBA-7E23-76A235EAF73B}"/>
          </ac:picMkLst>
        </pc:picChg>
      </pc:sldChg>
      <pc:sldChg chg="addSp delSp modSp">
        <pc:chgData name="Kristóf Lajka" userId="5e6963896e59b084" providerId="Windows Live" clId="Web-{C766CDF1-C6F3-F1D1-A60D-8ED6C0F87FF6}" dt="2025-03-17T08:59:35.861" v="324" actId="14100"/>
        <pc:sldMkLst>
          <pc:docMk/>
          <pc:sldMk cId="1348046584" sldId="271"/>
        </pc:sldMkLst>
        <pc:spChg chg="add del mod">
          <ac:chgData name="Kristóf Lajka" userId="5e6963896e59b084" providerId="Windows Live" clId="Web-{C766CDF1-C6F3-F1D1-A60D-8ED6C0F87FF6}" dt="2025-03-17T08:47:34.651" v="308"/>
          <ac:spMkLst>
            <pc:docMk/>
            <pc:sldMk cId="1348046584" sldId="271"/>
            <ac:spMk id="4" creationId="{C6763D4D-29EC-8816-0889-293C1BB8E530}"/>
          </ac:spMkLst>
        </pc:spChg>
        <pc:spChg chg="add del mod">
          <ac:chgData name="Kristóf Lajka" userId="5e6963896e59b084" providerId="Windows Live" clId="Web-{C766CDF1-C6F3-F1D1-A60D-8ED6C0F87FF6}" dt="2025-03-17T08:47:24.822" v="304"/>
          <ac:spMkLst>
            <pc:docMk/>
            <pc:sldMk cId="1348046584" sldId="271"/>
            <ac:spMk id="10" creationId="{B19B9E74-A0A8-D254-97E1-2B662B0A10CE}"/>
          </ac:spMkLst>
        </pc:spChg>
        <pc:spChg chg="add del mod">
          <ac:chgData name="Kristóf Lajka" userId="5e6963896e59b084" providerId="Windows Live" clId="Web-{C766CDF1-C6F3-F1D1-A60D-8ED6C0F87FF6}" dt="2025-03-17T08:47:24.822" v="305"/>
          <ac:spMkLst>
            <pc:docMk/>
            <pc:sldMk cId="1348046584" sldId="271"/>
            <ac:spMk id="11" creationId="{D9C616B7-823F-D0DB-AD4C-ABB881117D32}"/>
          </ac:spMkLst>
        </pc:spChg>
        <pc:spChg chg="add del">
          <ac:chgData name="Kristóf Lajka" userId="5e6963896e59b084" providerId="Windows Live" clId="Web-{C766CDF1-C6F3-F1D1-A60D-8ED6C0F87FF6}" dt="2025-03-17T08:47:24.822" v="306"/>
          <ac:spMkLst>
            <pc:docMk/>
            <pc:sldMk cId="1348046584" sldId="271"/>
            <ac:spMk id="12" creationId="{5164443B-8AE6-626F-5D9A-0BCC4B694EA9}"/>
          </ac:spMkLst>
        </pc:spChg>
        <pc:spChg chg="add del mod">
          <ac:chgData name="Kristóf Lajka" userId="5e6963896e59b084" providerId="Windows Live" clId="Web-{C766CDF1-C6F3-F1D1-A60D-8ED6C0F87FF6}" dt="2025-03-17T08:47:24.822" v="307"/>
          <ac:spMkLst>
            <pc:docMk/>
            <pc:sldMk cId="1348046584" sldId="271"/>
            <ac:spMk id="13" creationId="{29C38240-1003-C6BF-6C01-F2454510A908}"/>
          </ac:spMkLst>
        </pc:spChg>
        <pc:spChg chg="add del mod">
          <ac:chgData name="Kristóf Lajka" userId="5e6963896e59b084" providerId="Windows Live" clId="Web-{C766CDF1-C6F3-F1D1-A60D-8ED6C0F87FF6}" dt="2025-03-17T08:47:11.431" v="297"/>
          <ac:spMkLst>
            <pc:docMk/>
            <pc:sldMk cId="1348046584" sldId="271"/>
            <ac:spMk id="14" creationId="{F2132247-A3B4-AF33-9ABC-6B75F7E87741}"/>
          </ac:spMkLst>
        </pc:spChg>
        <pc:spChg chg="add del mod">
          <ac:chgData name="Kristóf Lajka" userId="5e6963896e59b084" providerId="Windows Live" clId="Web-{C766CDF1-C6F3-F1D1-A60D-8ED6C0F87FF6}" dt="2025-03-17T08:46:52.227" v="285"/>
          <ac:spMkLst>
            <pc:docMk/>
            <pc:sldMk cId="1348046584" sldId="271"/>
            <ac:spMk id="16" creationId="{7A3FBEF5-170C-FBFF-E588-D5EC5D3FF8FA}"/>
          </ac:spMkLst>
        </pc:spChg>
        <pc:picChg chg="add del mod">
          <ac:chgData name="Kristóf Lajka" userId="5e6963896e59b084" providerId="Windows Live" clId="Web-{C766CDF1-C6F3-F1D1-A60D-8ED6C0F87FF6}" dt="2025-03-17T08:47:16.603" v="299"/>
          <ac:picMkLst>
            <pc:docMk/>
            <pc:sldMk cId="1348046584" sldId="271"/>
            <ac:picMk id="5" creationId="{EE97466D-1B70-7EC3-17C0-76440262F245}"/>
          </ac:picMkLst>
        </pc:picChg>
        <pc:picChg chg="del">
          <ac:chgData name="Kristóf Lajka" userId="5e6963896e59b084" providerId="Windows Live" clId="Web-{C766CDF1-C6F3-F1D1-A60D-8ED6C0F87FF6}" dt="2025-03-17T08:31:53.152" v="253"/>
          <ac:picMkLst>
            <pc:docMk/>
            <pc:sldMk cId="1348046584" sldId="271"/>
            <ac:picMk id="6" creationId="{38940B46-06A4-6EC9-4ED3-FF44C92B2438}"/>
          </ac:picMkLst>
        </pc:picChg>
        <pc:picChg chg="add del">
          <ac:chgData name="Kristóf Lajka" userId="5e6963896e59b084" providerId="Windows Live" clId="Web-{C766CDF1-C6F3-F1D1-A60D-8ED6C0F87FF6}" dt="2025-03-17T08:59:23.829" v="321"/>
          <ac:picMkLst>
            <pc:docMk/>
            <pc:sldMk cId="1348046584" sldId="271"/>
            <ac:picMk id="7" creationId="{94F552DB-9DC0-0910-666C-77BC0E693B01}"/>
          </ac:picMkLst>
        </pc:picChg>
        <pc:picChg chg="add del">
          <ac:chgData name="Kristóf Lajka" userId="5e6963896e59b084" providerId="Windows Live" clId="Web-{C766CDF1-C6F3-F1D1-A60D-8ED6C0F87FF6}" dt="2025-03-17T08:47:49.870" v="311"/>
          <ac:picMkLst>
            <pc:docMk/>
            <pc:sldMk cId="1348046584" sldId="271"/>
            <ac:picMk id="8" creationId="{BE06EF38-B4BE-847B-F04C-86736F1263A9}"/>
          </ac:picMkLst>
        </pc:picChg>
        <pc:picChg chg="add del">
          <ac:chgData name="Kristóf Lajka" userId="5e6963896e59b084" providerId="Windows Live" clId="Web-{C766CDF1-C6F3-F1D1-A60D-8ED6C0F87FF6}" dt="2025-03-17T08:52:08.909" v="316"/>
          <ac:picMkLst>
            <pc:docMk/>
            <pc:sldMk cId="1348046584" sldId="271"/>
            <ac:picMk id="9" creationId="{BC4B287C-5DAC-DD05-F62D-E8D65DAC30D6}"/>
          </ac:picMkLst>
        </pc:picChg>
        <pc:picChg chg="add del mod">
          <ac:chgData name="Kristóf Lajka" userId="5e6963896e59b084" providerId="Windows Live" clId="Web-{C766CDF1-C6F3-F1D1-A60D-8ED6C0F87FF6}" dt="2025-03-17T08:47:03.697" v="289"/>
          <ac:picMkLst>
            <pc:docMk/>
            <pc:sldMk cId="1348046584" sldId="271"/>
            <ac:picMk id="15" creationId="{A7378A3E-B404-99AC-2E0F-7F34A4C5F9C4}"/>
          </ac:picMkLst>
        </pc:picChg>
        <pc:picChg chg="add mod">
          <ac:chgData name="Kristóf Lajka" userId="5e6963896e59b084" providerId="Windows Live" clId="Web-{C766CDF1-C6F3-F1D1-A60D-8ED6C0F87FF6}" dt="2025-03-17T08:47:45.385" v="310" actId="1076"/>
          <ac:picMkLst>
            <pc:docMk/>
            <pc:sldMk cId="1348046584" sldId="271"/>
            <ac:picMk id="17" creationId="{CA331E65-0457-9791-1436-65DA82E0EDB8}"/>
          </ac:picMkLst>
        </pc:picChg>
        <pc:picChg chg="add mod">
          <ac:chgData name="Kristóf Lajka" userId="5e6963896e59b084" providerId="Windows Live" clId="Web-{C766CDF1-C6F3-F1D1-A60D-8ED6C0F87FF6}" dt="2025-03-17T08:48:01.464" v="315" actId="1076"/>
          <ac:picMkLst>
            <pc:docMk/>
            <pc:sldMk cId="1348046584" sldId="271"/>
            <ac:picMk id="18" creationId="{B082D70C-3CBD-BBB4-DFD3-B5291309FC60}"/>
          </ac:picMkLst>
        </pc:picChg>
        <pc:picChg chg="add mod">
          <ac:chgData name="Kristóf Lajka" userId="5e6963896e59b084" providerId="Windows Live" clId="Web-{C766CDF1-C6F3-F1D1-A60D-8ED6C0F87FF6}" dt="2025-03-17T08:52:24.363" v="320" actId="1076"/>
          <ac:picMkLst>
            <pc:docMk/>
            <pc:sldMk cId="1348046584" sldId="271"/>
            <ac:picMk id="19" creationId="{22C44EAD-3696-96E6-3BC3-3444AEEE6D9E}"/>
          </ac:picMkLst>
        </pc:picChg>
        <pc:picChg chg="add mod">
          <ac:chgData name="Kristóf Lajka" userId="5e6963896e59b084" providerId="Windows Live" clId="Web-{C766CDF1-C6F3-F1D1-A60D-8ED6C0F87FF6}" dt="2025-03-17T08:59:35.861" v="324" actId="14100"/>
          <ac:picMkLst>
            <pc:docMk/>
            <pc:sldMk cId="1348046584" sldId="271"/>
            <ac:picMk id="20" creationId="{DE6A7FBD-A104-F6B9-D134-BDD542982F61}"/>
          </ac:picMkLst>
        </pc:picChg>
      </pc:sldChg>
      <pc:sldChg chg="addSp delSp modSp">
        <pc:chgData name="Kristóf Lajka" userId="5e6963896e59b084" providerId="Windows Live" clId="Web-{C766CDF1-C6F3-F1D1-A60D-8ED6C0F87FF6}" dt="2025-03-17T09:04:21.636" v="360"/>
        <pc:sldMkLst>
          <pc:docMk/>
          <pc:sldMk cId="1225385382" sldId="286"/>
        </pc:sldMkLst>
        <pc:spChg chg="add mod">
          <ac:chgData name="Kristóf Lajka" userId="5e6963896e59b084" providerId="Windows Live" clId="Web-{C766CDF1-C6F3-F1D1-A60D-8ED6C0F87FF6}" dt="2025-03-17T07:36:54.366" v="128" actId="14100"/>
          <ac:spMkLst>
            <pc:docMk/>
            <pc:sldMk cId="1225385382" sldId="286"/>
            <ac:spMk id="3" creationId="{1B1F4E60-CEFB-8C93-D41E-B9667FE6914F}"/>
          </ac:spMkLst>
        </pc:spChg>
        <pc:spChg chg="add mod">
          <ac:chgData name="Kristóf Lajka" userId="5e6963896e59b084" providerId="Windows Live" clId="Web-{C766CDF1-C6F3-F1D1-A60D-8ED6C0F87FF6}" dt="2025-03-17T07:36:42.131" v="120" actId="14100"/>
          <ac:spMkLst>
            <pc:docMk/>
            <pc:sldMk cId="1225385382" sldId="286"/>
            <ac:spMk id="5" creationId="{2BFACA69-4C82-643E-5213-F7633E42029D}"/>
          </ac:spMkLst>
        </pc:spChg>
        <pc:spChg chg="add del">
          <ac:chgData name="Kristóf Lajka" userId="5e6963896e59b084" providerId="Windows Live" clId="Web-{C766CDF1-C6F3-F1D1-A60D-8ED6C0F87FF6}" dt="2025-03-17T09:04:13.979" v="358"/>
          <ac:spMkLst>
            <pc:docMk/>
            <pc:sldMk cId="1225385382" sldId="286"/>
            <ac:spMk id="6" creationId="{2E0D4982-FA2A-D372-020A-52D360506B7A}"/>
          </ac:spMkLst>
        </pc:spChg>
        <pc:spChg chg="add del">
          <ac:chgData name="Kristóf Lajka" userId="5e6963896e59b084" providerId="Windows Live" clId="Web-{C766CDF1-C6F3-F1D1-A60D-8ED6C0F87FF6}" dt="2025-03-17T09:04:21.636" v="360"/>
          <ac:spMkLst>
            <pc:docMk/>
            <pc:sldMk cId="1225385382" sldId="286"/>
            <ac:spMk id="7" creationId="{F9864D25-D11E-465E-7E7D-3934FC08851B}"/>
          </ac:spMkLst>
        </pc:spChg>
        <pc:picChg chg="add mod">
          <ac:chgData name="Kristóf Lajka" userId="5e6963896e59b084" providerId="Windows Live" clId="Web-{C766CDF1-C6F3-F1D1-A60D-8ED6C0F87FF6}" dt="2025-03-17T07:33:51.843" v="42" actId="14100"/>
          <ac:picMkLst>
            <pc:docMk/>
            <pc:sldMk cId="1225385382" sldId="286"/>
            <ac:picMk id="2" creationId="{336CCBC2-18B6-77FC-82BA-EABC719F68E5}"/>
          </ac:picMkLst>
        </pc:picChg>
        <pc:picChg chg="add mod">
          <ac:chgData name="Kristóf Lajka" userId="5e6963896e59b084" providerId="Windows Live" clId="Web-{C766CDF1-C6F3-F1D1-A60D-8ED6C0F87FF6}" dt="2025-03-17T07:34:17.938" v="55" actId="14100"/>
          <ac:picMkLst>
            <pc:docMk/>
            <pc:sldMk cId="1225385382" sldId="286"/>
            <ac:picMk id="4" creationId="{A941A41A-5938-559C-E290-E7C987C3E7A7}"/>
          </ac:picMkLst>
        </pc:picChg>
      </pc:sldChg>
      <pc:sldChg chg="addSp delSp modSp">
        <pc:chgData name="Kristóf Lajka" userId="5e6963896e59b084" providerId="Windows Live" clId="Web-{C766CDF1-C6F3-F1D1-A60D-8ED6C0F87FF6}" dt="2025-03-17T07:48:55.240" v="229" actId="20577"/>
        <pc:sldMkLst>
          <pc:docMk/>
          <pc:sldMk cId="1114361946" sldId="288"/>
        </pc:sldMkLst>
        <pc:spChg chg="add del mod">
          <ac:chgData name="Kristóf Lajka" userId="5e6963896e59b084" providerId="Windows Live" clId="Web-{C766CDF1-C6F3-F1D1-A60D-8ED6C0F87FF6}" dt="2025-03-17T07:48:11.426" v="203"/>
          <ac:spMkLst>
            <pc:docMk/>
            <pc:sldMk cId="1114361946" sldId="288"/>
            <ac:spMk id="4" creationId="{A1F36A3C-A4E7-7045-A01A-3DAA80FD825C}"/>
          </ac:spMkLst>
        </pc:spChg>
        <pc:spChg chg="del">
          <ac:chgData name="Kristóf Lajka" userId="5e6963896e59b084" providerId="Windows Live" clId="Web-{C766CDF1-C6F3-F1D1-A60D-8ED6C0F87FF6}" dt="2025-03-17T07:46:27.171" v="200"/>
          <ac:spMkLst>
            <pc:docMk/>
            <pc:sldMk cId="1114361946" sldId="288"/>
            <ac:spMk id="9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46:27.171" v="199"/>
          <ac:spMkLst>
            <pc:docMk/>
            <pc:sldMk cId="1114361946" sldId="288"/>
            <ac:spMk id="10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7:48:45.427" v="218" actId="20577"/>
          <ac:spMkLst>
            <pc:docMk/>
            <pc:sldMk cId="1114361946" sldId="288"/>
            <ac:spMk id="11" creationId="{2680A411-DEE9-F72A-1486-BE34A49921A2}"/>
          </ac:spMkLst>
        </pc:spChg>
        <pc:spChg chg="add mod">
          <ac:chgData name="Kristóf Lajka" userId="5e6963896e59b084" providerId="Windows Live" clId="Web-{C766CDF1-C6F3-F1D1-A60D-8ED6C0F87FF6}" dt="2025-03-17T07:48:55.240" v="229" actId="20577"/>
          <ac:spMkLst>
            <pc:docMk/>
            <pc:sldMk cId="1114361946" sldId="288"/>
            <ac:spMk id="12" creationId="{57F9AEAD-BF3D-4CC1-E461-2D8CF4C86B7B}"/>
          </ac:spMkLst>
        </pc:spChg>
        <pc:picChg chg="add mod ord">
          <ac:chgData name="Kristóf Lajka" userId="5e6963896e59b084" providerId="Windows Live" clId="Web-{C766CDF1-C6F3-F1D1-A60D-8ED6C0F87FF6}" dt="2025-03-17T07:48:11.785" v="204" actId="1076"/>
          <ac:picMkLst>
            <pc:docMk/>
            <pc:sldMk cId="1114361946" sldId="288"/>
            <ac:picMk id="5" creationId="{9C6E9830-26CE-7A0D-8390-B808ECDD2759}"/>
          </ac:picMkLst>
        </pc:picChg>
        <pc:picChg chg="add mod">
          <ac:chgData name="Kristóf Lajka" userId="5e6963896e59b084" providerId="Windows Live" clId="Web-{C766CDF1-C6F3-F1D1-A60D-8ED6C0F87FF6}" dt="2025-03-17T07:48:23.864" v="208" actId="14100"/>
          <ac:picMkLst>
            <pc:docMk/>
            <pc:sldMk cId="1114361946" sldId="288"/>
            <ac:picMk id="6" creationId="{D4669E77-2306-A1CE-104A-9B2D8DC9B2C3}"/>
          </ac:picMkLst>
        </pc:picChg>
        <pc:picChg chg="del">
          <ac:chgData name="Kristóf Lajka" userId="5e6963896e59b084" providerId="Windows Live" clId="Web-{C766CDF1-C6F3-F1D1-A60D-8ED6C0F87FF6}" dt="2025-03-17T07:46:27.312" v="202"/>
          <ac:picMkLst>
            <pc:docMk/>
            <pc:sldMk cId="1114361946" sldId="288"/>
            <ac:picMk id="7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7:46:27.171" v="201"/>
          <ac:picMkLst>
            <pc:docMk/>
            <pc:sldMk cId="1114361946" sldId="288"/>
            <ac:picMk id="8" creationId="{00000000-0000-0000-0000-000000000000}"/>
          </ac:picMkLst>
        </pc:picChg>
      </pc:sldChg>
      <pc:sldChg chg="addSp delSp modSp">
        <pc:chgData name="Kristóf Lajka" userId="5e6963896e59b084" providerId="Windows Live" clId="Web-{C766CDF1-C6F3-F1D1-A60D-8ED6C0F87FF6}" dt="2025-03-17T09:11:20.336" v="385" actId="1076"/>
        <pc:sldMkLst>
          <pc:docMk/>
          <pc:sldMk cId="1670723877" sldId="292"/>
        </pc:sldMkLst>
        <pc:spChg chg="del">
          <ac:chgData name="Kristóf Lajka" userId="5e6963896e59b084" providerId="Windows Live" clId="Web-{C766CDF1-C6F3-F1D1-A60D-8ED6C0F87FF6}" dt="2025-03-17T09:07:33.829" v="373"/>
          <ac:spMkLst>
            <pc:docMk/>
            <pc:sldMk cId="1670723877" sldId="292"/>
            <ac:spMk id="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9:07:33.829" v="371"/>
          <ac:spMkLst>
            <pc:docMk/>
            <pc:sldMk cId="1670723877" sldId="292"/>
            <ac:spMk id="13" creationId="{00000000-0000-0000-0000-000000000000}"/>
          </ac:spMkLst>
        </pc:spChg>
        <pc:picChg chg="add mod">
          <ac:chgData name="Kristóf Lajka" userId="5e6963896e59b084" providerId="Windows Live" clId="Web-{C766CDF1-C6F3-F1D1-A60D-8ED6C0F87FF6}" dt="2025-03-17T09:09:58.490" v="376" actId="1076"/>
          <ac:picMkLst>
            <pc:docMk/>
            <pc:sldMk cId="1670723877" sldId="292"/>
            <ac:picMk id="3" creationId="{4C85B061-FEBA-1C73-ABFC-DB1A03D6EFBB}"/>
          </ac:picMkLst>
        </pc:picChg>
        <pc:picChg chg="add mod modCrop">
          <ac:chgData name="Kristóf Lajka" userId="5e6963896e59b084" providerId="Windows Live" clId="Web-{C766CDF1-C6F3-F1D1-A60D-8ED6C0F87FF6}" dt="2025-03-17T09:11:20.336" v="385" actId="1076"/>
          <ac:picMkLst>
            <pc:docMk/>
            <pc:sldMk cId="1670723877" sldId="292"/>
            <ac:picMk id="4" creationId="{34B642A8-73BD-F6A7-D26E-E644D6DB9701}"/>
          </ac:picMkLst>
        </pc:picChg>
        <pc:picChg chg="del">
          <ac:chgData name="Kristóf Lajka" userId="5e6963896e59b084" providerId="Windows Live" clId="Web-{C766CDF1-C6F3-F1D1-A60D-8ED6C0F87FF6}" dt="2025-03-17T09:07:33.829" v="374"/>
          <ac:picMkLst>
            <pc:docMk/>
            <pc:sldMk cId="1670723877" sldId="292"/>
            <ac:picMk id="5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9:07:33.829" v="372"/>
          <ac:picMkLst>
            <pc:docMk/>
            <pc:sldMk cId="1670723877" sldId="292"/>
            <ac:picMk id="11" creationId="{00000000-0000-0000-0000-000000000000}"/>
          </ac:picMkLst>
        </pc:picChg>
      </pc:sldChg>
      <pc:sldChg chg="addSp delSp modSp">
        <pc:chgData name="Kristóf Lajka" userId="5e6963896e59b084" providerId="Windows Live" clId="Web-{C766CDF1-C6F3-F1D1-A60D-8ED6C0F87FF6}" dt="2025-03-17T09:07:20.329" v="370" actId="1076"/>
        <pc:sldMkLst>
          <pc:docMk/>
          <pc:sldMk cId="1771298315" sldId="293"/>
        </pc:sldMkLst>
        <pc:spChg chg="del">
          <ac:chgData name="Kristóf Lajka" userId="5e6963896e59b084" providerId="Windows Live" clId="Web-{C766CDF1-C6F3-F1D1-A60D-8ED6C0F87FF6}" dt="2025-03-17T09:07:03.031" v="364"/>
          <ac:spMkLst>
            <pc:docMk/>
            <pc:sldMk cId="1771298315" sldId="293"/>
            <ac:spMk id="6" creationId="{00000000-0000-0000-0000-000000000000}"/>
          </ac:spMkLst>
        </pc:spChg>
        <pc:spChg chg="mod">
          <ac:chgData name="Kristóf Lajka" userId="5e6963896e59b084" providerId="Windows Live" clId="Web-{C766CDF1-C6F3-F1D1-A60D-8ED6C0F87FF6}" dt="2025-03-17T09:07:20.251" v="369" actId="1076"/>
          <ac:spMkLst>
            <pc:docMk/>
            <pc:sldMk cId="1771298315" sldId="293"/>
            <ac:spMk id="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9:04:51.793" v="362"/>
          <ac:spMkLst>
            <pc:docMk/>
            <pc:sldMk cId="1771298315" sldId="293"/>
            <ac:spMk id="8" creationId="{00000000-0000-0000-0000-000000000000}"/>
          </ac:spMkLst>
        </pc:spChg>
        <pc:spChg chg="del mod">
          <ac:chgData name="Kristóf Lajka" userId="5e6963896e59b084" providerId="Windows Live" clId="Web-{C766CDF1-C6F3-F1D1-A60D-8ED6C0F87FF6}" dt="2025-03-17T09:07:15.141" v="368"/>
          <ac:spMkLst>
            <pc:docMk/>
            <pc:sldMk cId="1771298315" sldId="293"/>
            <ac:spMk id="9" creationId="{00000000-0000-0000-0000-000000000000}"/>
          </ac:spMkLst>
        </pc:spChg>
        <pc:picChg chg="add mod">
          <ac:chgData name="Kristóf Lajka" userId="5e6963896e59b084" providerId="Windows Live" clId="Web-{C766CDF1-C6F3-F1D1-A60D-8ED6C0F87FF6}" dt="2025-03-17T09:07:20.329" v="370" actId="1076"/>
          <ac:picMkLst>
            <pc:docMk/>
            <pc:sldMk cId="1771298315" sldId="293"/>
            <ac:picMk id="3" creationId="{05920D74-048D-77FF-26E5-8D0E6B9C3030}"/>
          </ac:picMkLst>
        </pc:picChg>
        <pc:picChg chg="del">
          <ac:chgData name="Kristóf Lajka" userId="5e6963896e59b084" providerId="Windows Live" clId="Web-{C766CDF1-C6F3-F1D1-A60D-8ED6C0F87FF6}" dt="2025-03-17T07:49:40.945" v="230"/>
          <ac:picMkLst>
            <pc:docMk/>
            <pc:sldMk cId="1771298315" sldId="293"/>
            <ac:picMk id="4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9:04:51.715" v="361"/>
          <ac:picMkLst>
            <pc:docMk/>
            <pc:sldMk cId="1771298315" sldId="293"/>
            <ac:picMk id="5" creationId="{00000000-0000-0000-0000-000000000000}"/>
          </ac:picMkLst>
        </pc:picChg>
      </pc:sldChg>
      <pc:sldChg chg="addSp delSp modSp new">
        <pc:chgData name="Kristóf Lajka" userId="5e6963896e59b084" providerId="Windows Live" clId="Web-{C766CDF1-C6F3-F1D1-A60D-8ED6C0F87FF6}" dt="2025-03-17T07:36:30.224" v="112" actId="1076"/>
        <pc:sldMkLst>
          <pc:docMk/>
          <pc:sldMk cId="3547147334" sldId="297"/>
        </pc:sldMkLst>
        <pc:spChg chg="del">
          <ac:chgData name="Kristóf Lajka" userId="5e6963896e59b084" providerId="Windows Live" clId="Web-{C766CDF1-C6F3-F1D1-A60D-8ED6C0F87FF6}" dt="2025-03-17T07:36:02.036" v="98"/>
          <ac:spMkLst>
            <pc:docMk/>
            <pc:sldMk cId="3547147334" sldId="297"/>
            <ac:spMk id="2" creationId="{FE928D80-EA5A-F724-9271-B0CB3A43FD36}"/>
          </ac:spMkLst>
        </pc:spChg>
        <pc:spChg chg="del">
          <ac:chgData name="Kristóf Lajka" userId="5e6963896e59b084" providerId="Windows Live" clId="Web-{C766CDF1-C6F3-F1D1-A60D-8ED6C0F87FF6}" dt="2025-03-17T07:36:07.161" v="99"/>
          <ac:spMkLst>
            <pc:docMk/>
            <pc:sldMk cId="3547147334" sldId="297"/>
            <ac:spMk id="3" creationId="{C087973B-BBC3-CB98-1421-567001EC896F}"/>
          </ac:spMkLst>
        </pc:spChg>
        <pc:spChg chg="add mod">
          <ac:chgData name="Kristóf Lajka" userId="5e6963896e59b084" providerId="Windows Live" clId="Web-{C766CDF1-C6F3-F1D1-A60D-8ED6C0F87FF6}" dt="2025-03-17T07:36:30.224" v="112" actId="1076"/>
          <ac:spMkLst>
            <pc:docMk/>
            <pc:sldMk cId="3547147334" sldId="297"/>
            <ac:spMk id="5" creationId="{6751D41C-D457-1D0F-C3F2-8B1C379689DF}"/>
          </ac:spMkLst>
        </pc:spChg>
        <pc:picChg chg="add mod ord">
          <ac:chgData name="Kristóf Lajka" userId="5e6963896e59b084" providerId="Windows Live" clId="Web-{C766CDF1-C6F3-F1D1-A60D-8ED6C0F87FF6}" dt="2025-03-17T07:36:14.708" v="102" actId="1076"/>
          <ac:picMkLst>
            <pc:docMk/>
            <pc:sldMk cId="3547147334" sldId="297"/>
            <ac:picMk id="4" creationId="{D780B238-9E57-CDF9-EDF6-5EEBFB2DB468}"/>
          </ac:picMkLst>
        </pc:picChg>
      </pc:sldChg>
      <pc:sldChg chg="addSp delSp modSp new">
        <pc:chgData name="Kristóf Lajka" userId="5e6963896e59b084" providerId="Windows Live" clId="Web-{C766CDF1-C6F3-F1D1-A60D-8ED6C0F87FF6}" dt="2025-03-17T09:11:39.837" v="388" actId="1076"/>
        <pc:sldMkLst>
          <pc:docMk/>
          <pc:sldMk cId="3680533596" sldId="298"/>
        </pc:sldMkLst>
        <pc:spChg chg="mod">
          <ac:chgData name="Kristóf Lajka" userId="5e6963896e59b084" providerId="Windows Live" clId="Web-{C766CDF1-C6F3-F1D1-A60D-8ED6C0F87FF6}" dt="2025-03-17T09:00:28.284" v="333" actId="20577"/>
          <ac:spMkLst>
            <pc:docMk/>
            <pc:sldMk cId="3680533596" sldId="298"/>
            <ac:spMk id="2" creationId="{3D170FFE-FE17-FE29-166E-8197BFA15920}"/>
          </ac:spMkLst>
        </pc:spChg>
        <pc:spChg chg="del">
          <ac:chgData name="Kristóf Lajka" userId="5e6963896e59b084" providerId="Windows Live" clId="Web-{C766CDF1-C6F3-F1D1-A60D-8ED6C0F87FF6}" dt="2025-03-17T09:11:25.993" v="386"/>
          <ac:spMkLst>
            <pc:docMk/>
            <pc:sldMk cId="3680533596" sldId="298"/>
            <ac:spMk id="3" creationId="{E443B27D-E280-B20D-7717-F8E557F83A80}"/>
          </ac:spMkLst>
        </pc:spChg>
        <pc:picChg chg="add mod ord">
          <ac:chgData name="Kristóf Lajka" userId="5e6963896e59b084" providerId="Windows Live" clId="Web-{C766CDF1-C6F3-F1D1-A60D-8ED6C0F87FF6}" dt="2025-03-17T09:11:39.837" v="388" actId="1076"/>
          <ac:picMkLst>
            <pc:docMk/>
            <pc:sldMk cId="3680533596" sldId="298"/>
            <ac:picMk id="4" creationId="{AD9186D2-5B81-71B8-A9E7-33B3AD9896D2}"/>
          </ac:picMkLst>
        </pc:picChg>
      </pc:sldChg>
      <pc:sldChg chg="addSp delSp modSp new">
        <pc:chgData name="Kristóf Lajka" userId="5e6963896e59b084" providerId="Windows Live" clId="Web-{C766CDF1-C6F3-F1D1-A60D-8ED6C0F87FF6}" dt="2025-03-17T09:12:45.245" v="402" actId="1076"/>
        <pc:sldMkLst>
          <pc:docMk/>
          <pc:sldMk cId="3242572730" sldId="299"/>
        </pc:sldMkLst>
        <pc:spChg chg="mod">
          <ac:chgData name="Kristóf Lajka" userId="5e6963896e59b084" providerId="Windows Live" clId="Web-{C766CDF1-C6F3-F1D1-A60D-8ED6C0F87FF6}" dt="2025-03-17T09:12:00.306" v="393" actId="20577"/>
          <ac:spMkLst>
            <pc:docMk/>
            <pc:sldMk cId="3242572730" sldId="299"/>
            <ac:spMk id="2" creationId="{F7954DA2-A3EE-A0F6-1EA5-90C15F89CDA6}"/>
          </ac:spMkLst>
        </pc:spChg>
        <pc:spChg chg="del">
          <ac:chgData name="Kristóf Lajka" userId="5e6963896e59b084" providerId="Windows Live" clId="Web-{C766CDF1-C6F3-F1D1-A60D-8ED6C0F87FF6}" dt="2025-03-17T09:12:07.635" v="394"/>
          <ac:spMkLst>
            <pc:docMk/>
            <pc:sldMk cId="3242572730" sldId="299"/>
            <ac:spMk id="3" creationId="{E2A584C7-A855-1EB5-72F9-15498CBF04AF}"/>
          </ac:spMkLst>
        </pc:spChg>
        <pc:picChg chg="add mod ord">
          <ac:chgData name="Kristóf Lajka" userId="5e6963896e59b084" providerId="Windows Live" clId="Web-{C766CDF1-C6F3-F1D1-A60D-8ED6C0F87FF6}" dt="2025-03-17T09:12:45.245" v="402" actId="1076"/>
          <ac:picMkLst>
            <pc:docMk/>
            <pc:sldMk cId="3242572730" sldId="299"/>
            <ac:picMk id="4" creationId="{C977240F-71D8-CBDA-340A-7C4EF93FD1DB}"/>
          </ac:picMkLst>
        </pc:picChg>
        <pc:picChg chg="add mod ord">
          <ac:chgData name="Kristóf Lajka" userId="5e6963896e59b084" providerId="Windows Live" clId="Web-{C766CDF1-C6F3-F1D1-A60D-8ED6C0F87FF6}" dt="2025-03-17T09:12:29.573" v="401"/>
          <ac:picMkLst>
            <pc:docMk/>
            <pc:sldMk cId="3242572730" sldId="299"/>
            <ac:picMk id="5" creationId="{6510D0A9-A6DE-39B1-6CF1-FFD13FC7E140}"/>
          </ac:picMkLst>
        </pc:picChg>
      </pc:sldChg>
    </pc:docChg>
  </pc:docChgLst>
  <pc:docChgLst>
    <pc:chgData name="Kristóf Lajka" userId="5e6963896e59b084" providerId="Windows Live" clId="Web-{14520C34-3973-AEF7-9FD3-07F122E92C4D}"/>
    <pc:docChg chg="modSld">
      <pc:chgData name="Kristóf Lajka" userId="5e6963896e59b084" providerId="Windows Live" clId="Web-{14520C34-3973-AEF7-9FD3-07F122E92C4D}" dt="2025-03-03T10:06:26.522" v="165" actId="1076"/>
      <pc:docMkLst>
        <pc:docMk/>
      </pc:docMkLst>
      <pc:sldChg chg="addSp modSp mod modTransition setBg">
        <pc:chgData name="Kristóf Lajka" userId="5e6963896e59b084" providerId="Windows Live" clId="Web-{14520C34-3973-AEF7-9FD3-07F122E92C4D}" dt="2025-03-03T09:19:34.171" v="43"/>
        <pc:sldMkLst>
          <pc:docMk/>
          <pc:sldMk cId="3563977590" sldId="257"/>
        </pc:sldMkLst>
        <pc:spChg chg="mo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2" creationId="{14C6FE33-0449-62A0-5900-09C992BB98BF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2" creationId="{845D3C1D-A85C-44EE-A21E-2DAAEC79F14E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8" creationId="{D987E165-75F1-443C-9A05-ADC511C3375C}"/>
          </ac:spMkLst>
        </pc:spChg>
        <pc:picChg chg="add mod">
          <ac:chgData name="Kristóf Lajka" userId="5e6963896e59b084" providerId="Windows Live" clId="Web-{14520C34-3973-AEF7-9FD3-07F122E92C4D}" dt="2025-03-03T09:14:59.085" v="16" actId="14100"/>
          <ac:picMkLst>
            <pc:docMk/>
            <pc:sldMk cId="3563977590" sldId="257"/>
            <ac:picMk id="3" creationId="{49264A05-AD7F-9A2B-C4F9-DCE77F8FF758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8" creationId="{C0F4014E-6BAF-4F6C-B8CE-81A4D8F8801E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0" creationId="{B891C919-1CCE-4DE8-BCB6-6D4A823ABA63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4" creationId="{1272C03D-FF5F-4787-9923-252D8F950C24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6" creationId="{809E94B5-14C4-4FFC-A641-4DD9C0733BEC}"/>
          </ac:picMkLst>
        </pc:picChg>
      </pc:sldChg>
      <pc:sldChg chg="modSp">
        <pc:chgData name="Kristóf Lajka" userId="5e6963896e59b084" providerId="Windows Live" clId="Web-{14520C34-3973-AEF7-9FD3-07F122E92C4D}" dt="2025-03-03T10:00:11.788" v="97"/>
        <pc:sldMkLst>
          <pc:docMk/>
          <pc:sldMk cId="937931457" sldId="258"/>
        </pc:sldMkLst>
        <pc:graphicFrameChg chg="mod modGraphic">
          <ac:chgData name="Kristóf Lajka" userId="5e6963896e59b084" providerId="Windows Live" clId="Web-{14520C34-3973-AEF7-9FD3-07F122E92C4D}" dt="2025-03-03T10:00:11.788" v="97"/>
          <ac:graphicFrameMkLst>
            <pc:docMk/>
            <pc:sldMk cId="937931457" sldId="258"/>
            <ac:graphicFrameMk id="10" creationId="{C29F4A71-8D60-856B-6016-D554D58BA30A}"/>
          </ac:graphicFrameMkLst>
        </pc:graphicFrameChg>
      </pc:sldChg>
      <pc:sldChg chg="addSp delSp modSp">
        <pc:chgData name="Kristóf Lajka" userId="5e6963896e59b084" providerId="Windows Live" clId="Web-{14520C34-3973-AEF7-9FD3-07F122E92C4D}" dt="2025-03-03T10:04:30.877" v="125" actId="20577"/>
        <pc:sldMkLst>
          <pc:docMk/>
          <pc:sldMk cId="3658396111" sldId="267"/>
        </pc:sldMkLst>
        <pc:spChg chg="add mod">
          <ac:chgData name="Kristóf Lajka" userId="5e6963896e59b084" providerId="Windows Live" clId="Web-{14520C34-3973-AEF7-9FD3-07F122E92C4D}" dt="2025-03-03T10:04:16.251" v="118" actId="1076"/>
          <ac:spMkLst>
            <pc:docMk/>
            <pc:sldMk cId="3658396111" sldId="267"/>
            <ac:spMk id="8" creationId="{8BCD91A2-3617-7645-5BD3-99866D9380C2}"/>
          </ac:spMkLst>
        </pc:spChg>
        <pc:spChg chg="add mod">
          <ac:chgData name="Kristóf Lajka" userId="5e6963896e59b084" providerId="Windows Live" clId="Web-{14520C34-3973-AEF7-9FD3-07F122E92C4D}" dt="2025-03-03T10:04:30.877" v="125" actId="20577"/>
          <ac:spMkLst>
            <pc:docMk/>
            <pc:sldMk cId="3658396111" sldId="267"/>
            <ac:spMk id="10" creationId="{58C2E75A-5F2C-7543-1485-C0779E1700B2}"/>
          </ac:spMkLst>
        </pc:spChg>
        <pc:picChg chg="del">
          <ac:chgData name="Kristóf Lajka" userId="5e6963896e59b084" providerId="Windows Live" clId="Web-{14520C34-3973-AEF7-9FD3-07F122E92C4D}" dt="2025-03-03T10:03:12.608" v="99"/>
          <ac:picMkLst>
            <pc:docMk/>
            <pc:sldMk cId="3658396111" sldId="267"/>
            <ac:picMk id="3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3:14.717" v="100" actId="1076"/>
          <ac:picMkLst>
            <pc:docMk/>
            <pc:sldMk cId="3658396111" sldId="267"/>
            <ac:picMk id="4" creationId="{5B3360DD-282A-9D0A-E29F-A1EEF0068892}"/>
          </ac:picMkLst>
        </pc:picChg>
        <pc:picChg chg="add del mod">
          <ac:chgData name="Kristóf Lajka" userId="5e6963896e59b084" providerId="Windows Live" clId="Web-{14520C34-3973-AEF7-9FD3-07F122E92C4D}" dt="2025-03-03T10:03:22.905" v="102"/>
          <ac:picMkLst>
            <pc:docMk/>
            <pc:sldMk cId="3658396111" sldId="267"/>
            <ac:picMk id="5" creationId="{3BF018C2-ABED-8AF3-9D6E-DE6D0C5A1AFC}"/>
          </ac:picMkLst>
        </pc:picChg>
        <pc:picChg chg="add mod">
          <ac:chgData name="Kristóf Lajka" userId="5e6963896e59b084" providerId="Windows Live" clId="Web-{14520C34-3973-AEF7-9FD3-07F122E92C4D}" dt="2025-03-03T10:03:35.250" v="104" actId="1076"/>
          <ac:picMkLst>
            <pc:docMk/>
            <pc:sldMk cId="3658396111" sldId="267"/>
            <ac:picMk id="6" creationId="{1B58AAF5-A017-BD44-5237-57215CE58770}"/>
          </ac:picMkLst>
        </pc:picChg>
        <pc:picChg chg="del">
          <ac:chgData name="Kristóf Lajka" userId="5e6963896e59b084" providerId="Windows Live" clId="Web-{14520C34-3973-AEF7-9FD3-07F122E92C4D}" dt="2025-03-03T10:03:10.764" v="98"/>
          <ac:picMkLst>
            <pc:docMk/>
            <pc:sldMk cId="3658396111" sldId="267"/>
            <ac:picMk id="7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4:19.595" v="119" actId="1076"/>
          <ac:picMkLst>
            <pc:docMk/>
            <pc:sldMk cId="3658396111" sldId="267"/>
            <ac:picMk id="9" creationId="{54E9E427-CC74-4EF2-4D3B-A2802DAECF4B}"/>
          </ac:picMkLst>
        </pc:picChg>
      </pc:sldChg>
      <pc:sldChg chg="addSp delSp modSp">
        <pc:chgData name="Kristóf Lajka" userId="5e6963896e59b084" providerId="Windows Live" clId="Web-{14520C34-3973-AEF7-9FD3-07F122E92C4D}" dt="2025-03-03T10:06:26.522" v="165" actId="1076"/>
        <pc:sldMkLst>
          <pc:docMk/>
          <pc:sldMk cId="3887096853" sldId="268"/>
        </pc:sldMkLst>
        <pc:spChg chg="add mod">
          <ac:chgData name="Kristóf Lajka" userId="5e6963896e59b084" providerId="Windows Live" clId="Web-{14520C34-3973-AEF7-9FD3-07F122E92C4D}" dt="2025-03-03T10:06:10.928" v="156" actId="20577"/>
          <ac:spMkLst>
            <pc:docMk/>
            <pc:sldMk cId="3887096853" sldId="268"/>
            <ac:spMk id="8" creationId="{B909755B-78C9-83E4-230D-1B2144C4CCDD}"/>
          </ac:spMkLst>
        </pc:spChg>
        <pc:spChg chg="add mod">
          <ac:chgData name="Kristóf Lajka" userId="5e6963896e59b084" providerId="Windows Live" clId="Web-{14520C34-3973-AEF7-9FD3-07F122E92C4D}" dt="2025-03-03T10:06:26.522" v="165" actId="1076"/>
          <ac:spMkLst>
            <pc:docMk/>
            <pc:sldMk cId="3887096853" sldId="268"/>
            <ac:spMk id="9" creationId="{9739DF30-E14E-EF19-7073-37ABA74DE9C3}"/>
          </ac:spMkLst>
        </pc:spChg>
        <pc:picChg chg="add mod">
          <ac:chgData name="Kristóf Lajka" userId="5e6963896e59b084" providerId="Windows Live" clId="Web-{14520C34-3973-AEF7-9FD3-07F122E92C4D}" dt="2025-03-03T09:20:32.814" v="52" actId="1076"/>
          <ac:picMkLst>
            <pc:docMk/>
            <pc:sldMk cId="3887096853" sldId="268"/>
            <ac:picMk id="3" creationId="{D685EAAC-8AF5-5BB6-77F2-2D82914F3F5B}"/>
          </ac:picMkLst>
        </pc:picChg>
        <pc:picChg chg="del">
          <ac:chgData name="Kristóf Lajka" userId="5e6963896e59b084" providerId="Windows Live" clId="Web-{14520C34-3973-AEF7-9FD3-07F122E92C4D}" dt="2025-03-03T10:04:38.956" v="127"/>
          <ac:picMkLst>
            <pc:docMk/>
            <pc:sldMk cId="3887096853" sldId="268"/>
            <ac:picMk id="4" creationId="{00000000-0000-0000-0000-000000000000}"/>
          </ac:picMkLst>
        </pc:picChg>
        <pc:picChg chg="add mod modCrop">
          <ac:chgData name="Kristóf Lajka" userId="5e6963896e59b084" providerId="Windows Live" clId="Web-{14520C34-3973-AEF7-9FD3-07F122E92C4D}" dt="2025-03-03T10:05:42.067" v="140"/>
          <ac:picMkLst>
            <pc:docMk/>
            <pc:sldMk cId="3887096853" sldId="268"/>
            <ac:picMk id="5" creationId="{F9B0F0B7-D667-5B0A-0590-203F820E5DFB}"/>
          </ac:picMkLst>
        </pc:picChg>
        <pc:picChg chg="del">
          <ac:chgData name="Kristóf Lajka" userId="5e6963896e59b084" providerId="Windows Live" clId="Web-{14520C34-3973-AEF7-9FD3-07F122E92C4D}" dt="2025-03-03T10:04:37.440" v="126"/>
          <ac:picMkLst>
            <pc:docMk/>
            <pc:sldMk cId="3887096853" sldId="268"/>
            <ac:picMk id="6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5:29.145" v="138" actId="14100"/>
          <ac:picMkLst>
            <pc:docMk/>
            <pc:sldMk cId="3887096853" sldId="268"/>
            <ac:picMk id="7" creationId="{D0B85482-E2BD-3DB2-059A-E0EC7D57EC1E}"/>
          </ac:picMkLst>
        </pc:picChg>
      </pc:sldChg>
      <pc:sldChg chg="addSp modSp">
        <pc:chgData name="Kristóf Lajka" userId="5e6963896e59b084" providerId="Windows Live" clId="Web-{14520C34-3973-AEF7-9FD3-07F122E92C4D}" dt="2025-03-03T09:13:19.253" v="1"/>
        <pc:sldMkLst>
          <pc:docMk/>
          <pc:sldMk cId="1046954273" sldId="273"/>
        </pc:sldMkLst>
        <pc:spChg chg="mod or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5" creationId="{A4322390-8B58-46BE-88EB-D9FD30C08743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6" creationId="{C885E190-58DD-42DD-A4A8-401E15C92A52}"/>
          </ac:spMkLst>
        </pc:spChg>
        <pc:picChg chg="add mod">
          <ac:chgData name="Kristóf Lajka" userId="5e6963896e59b084" providerId="Windows Live" clId="Web-{14520C34-3973-AEF7-9FD3-07F122E92C4D}" dt="2025-03-03T09:13:19.253" v="1"/>
          <ac:picMkLst>
            <pc:docMk/>
            <pc:sldMk cId="1046954273" sldId="273"/>
            <ac:picMk id="3" creationId="{D74B56BE-4FD3-C149-509E-3795A2CBCEF4}"/>
          </ac:picMkLst>
        </pc:picChg>
      </pc:sldChg>
      <pc:sldChg chg="addSp modSp modTransition">
        <pc:chgData name="Kristóf Lajka" userId="5e6963896e59b084" providerId="Windows Live" clId="Web-{14520C34-3973-AEF7-9FD3-07F122E92C4D}" dt="2025-03-03T09:19:34.171" v="44"/>
        <pc:sldMkLst>
          <pc:docMk/>
          <pc:sldMk cId="3309972962" sldId="289"/>
        </pc:sldMkLst>
        <pc:spChg chg="mod">
          <ac:chgData name="Kristóf Lajka" userId="5e6963896e59b084" providerId="Windows Live" clId="Web-{14520C34-3973-AEF7-9FD3-07F122E92C4D}" dt="2025-03-03T09:18:15.575" v="30" actId="20577"/>
          <ac:spMkLst>
            <pc:docMk/>
            <pc:sldMk cId="3309972962" sldId="289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9:00.498" v="42" actId="14100"/>
          <ac:picMkLst>
            <pc:docMk/>
            <pc:sldMk cId="3309972962" sldId="289"/>
            <ac:picMk id="3" creationId="{271E48AB-3775-56F2-2463-7851DFC3ACB4}"/>
          </ac:picMkLst>
        </pc:picChg>
      </pc:sldChg>
      <pc:sldChg chg="addSp modSp">
        <pc:chgData name="Kristóf Lajka" userId="5e6963896e59b084" providerId="Windows Live" clId="Web-{14520C34-3973-AEF7-9FD3-07F122E92C4D}" dt="2025-03-03T09:18:39.669" v="38" actId="1076"/>
        <pc:sldMkLst>
          <pc:docMk/>
          <pc:sldMk cId="1409875053" sldId="290"/>
        </pc:sldMkLst>
        <pc:spChg chg="mod">
          <ac:chgData name="Kristóf Lajka" userId="5e6963896e59b084" providerId="Windows Live" clId="Web-{14520C34-3973-AEF7-9FD3-07F122E92C4D}" dt="2025-03-03T09:18:34.529" v="35" actId="14100"/>
          <ac:spMkLst>
            <pc:docMk/>
            <pc:sldMk cId="1409875053" sldId="290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8:39.669" v="38" actId="1076"/>
          <ac:picMkLst>
            <pc:docMk/>
            <pc:sldMk cId="1409875053" sldId="290"/>
            <ac:picMk id="2" creationId="{2C3F543F-683B-4170-74CA-23344E1C0F86}"/>
          </ac:picMkLst>
        </pc:picChg>
      </pc:sldChg>
      <pc:sldChg chg="addSp modSp">
        <pc:chgData name="Kristóf Lajka" userId="5e6963896e59b084" providerId="Windows Live" clId="Web-{14520C34-3973-AEF7-9FD3-07F122E92C4D}" dt="2025-03-03T09:20:59.252" v="59" actId="1076"/>
        <pc:sldMkLst>
          <pc:docMk/>
          <pc:sldMk cId="399709971" sldId="291"/>
        </pc:sldMkLst>
        <pc:spChg chg="mod">
          <ac:chgData name="Kristóf Lajka" userId="5e6963896e59b084" providerId="Windows Live" clId="Web-{14520C34-3973-AEF7-9FD3-07F122E92C4D}" dt="2025-03-03T09:20:50.392" v="57" actId="1076"/>
          <ac:spMkLst>
            <pc:docMk/>
            <pc:sldMk cId="399709971" sldId="291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20:59.252" v="59" actId="1076"/>
          <ac:picMkLst>
            <pc:docMk/>
            <pc:sldMk cId="399709971" sldId="291"/>
            <ac:picMk id="2" creationId="{1B7CB6C6-DDB4-47CC-5D9C-C5604E2F8668}"/>
          </ac:picMkLst>
        </pc:picChg>
      </pc:sldChg>
      <pc:sldChg chg="modSp">
        <pc:chgData name="Kristóf Lajka" userId="5e6963896e59b084" providerId="Windows Live" clId="Web-{14520C34-3973-AEF7-9FD3-07F122E92C4D}" dt="2025-03-03T09:13:47.239" v="6" actId="20577"/>
        <pc:sldMkLst>
          <pc:docMk/>
          <pc:sldMk cId="2444904799" sldId="296"/>
        </pc:sldMkLst>
        <pc:spChg chg="mod">
          <ac:chgData name="Kristóf Lajka" userId="5e6963896e59b084" providerId="Windows Live" clId="Web-{14520C34-3973-AEF7-9FD3-07F122E92C4D}" dt="2025-03-03T09:13:47.239" v="6" actId="20577"/>
          <ac:spMkLst>
            <pc:docMk/>
            <pc:sldMk cId="2444904799" sldId="296"/>
            <ac:spMk id="4" creationId="{00000000-0000-0000-0000-000000000000}"/>
          </ac:spMkLst>
        </pc:spChg>
      </pc:sldChg>
    </pc:docChg>
  </pc:docChgLst>
  <pc:docChgLst>
    <pc:chgData name="Kristóf Lajka" userId="5e6963896e59b084" providerId="Windows Live" clId="Web-{2AA57C14-3A64-00A8-AD32-C1D485DB9175}"/>
    <pc:docChg chg="modSld addMainMaster delMainMaster">
      <pc:chgData name="Kristóf Lajka" userId="5e6963896e59b084" providerId="Windows Live" clId="Web-{2AA57C14-3A64-00A8-AD32-C1D485DB9175}" dt="2025-03-03T08:27:39.020" v="390"/>
      <pc:docMkLst>
        <pc:docMk/>
      </pc:docMkLst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2767495509" sldId="25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2" creationId="{DF67AF77-30B3-248C-B6AF-3DA7752912CC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3" creationId="{54D4C20F-123D-D2B9-9177-1765761C4662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0" creationId="{A4322390-8B58-46BE-88EB-D9FD30C08743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2" creationId="{C885E190-58DD-42DD-A4A8-401E15C92A52}"/>
          </ac:spMkLst>
        </pc:spChg>
        <pc:picChg chg="del">
          <ac:chgData name="Kristóf Lajka" userId="5e6963896e59b084" providerId="Windows Live" clId="Web-{2AA57C14-3A64-00A8-AD32-C1D485DB9175}" dt="2025-03-03T07:30:55.882" v="0"/>
          <ac:picMkLst>
            <pc:docMk/>
            <pc:sldMk cId="2767495509" sldId="256"/>
            <ac:picMk id="4" creationId="{4CCC6A47-3366-97F1-E5A9-1D7E52010C2F}"/>
          </ac:picMkLst>
        </pc:picChg>
        <pc:picChg chg="add mod ord">
          <ac:chgData name="Kristóf Lajka" userId="5e6963896e59b084" providerId="Windows Live" clId="Web-{2AA57C14-3A64-00A8-AD32-C1D485DB9175}" dt="2025-03-03T07:31:13.945" v="3"/>
          <ac:picMkLst>
            <pc:docMk/>
            <pc:sldMk cId="2767495509" sldId="256"/>
            <ac:picMk id="5" creationId="{33F9AC0C-2336-22CE-CB27-E9DC6F8EFFFC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563977590" sldId="25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" creationId="{14C6FE33-0449-62A0-5900-09C992BB98BF}"/>
          </ac:spMkLst>
        </pc:spChg>
        <pc:spChg chg="add 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4" creationId="{BBF9DE59-6537-E711-3A89-A5735FF36DD8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15" creationId="{8A610DC7-FE1B-47B9-8452-CFC389786C2D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1" creationId="{DC9A0934-0C2C-4565-9290-A345B19BD94C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3" creationId="{6B42653A-00F8-40F8-9BAA-AFDE65366F6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5" creationId="{5D85582E-5C24-4E50-94D0-EBDFCAF82A7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7" creationId="{D2CF7175-D926-4ED8-BF71-C9046B886DB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9" creationId="{CE21D3E3-E417-4B15-9ACE-327E9B12B423}"/>
          </ac:spMkLst>
        </pc:spChg>
        <pc:picChg chg="del">
          <ac:chgData name="Kristóf Lajka" userId="5e6963896e59b084" providerId="Windows Live" clId="Web-{2AA57C14-3A64-00A8-AD32-C1D485DB9175}" dt="2025-03-03T07:37:11.753" v="197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7" creationId="{2742ADC1-2286-40B7-A3C6-D6C3362FA04B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9" creationId="{C878FBDC-78F2-4D49-8DB3-1A48CA9F7FC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7:08.754" v="376" actId="20577"/>
        <pc:sldMkLst>
          <pc:docMk/>
          <pc:sldMk cId="937931457" sldId="258"/>
        </pc:sldMkLst>
        <pc:spChg chg="mod ord">
          <ac:chgData name="Kristóf Lajka" userId="5e6963896e59b084" providerId="Windows Live" clId="Web-{2AA57C14-3A64-00A8-AD32-C1D485DB9175}" dt="2025-03-03T08:27:08.754" v="376" actId="2057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2AA57C14-3A64-00A8-AD32-C1D485DB9175}" dt="2025-03-03T07:39:07.897" v="324"/>
          <ac:spMkLst>
            <pc:docMk/>
            <pc:sldMk cId="937931457" sldId="258"/>
            <ac:spMk id="6" creationId="{447122AD-F315-13B3-4769-14880E062EA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9" creationId="{81E3F4E1-B084-4FFF-9627-13782BE0BE4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1" creationId="{1F8051AB-C2F8-461F-812A-3E58862141B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3" creationId="{481E0C28-CB2F-425F-98C5-AF23B9B704D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5" creationId="{2DB2879C-F0B1-4195-A323-E97B6065A78E}"/>
          </ac:spMkLst>
        </pc:spChg>
        <pc:graphicFrameChg chg="add del mod ord modGraphic">
          <ac:chgData name="Kristóf Lajka" userId="5e6963896e59b084" providerId="Windows Live" clId="Web-{2AA57C14-3A64-00A8-AD32-C1D485DB9175}" dt="2025-03-03T08:25:45.500" v="362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cxnChg chg="del mod">
          <ac:chgData name="Kristóf Lajka" userId="5e6963896e59b084" providerId="Windows Live" clId="Web-{2AA57C14-3A64-00A8-AD32-C1D485DB9175}" dt="2025-03-03T07:40:00.165" v="357"/>
          <ac:cxnSpMkLst>
            <pc:docMk/>
            <pc:sldMk cId="937931457" sldId="258"/>
            <ac:cxnSpMk id="5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2.180" v="358"/>
          <ac:cxnSpMkLst>
            <pc:docMk/>
            <pc:sldMk cId="937931457" sldId="258"/>
            <ac:cxnSpMk id="10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3.806" v="359"/>
          <ac:cxnSpMkLst>
            <pc:docMk/>
            <pc:sldMk cId="937931457" sldId="258"/>
            <ac:cxnSpMk id="19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5.477" v="360"/>
          <ac:cxnSpMkLst>
            <pc:docMk/>
            <pc:sldMk cId="937931457" sldId="258"/>
            <ac:cxnSpMk id="23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7.931" v="361"/>
          <ac:cxnSpMkLst>
            <pc:docMk/>
            <pc:sldMk cId="937931457" sldId="258"/>
            <ac:cxnSpMk id="27" creationId="{00000000-0000-0000-0000-000000000000}"/>
          </ac:cxnSpMkLst>
        </pc:cxnChg>
      </pc:sldChg>
      <pc:sldChg chg="delSp modSp mod modClrScheme chgLayout">
        <pc:chgData name="Kristóf Lajka" userId="5e6963896e59b084" providerId="Windows Live" clId="Web-{2AA57C14-3A64-00A8-AD32-C1D485DB9175}" dt="2025-03-03T08:27:39.020" v="390"/>
        <pc:sldMkLst>
          <pc:docMk/>
          <pc:sldMk cId="280766078" sldId="25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80766078" sldId="259"/>
            <ac:spMk id="2" creationId="{949C163E-5A6C-C99F-38D2-6AF608301887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del">
          <ac:chgData name="Kristóf Lajka" userId="5e6963896e59b084" providerId="Windows Live" clId="Web-{2AA57C14-3A64-00A8-AD32-C1D485DB9175}" dt="2025-03-03T08:27:39.020" v="390"/>
          <ac:picMkLst>
            <pc:docMk/>
            <pc:sldMk cId="280766078" sldId="259"/>
            <ac:picMk id="3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3191679" sldId="26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3191679" sldId="261"/>
            <ac:spMk id="2" creationId="{8E2618EB-3032-0D46-4020-753157BBE65B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590870679" sldId="26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590870679" sldId="262"/>
            <ac:spMk id="2" creationId="{683EA4FD-5DD8-81BF-4671-6448B2020671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10447792" sldId="26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10447792" sldId="263"/>
            <ac:spMk id="2" creationId="{C5212948-0142-3E06-0AD6-9CD0827A075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410447792" sldId="263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64550516" sldId="26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64550516" sldId="264"/>
            <ac:spMk id="2" creationId="{6508B4F6-0164-4591-912F-1669F9412096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64550516" sldId="264"/>
            <ac:picMk id="7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015113315" sldId="26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015113315" sldId="265"/>
            <ac:spMk id="2" creationId="{6B02B882-08BF-D1D2-91B2-742A3C6D665F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015113315" sldId="265"/>
            <ac:picMk id="5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658396111" sldId="26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6" creationId="{15BF20A1-7C3A-4BEC-BE35-8AA3E9F011C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9" creationId="{7FDEDC12-69DE-40B2-9801-E7FFEC7C1727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4" creationId="{43D1E811-F82C-4FC0-8611-6CFC73FD9613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5" creationId="{AAC6183A-13DD-465B-9338-4D7F5D52394F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7" creationId="{46D3BD4A-EBCB-4B8A-BA9C-A6927EB621A0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8" creationId="{F483E078-4237-4FFA-8437-F7E6C799F7BE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887096853" sldId="26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887096853" sldId="268"/>
            <ac:spMk id="2" creationId="{A6C9FED7-7549-BBFB-049A-392EEF9F23E6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237153563" sldId="27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2" creationId="{9804002F-AA49-383E-62E5-209DA41913F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348046584" sldId="27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348046584" sldId="271"/>
            <ac:spMk id="2" creationId="{8ED38882-1869-61D0-EE85-ED4502E0B577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348046584" sldId="271"/>
            <ac:picMk id="6" creationId="{38940B46-06A4-6EC9-4ED3-FF44C92B2438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092647374" sldId="27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092647374" sldId="272"/>
            <ac:spMk id="2" creationId="{3DDA17D0-AE6D-499C-599E-38D6F638364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092647374" sldId="272"/>
            <ac:picMk id="11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046954273" sldId="27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2" creationId="{7C83DE72-A24C-6766-2A0D-3AE12DD58D4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3871110" sldId="27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3871110" sldId="274"/>
            <ac:spMk id="2" creationId="{A516CBBC-1215-839B-C529-40AFF1DBA5FA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63871110" sldId="274"/>
            <ac:picMk id="9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254097667" sldId="27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254097667" sldId="275"/>
            <ac:spMk id="2" creationId="{41C89C22-643B-7BB0-41D0-90D359CFCBC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36369087" sldId="27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36369087" sldId="276"/>
            <ac:spMk id="2" creationId="{7A46FD74-C76F-1565-48AF-914D398BAD34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340070489" sldId="27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" creationId="{8F70B007-F15D-4D66-48A6-F81BF60D20C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8" creationId="{1D73A963-D417-4FD9-851E-5E323F67D1B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4" creationId="{2DCB6E42-3037-40F7-A351-6B952A870339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6" creationId="{5D4C4D9B-8464-4F80-A369-88E6980D4BA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8" creationId="{D5BA1A12-370B-43EB-B7BC-87A24667ABA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40" creationId="{95DBBBEB-F8DF-4794-86A8-BD884F7E6794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4" creationId="{603C1FDD-3EB9-4E32-AAFF-F0872E904A7D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6" creationId="{B0C4B3D9-75AB-4AAB-B53A-4232B752D2F5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0" creationId="{72E40AAF-9C56-4002-B55E-6A255814861C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2" creationId="{CF4F217F-0736-44C0-9047-DD52FCA2F2A4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13492260" sldId="27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5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854645978" sldId="27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854645978" sldId="279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854645978" sldId="279"/>
            <ac:picMk id="5" creationId="{00000000-0000-0000-0000-000000000000}"/>
          </ac:picMkLst>
        </pc:picChg>
      </pc:sldChg>
      <pc:sldChg chg="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885574126" sldId="280"/>
        </pc:sldMkLst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0947718" sldId="28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31282740" sldId="28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618638592" sldId="28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18638592" sldId="283"/>
            <ac:spMk id="2" creationId="{D118F82C-61FD-7F62-5768-EDB93F506EF9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618638592" sldId="283"/>
            <ac:picMk id="4" creationId="{8A7BBBC8-C573-DF2C-D39B-1A001C062689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7:23.942" v="389" actId="20577"/>
        <pc:sldMkLst>
          <pc:docMk/>
          <pc:sldMk cId="1766356483" sldId="284"/>
        </pc:sldMkLst>
        <pc:spChg chg="mod ord">
          <ac:chgData name="Kristóf Lajka" userId="5e6963896e59b084" providerId="Windows Live" clId="Web-{2AA57C14-3A64-00A8-AD32-C1D485DB9175}" dt="2025-03-03T08:27:23.942" v="389" actId="20577"/>
          <ac:spMkLst>
            <pc:docMk/>
            <pc:sldMk cId="1766356483" sldId="284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3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2" creationId="{1288C528-6850-4309-8D5E-276D46744006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4" creationId="{E83C4BF2-CE85-4725-91F5-903A0C253504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6" creationId="{F7E85553-125B-468C-B123-443207482B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8" creationId="{C1DE0CAB-0099-47AE-8A9D-F0C80866669D}"/>
          </ac:spMkLst>
        </pc:spChg>
        <pc:picChg chg="del">
          <ac:chgData name="Kristóf Lajka" userId="5e6963896e59b084" providerId="Windows Live" clId="Web-{2AA57C14-3A64-00A8-AD32-C1D485DB9175}" dt="2025-03-03T07:37:18.206" v="199"/>
          <ac:picMkLst>
            <pc:docMk/>
            <pc:sldMk cId="1766356483" sldId="284"/>
            <ac:picMk id="9" creationId="{F6FE877E-C2A7-8BEF-2948-B9F3E9B39813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49205326" sldId="28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25385382" sldId="286"/>
        </pc:sldMkLst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225385382" sldId="286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75827467" sldId="28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14361946" sldId="28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14361946" sldId="288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14361946" sldId="288"/>
            <ac:picMk id="7" creationId="{00000000-0000-0000-0000-00000000000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6:41.831" v="374" actId="20577"/>
        <pc:sldMkLst>
          <pc:docMk/>
          <pc:sldMk cId="3309972962" sldId="289"/>
        </pc:sldMkLst>
        <pc:spChg chg="mod ord">
          <ac:chgData name="Kristóf Lajka" userId="5e6963896e59b084" providerId="Windows Live" clId="Web-{2AA57C14-3A64-00A8-AD32-C1D485DB9175}" dt="2025-03-03T08:26:41.831" v="374" actId="20577"/>
          <ac:spMkLst>
            <pc:docMk/>
            <pc:sldMk cId="3309972962" sldId="289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0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11" creationId="{C885E190-58DD-42DD-A4A8-401E15C92A52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2" creationId="{C885E190-58DD-42DD-A4A8-401E15C92A52}"/>
          </ac:spMkLst>
        </pc:spChg>
        <pc:picChg chg="add mod">
          <ac:chgData name="Kristóf Lajka" userId="5e6963896e59b084" providerId="Windows Live" clId="Web-{2AA57C14-3A64-00A8-AD32-C1D485DB9175}" dt="2025-03-03T08:26:29.424" v="365"/>
          <ac:picMkLst>
            <pc:docMk/>
            <pc:sldMk cId="3309972962" sldId="289"/>
            <ac:picMk id="2" creationId="{47934DBC-8A5A-E3E5-4D3E-63EC341DAAA9}"/>
          </ac:picMkLst>
        </pc:picChg>
        <pc:picChg chg="del">
          <ac:chgData name="Kristóf Lajka" userId="5e6963896e59b084" providerId="Windows Live" clId="Web-{2AA57C14-3A64-00A8-AD32-C1D485DB9175}" dt="2025-03-03T08:26:01.782" v="363"/>
          <ac:picMkLst>
            <pc:docMk/>
            <pc:sldMk cId="3309972962" sldId="289"/>
            <ac:picMk id="3" creationId="{4804F4F5-3865-83B6-DB26-F28B8EDF4A4C}"/>
          </ac:picMkLst>
        </pc:picChg>
        <pc:picChg chg="del">
          <ac:chgData name="Kristóf Lajka" userId="5e6963896e59b084" providerId="Windows Live" clId="Web-{2AA57C14-3A64-00A8-AD32-C1D485DB9175}" dt="2025-03-03T07:37:15.003" v="198"/>
          <ac:picMkLst>
            <pc:docMk/>
            <pc:sldMk cId="3309972962" sldId="289"/>
            <ac:picMk id="8" creationId="{8EBE880A-1198-31A4-F632-BE5E3840E3B6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409875053" sldId="29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99709971" sldId="29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9" creationId="{C4731D99-FE94-40AD-B267-E598F798859A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670723877" sldId="29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670723877" sldId="292"/>
            <ac:spMk id="2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71298315" sldId="29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71298315" sldId="293"/>
            <ac:spMk id="2" creationId="{00000000-0000-0000-0000-000000000000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631175832" sldId="29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179111677" sldId="29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11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4904799" sldId="29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4904799" sldId="296"/>
            <ac:spMk id="4" creationId="{00000000-0000-0000-0000-000000000000}"/>
          </ac:spMkLst>
        </pc:spChg>
      </pc:sldChg>
      <pc:sldMasterChg chg="del delSldLayout">
        <pc:chgData name="Kristóf Lajka" userId="5e6963896e59b084" providerId="Windows Live" clId="Web-{2AA57C14-3A64-00A8-AD32-C1D485DB9175}" dt="2025-03-03T08:25:45.500" v="362"/>
        <pc:sldMasterMkLst>
          <pc:docMk/>
          <pc:sldMasterMk cId="3284418395" sldId="2147483678"/>
        </pc:sldMasterMkLst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373475999" sldId="214748367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089931405" sldId="214748368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028057607" sldId="214748368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42996233" sldId="214748368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8845819" sldId="214748368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700606299" sldId="214748368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769907808" sldId="2147483685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121718559" sldId="2147483686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236756347" sldId="2147483687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667825064" sldId="2147483688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36195918" sldId="214748368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19880332" sldId="214748369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483213659" sldId="214748369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50404280" sldId="214748369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156788411" sldId="214748369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909797944" sldId="214748369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419102764" sldId="2147483695"/>
          </pc:sldLayoutMkLst>
        </pc:sldLayoutChg>
      </pc:sldMasterChg>
      <pc:sldMasterChg chg="add addSldLayout modSldLayout">
        <pc:chgData name="Kristóf Lajka" userId="5e6963896e59b084" providerId="Windows Live" clId="Web-{2AA57C14-3A64-00A8-AD32-C1D485DB9175}" dt="2025-03-03T08:25:45.500" v="362"/>
        <pc:sldMasterMkLst>
          <pc:docMk/>
          <pc:sldMasterMk cId="3522901865" sldId="2147483696"/>
        </pc:sldMasterMkLst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29039395" sldId="214748369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74768456" sldId="214748369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909579198" sldId="214748369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845650486" sldId="214748370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950603753" sldId="214748370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55917652" sldId="214748370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189739245" sldId="2147483703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837952402" sldId="2147483704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4273844728" sldId="2147483705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677244566" sldId="2147483706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871514467" sldId="214748370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7805740" sldId="214748370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41094755" sldId="214748370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5976873" sldId="214748371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46626581" sldId="214748371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38179120" sldId="214748371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693165660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4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1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80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76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2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79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6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5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0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01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F9AC0C-2336-22CE-CB27-E9DC6F8EFF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999" t="23103" r="60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solidFill>
                  <a:schemeClr val="tx1"/>
                </a:solidFill>
              </a:rPr>
              <a:t>BorsodNet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BE683FD-69A6-0889-A45B-C4CD0AD2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" y="655"/>
            <a:ext cx="2895600" cy="22193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6CCBC2-18B6-77FC-82BA-EABC719F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" y="644"/>
            <a:ext cx="7517542" cy="3427713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B1F4E60-CEFB-8C93-D41E-B9667FE6914F}"/>
              </a:ext>
            </a:extLst>
          </p:cNvPr>
          <p:cNvSpPr txBox="1"/>
          <p:nvPr/>
        </p:nvSpPr>
        <p:spPr>
          <a:xfrm>
            <a:off x="306270" y="3424204"/>
            <a:ext cx="3474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VLAN </a:t>
            </a:r>
            <a:r>
              <a:rPr lang="hu-HU" dirty="0" err="1"/>
              <a:t>Table</a:t>
            </a:r>
          </a:p>
        </p:txBody>
      </p:sp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941A41A-5938-559C-E290-E7C987C3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81" y="3264114"/>
            <a:ext cx="7511107" cy="359401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2BFACA69-4C82-643E-5213-F7633E42029D}"/>
              </a:ext>
            </a:extLst>
          </p:cNvPr>
          <p:cNvSpPr txBox="1"/>
          <p:nvPr/>
        </p:nvSpPr>
        <p:spPr>
          <a:xfrm>
            <a:off x="7979251" y="2895181"/>
            <a:ext cx="3608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VLAN </a:t>
            </a:r>
            <a:r>
              <a:rPr lang="hu-HU" dirty="0" err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22538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80B238-9E57-CDF9-EDF6-5EEBFB2D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393" y="2211341"/>
            <a:ext cx="7517027" cy="343584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751D41C-D457-1D0F-C3F2-8B1C379689DF}"/>
              </a:ext>
            </a:extLst>
          </p:cNvPr>
          <p:cNvSpPr txBox="1"/>
          <p:nvPr/>
        </p:nvSpPr>
        <p:spPr>
          <a:xfrm>
            <a:off x="4493621" y="152471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SrvSW</a:t>
            </a:r>
            <a:r>
              <a:rPr lang="hu-HU" dirty="0"/>
              <a:t> VLAN </a:t>
            </a:r>
            <a:r>
              <a:rPr lang="hu-HU" dirty="0" err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54714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566449"/>
              </p:ext>
            </p:extLst>
          </p:nvPr>
        </p:nvGraphicFramePr>
        <p:xfrm>
          <a:off x="1628812" y="1519125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Protocols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Ports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685953" y="6297250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066837" y="6343416"/>
            <a:ext cx="298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DeliverySW2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39" y="3856853"/>
            <a:ext cx="4111209" cy="238129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73" y="3879018"/>
            <a:ext cx="4008791" cy="23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B31AAEE-7AD5-1C02-D66E-5AB5D265F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764" y="1153426"/>
            <a:ext cx="5303367" cy="3336067"/>
          </a:xfrm>
          <a:prstGeom prst="rect">
            <a:avLst/>
          </a:prstGeom>
        </p:spPr>
      </p:pic>
      <p:pic>
        <p:nvPicPr>
          <p:cNvPr id="8" name="Kép 7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B66ECD0-2826-D138-BB2B-8F0A7D36D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7" y="1379966"/>
            <a:ext cx="5232057" cy="310952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8073394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202" y="1371600"/>
            <a:ext cx="1485387" cy="411480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04338" y="4179408"/>
            <a:ext cx="4940707" cy="31197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6890509" y="4162697"/>
            <a:ext cx="5301491" cy="3275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756BDFE-CA98-847F-7F34-2021040CD922}"/>
              </a:ext>
            </a:extLst>
          </p:cNvPr>
          <p:cNvSpPr txBox="1"/>
          <p:nvPr/>
        </p:nvSpPr>
        <p:spPr>
          <a:xfrm>
            <a:off x="6233002" y="151198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CF803F1-DEBC-53A7-5C1A-AD4D4308CFDC}"/>
              </a:ext>
            </a:extLst>
          </p:cNvPr>
          <p:cNvSpPr txBox="1"/>
          <p:nvPr/>
        </p:nvSpPr>
        <p:spPr>
          <a:xfrm>
            <a:off x="6571096" y="5107953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</a:t>
            </a:r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F122677-9F5E-E911-2545-499FE361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58952"/>
            <a:ext cx="5539946" cy="3321394"/>
          </a:xfrm>
          <a:prstGeom prst="rect">
            <a:avLst/>
          </a:prstGeom>
        </p:spPr>
      </p:pic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3D28135-B0F8-B9C3-F345-5D8F83F5F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53" y="3358941"/>
            <a:ext cx="5893144" cy="3357692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AA70F2B-F5C1-D075-8548-863ECAE56FF7}"/>
              </a:ext>
            </a:extLst>
          </p:cNvPr>
          <p:cNvSpPr/>
          <p:nvPr/>
        </p:nvSpPr>
        <p:spPr>
          <a:xfrm>
            <a:off x="382876" y="2002742"/>
            <a:ext cx="5536993" cy="13646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5CA140C6-B81C-B4D0-09DA-F71B1F3E4C7E}"/>
              </a:ext>
            </a:extLst>
          </p:cNvPr>
          <p:cNvSpPr/>
          <p:nvPr/>
        </p:nvSpPr>
        <p:spPr>
          <a:xfrm>
            <a:off x="206163" y="5409368"/>
            <a:ext cx="5886233" cy="13072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50" y="3027783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8" name="Kép 7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D95BAE3-5034-7C3B-755C-C0B2D3E7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21" y="-3476"/>
            <a:ext cx="5715000" cy="181927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9A2943B-6BB4-7F22-9F16-CF8871446020}"/>
              </a:ext>
            </a:extLst>
          </p:cNvPr>
          <p:cNvSpPr txBox="1"/>
          <p:nvPr/>
        </p:nvSpPr>
        <p:spPr>
          <a:xfrm>
            <a:off x="6555580" y="299486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pic>
        <p:nvPicPr>
          <p:cNvPr id="10" name="Kép 9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01ED7CC-5BCE-001F-04F3-0BA78237A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825" y="1937179"/>
            <a:ext cx="5715000" cy="1809750"/>
          </a:xfrm>
          <a:prstGeom prst="rect">
            <a:avLst/>
          </a:prstGeom>
        </p:spPr>
      </p:pic>
      <p:pic>
        <p:nvPicPr>
          <p:cNvPr id="11" name="Kép 10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060F405-5ED9-5F7E-B03C-C0A586C67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884" y="3848100"/>
            <a:ext cx="5705475" cy="1447800"/>
          </a:xfrm>
          <a:prstGeom prst="rect">
            <a:avLst/>
          </a:prstGeom>
        </p:spPr>
      </p:pic>
      <p:pic>
        <p:nvPicPr>
          <p:cNvPr id="12" name="Kép 11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7665D6D-BA95-3AC9-F37E-4089A3372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052" y="5437873"/>
            <a:ext cx="56959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</a:t>
            </a:r>
            <a:r>
              <a:rPr lang="hu-HU" dirty="0" err="1"/>
              <a:t>Security</a:t>
            </a:r>
            <a:r>
              <a:rPr lang="hu-HU" dirty="0"/>
              <a:t>, </a:t>
            </a:r>
            <a:r>
              <a:rPr lang="hu-HU" dirty="0" err="1"/>
              <a:t>Portfast</a:t>
            </a:r>
            <a:r>
              <a:rPr lang="hu-HU" dirty="0"/>
              <a:t>, BPDU </a:t>
            </a:r>
            <a:r>
              <a:rPr lang="hu-HU" dirty="0" err="1"/>
              <a:t>Guard</a:t>
            </a:r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1CBE573-8513-DE83-20BE-3238AC15D8B0}"/>
              </a:ext>
            </a:extLst>
          </p:cNvPr>
          <p:cNvSpPr txBox="1"/>
          <p:nvPr/>
        </p:nvSpPr>
        <p:spPr>
          <a:xfrm>
            <a:off x="2056382" y="360130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</a:t>
            </a:r>
            <a:r>
              <a:rPr lang="hu-HU" dirty="0" smtClean="0"/>
              <a:t>G1/0/5</a:t>
            </a:r>
            <a:endParaRPr lang="hu-HU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614D6DF-656F-A8A8-0344-8C9DE830071E}"/>
              </a:ext>
            </a:extLst>
          </p:cNvPr>
          <p:cNvSpPr txBox="1"/>
          <p:nvPr/>
        </p:nvSpPr>
        <p:spPr>
          <a:xfrm>
            <a:off x="7586952" y="3605978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</a:t>
            </a:r>
            <a:r>
              <a:rPr lang="hu-HU" dirty="0" smtClean="0"/>
              <a:t>G1/0/10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85A87586-A8B4-D16A-A98E-0E4F4DC63080}"/>
              </a:ext>
            </a:extLst>
          </p:cNvPr>
          <p:cNvSpPr txBox="1"/>
          <p:nvPr/>
        </p:nvSpPr>
        <p:spPr>
          <a:xfrm>
            <a:off x="2114146" y="625903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</a:t>
            </a:r>
            <a:r>
              <a:rPr lang="hu-HU" dirty="0" smtClean="0"/>
              <a:t>G1/0/5</a:t>
            </a:r>
            <a:endParaRPr lang="hu-HU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B504728D-D55A-8056-C733-6F6E5580AC70}"/>
              </a:ext>
            </a:extLst>
          </p:cNvPr>
          <p:cNvSpPr txBox="1"/>
          <p:nvPr/>
        </p:nvSpPr>
        <p:spPr>
          <a:xfrm>
            <a:off x="7586952" y="625903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</a:t>
            </a:r>
            <a:r>
              <a:rPr lang="hu-HU" dirty="0" smtClean="0"/>
              <a:t>G1/0/10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02" y="1364946"/>
            <a:ext cx="3708158" cy="214428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35" y="1364945"/>
            <a:ext cx="3823835" cy="214428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69" y="3993729"/>
            <a:ext cx="3807024" cy="216950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89" y="3998528"/>
            <a:ext cx="3994124" cy="22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74" y="1849353"/>
            <a:ext cx="1978660" cy="3735915"/>
          </a:xfrm>
          <a:prstGeom prst="rect">
            <a:avLst/>
          </a:prstGeom>
        </p:spPr>
      </p:pic>
      <p:pic>
        <p:nvPicPr>
          <p:cNvPr id="24" name="Kép 2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DDCF6F5-3015-9293-5381-91A9B683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858018"/>
            <a:ext cx="5036151" cy="3728909"/>
          </a:xfrm>
          <a:prstGeom prst="rect">
            <a:avLst/>
          </a:prstGeom>
        </p:spPr>
      </p:pic>
      <p:pic>
        <p:nvPicPr>
          <p:cNvPr id="25" name="Kép 2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0BBC710-8510-5495-F1EA-8426BED99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649" y="1856860"/>
            <a:ext cx="5051082" cy="3741523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E086F4C9-9B2F-56BB-861A-CDC257D3DB5C}"/>
              </a:ext>
            </a:extLst>
          </p:cNvPr>
          <p:cNvSpPr txBox="1"/>
          <p:nvPr/>
        </p:nvSpPr>
        <p:spPr>
          <a:xfrm>
            <a:off x="966728" y="577963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AssemblyR1-Active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A637E19-EC17-A3F5-92D4-BD8FB05D1162}"/>
              </a:ext>
            </a:extLst>
          </p:cNvPr>
          <p:cNvSpPr txBox="1"/>
          <p:nvPr/>
        </p:nvSpPr>
        <p:spPr>
          <a:xfrm>
            <a:off x="8170323" y="5782926"/>
            <a:ext cx="28358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AssemblyR2-Standby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E3B2000-E809-520C-D088-E4179B0DD179}"/>
              </a:ext>
            </a:extLst>
          </p:cNvPr>
          <p:cNvSpPr/>
          <p:nvPr/>
        </p:nvSpPr>
        <p:spPr>
          <a:xfrm>
            <a:off x="137443" y="4898864"/>
            <a:ext cx="4339274" cy="37305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DED2F2A-FD39-2F19-BFD0-E8178437EBDB}"/>
              </a:ext>
            </a:extLst>
          </p:cNvPr>
          <p:cNvSpPr/>
          <p:nvPr/>
        </p:nvSpPr>
        <p:spPr>
          <a:xfrm>
            <a:off x="127625" y="3131739"/>
            <a:ext cx="4329457" cy="40251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31DF5AE-F685-C172-853A-A6DA3E7B851C}"/>
              </a:ext>
            </a:extLst>
          </p:cNvPr>
          <p:cNvSpPr/>
          <p:nvPr/>
        </p:nvSpPr>
        <p:spPr>
          <a:xfrm>
            <a:off x="7186310" y="3033565"/>
            <a:ext cx="4211649" cy="50212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9A4F23B-5C79-15F6-FEAB-7544433C6C8A}"/>
              </a:ext>
            </a:extLst>
          </p:cNvPr>
          <p:cNvSpPr/>
          <p:nvPr/>
        </p:nvSpPr>
        <p:spPr>
          <a:xfrm>
            <a:off x="7156858" y="4839961"/>
            <a:ext cx="4211649" cy="51050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 </a:t>
            </a:r>
            <a:r>
              <a:rPr lang="hu-HU" dirty="0" err="1"/>
              <a:t>commands</a:t>
            </a:r>
            <a:endParaRPr lang="hu-HU" dirty="0"/>
          </a:p>
        </p:txBody>
      </p:sp>
      <p:pic>
        <p:nvPicPr>
          <p:cNvPr id="5" name="Tartalom helye 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C6E9830-26CE-7A0D-8390-B808ECDD2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35" y="1481470"/>
            <a:ext cx="4981575" cy="3629025"/>
          </a:xfrm>
        </p:spPr>
      </p:pic>
      <p:pic>
        <p:nvPicPr>
          <p:cNvPr id="6" name="Kép 5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4669E77-2306-A1CE-104A-9B2D8DC9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60" y="1474831"/>
            <a:ext cx="5243640" cy="3620014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2680A411-DEE9-F72A-1486-BE34A49921A2}"/>
              </a:ext>
            </a:extLst>
          </p:cNvPr>
          <p:cNvSpPr txBox="1"/>
          <p:nvPr/>
        </p:nvSpPr>
        <p:spPr>
          <a:xfrm>
            <a:off x="1380122" y="547908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7F9AEAD-BF3D-4CC1-E461-2D8CF4C86B7B}"/>
              </a:ext>
            </a:extLst>
          </p:cNvPr>
          <p:cNvSpPr txBox="1"/>
          <p:nvPr/>
        </p:nvSpPr>
        <p:spPr>
          <a:xfrm>
            <a:off x="7908100" y="54928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</a:t>
            </a:r>
          </a:p>
        </p:txBody>
      </p:sp>
    </p:spTree>
    <p:extLst>
      <p:ext uri="{BB962C8B-B14F-4D97-AF65-F5344CB8AC3E}">
        <p14:creationId xmlns:p14="http://schemas.microsoft.com/office/powerpoint/2010/main" val="1114361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Pings</a:t>
            </a:r>
            <a:endParaRPr lang="hu-HU" dirty="0"/>
          </a:p>
        </p:txBody>
      </p:sp>
      <p:pic>
        <p:nvPicPr>
          <p:cNvPr id="11" name="Tartalom helye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6" y="1483127"/>
            <a:ext cx="5099031" cy="257327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499565" y="22841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1979022" y="405640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Outside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0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Server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97" y="19822"/>
            <a:ext cx="4016088" cy="22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F9408AC-3FB3-9D72-C4C2-D11FD14D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Bemutatkozás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u-HU" dirty="0"/>
              <a:t>Cégünk a </a:t>
            </a:r>
            <a:r>
              <a:rPr lang="hu-HU" dirty="0" err="1"/>
              <a:t>BorsodNet</a:t>
            </a:r>
            <a:r>
              <a:rPr lang="hu-HU" dirty="0"/>
              <a:t>, egy miskolci hálózati cég.</a:t>
            </a:r>
          </a:p>
          <a:p>
            <a:pPr marL="0" indent="0">
              <a:buNone/>
            </a:pPr>
            <a:r>
              <a:rPr lang="hu-HU" dirty="0"/>
              <a:t>Jelenlegi megbízásunkat a Mini brit autómárka adta, hogy szeretnék ha mi csinálnánk meg a Miskolcon épülő Mini autógyár hálózatát 3 telephelyre szétosztva.</a:t>
            </a:r>
          </a:p>
        </p:txBody>
      </p:sp>
    </p:spTree>
    <p:extLst>
      <p:ext uri="{BB962C8B-B14F-4D97-AF65-F5344CB8AC3E}">
        <p14:creationId xmlns:p14="http://schemas.microsoft.com/office/powerpoint/2010/main" val="21492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hűtőrá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231A9AD-081D-10FC-DCF5-1D2647080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6433" y="1104"/>
            <a:ext cx="12072440" cy="228045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2.location(WIFI):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Boss</a:t>
            </a:r>
            <a:r>
              <a:rPr lang="hu-HU" dirty="0">
                <a:solidFill>
                  <a:schemeClr val="tx1"/>
                </a:solidFill>
              </a:rPr>
              <a:t> Office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C3F543F-683B-4170-74CA-23344E1C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42" y="1417155"/>
            <a:ext cx="5564256" cy="51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7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4" name="Kép 3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B3360DD-282A-9D0A-E29F-A1EEF006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3" y="3589"/>
            <a:ext cx="4227996" cy="4001604"/>
          </a:xfrm>
          <a:prstGeom prst="rect">
            <a:avLst/>
          </a:prstGeom>
        </p:spPr>
      </p:pic>
      <p:pic>
        <p:nvPicPr>
          <p:cNvPr id="6" name="Kép 5" descr="A képen szöveg, képernyőkép, képernyő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58AAF5-A017-BD44-5237-57215CE58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834" y="4211"/>
            <a:ext cx="6305550" cy="296227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BCD91A2-3617-7645-5BD3-99866D9380C2}"/>
              </a:ext>
            </a:extLst>
          </p:cNvPr>
          <p:cNvSpPr txBox="1"/>
          <p:nvPr/>
        </p:nvSpPr>
        <p:spPr>
          <a:xfrm>
            <a:off x="4619976" y="118368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LAN</a:t>
            </a:r>
          </a:p>
        </p:txBody>
      </p:sp>
      <p:pic>
        <p:nvPicPr>
          <p:cNvPr id="9" name="Kép 8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4E9E427-CC74-4EF2-4D3B-A2802DAEC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697" y="2935632"/>
            <a:ext cx="6343650" cy="39243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8C2E75A-5F2C-7543-1485-C0779E1700B2}"/>
              </a:ext>
            </a:extLst>
          </p:cNvPr>
          <p:cNvSpPr txBox="1"/>
          <p:nvPr/>
        </p:nvSpPr>
        <p:spPr>
          <a:xfrm>
            <a:off x="4568204" y="49546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WAN</a:t>
            </a:r>
          </a:p>
        </p:txBody>
      </p:sp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3" name="Kép 2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685EAAC-8AF5-5BB6-77F2-2D82914F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63" y="2642981"/>
            <a:ext cx="4316344" cy="3990561"/>
          </a:xfrm>
          <a:prstGeom prst="rect">
            <a:avLst/>
          </a:prstGeom>
        </p:spPr>
      </p:pic>
      <p:pic>
        <p:nvPicPr>
          <p:cNvPr id="5" name="Kép 4" descr="A képen szöveg, képernyőkép, Betűtípus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9B0F0B7-D667-5B0A-0590-203F820E5D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86" r="-181" b="50000"/>
          <a:stretch/>
        </p:blipFill>
        <p:spPr>
          <a:xfrm>
            <a:off x="5553796" y="606"/>
            <a:ext cx="6383746" cy="2018260"/>
          </a:xfrm>
          <a:prstGeom prst="rect">
            <a:avLst/>
          </a:prstGeom>
        </p:spPr>
      </p:pic>
      <p:pic>
        <p:nvPicPr>
          <p:cNvPr id="7" name="Kép 6" descr="A képen szöveg, képernyőkép, szám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0B85482-E2BD-3DB2-059A-E0EC7D57E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71" y="1247724"/>
            <a:ext cx="5165336" cy="560946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909755B-78C9-83E4-230D-1B2144C4CCDD}"/>
              </a:ext>
            </a:extLst>
          </p:cNvPr>
          <p:cNvSpPr txBox="1"/>
          <p:nvPr/>
        </p:nvSpPr>
        <p:spPr>
          <a:xfrm>
            <a:off x="8015814" y="202322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 err="1"/>
              <a:t>Security</a:t>
            </a:r>
            <a:endParaRPr lang="hu-HU" sz="280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739DF30-E14E-EF19-7073-37ABA74DE9C3}"/>
              </a:ext>
            </a:extLst>
          </p:cNvPr>
          <p:cNvSpPr txBox="1"/>
          <p:nvPr/>
        </p:nvSpPr>
        <p:spPr>
          <a:xfrm>
            <a:off x="5153308" y="40520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WLAN</a:t>
            </a:r>
          </a:p>
        </p:txBody>
      </p:sp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gumiabron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DCCA4B8-488B-020A-A945-0C24005692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354495"/>
            <a:ext cx="12094526" cy="117610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>
                <a:solidFill>
                  <a:schemeClr val="tx1"/>
                </a:solidFill>
              </a:rPr>
              <a:t>3.Location(Server Room)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térkép, diagram, kö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7CB6C6-DDB4-47CC-5D9C-C5604E2F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20" y="1538011"/>
            <a:ext cx="80867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</a:t>
            </a:r>
            <a:r>
              <a:rPr lang="hu-HU" dirty="0" smtClean="0"/>
              <a:t>Server(Windows</a:t>
            </a:r>
            <a:r>
              <a:rPr lang="hu-HU" dirty="0"/>
              <a:t>)</a:t>
            </a:r>
          </a:p>
        </p:txBody>
      </p:sp>
      <p:pic>
        <p:nvPicPr>
          <p:cNvPr id="3" name="Kép 2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C85B061-FEBA-1C73-ABFC-DB1A03D6E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66" y="1538288"/>
            <a:ext cx="8734425" cy="1495425"/>
          </a:xfrm>
          <a:prstGeom prst="rect">
            <a:avLst/>
          </a:prstGeom>
        </p:spPr>
      </p:pic>
      <p:pic>
        <p:nvPicPr>
          <p:cNvPr id="4" name="Kép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4B642A8-73BD-F6A7-D26E-E644D6DB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" t="-1209" r="20658" b="52159"/>
          <a:stretch/>
        </p:blipFill>
        <p:spPr>
          <a:xfrm>
            <a:off x="882367" y="3211121"/>
            <a:ext cx="9931460" cy="29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23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170FFE-FE17-FE29-166E-8197BFA1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FTP server(Windows)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D9186D2-5B81-71B8-A9E7-33B3AD989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02" y="1447769"/>
            <a:ext cx="6096000" cy="3202158"/>
          </a:xfrm>
        </p:spPr>
      </p:pic>
    </p:spTree>
    <p:extLst>
      <p:ext uri="{BB962C8B-B14F-4D97-AF65-F5344CB8AC3E}">
        <p14:creationId xmlns:p14="http://schemas.microsoft.com/office/powerpoint/2010/main" val="3680533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elektronika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510D0A9-A6DE-39B1-6CF1-FFD13FC7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81" y="2219450"/>
            <a:ext cx="8309919" cy="424172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7954DA2-A3EE-A0F6-1EA5-90C15F89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Webserver(Windows)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977240F-71D8-CBDA-340A-7C4EF93FD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552" y="1154145"/>
            <a:ext cx="6096000" cy="3048000"/>
          </a:xfrm>
        </p:spPr>
      </p:pic>
    </p:spTree>
    <p:extLst>
      <p:ext uri="{BB962C8B-B14F-4D97-AF65-F5344CB8AC3E}">
        <p14:creationId xmlns:p14="http://schemas.microsoft.com/office/powerpoint/2010/main" val="324257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DNS server(</a:t>
            </a:r>
            <a:r>
              <a:rPr lang="hu-HU" dirty="0" err="1"/>
              <a:t>Ubuntu</a:t>
            </a:r>
            <a:r>
              <a:rPr lang="hu-HU" dirty="0"/>
              <a:t>)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374453" y="5590285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Systemctl</a:t>
            </a:r>
            <a:r>
              <a:rPr lang="hu-HU" dirty="0"/>
              <a:t> status shows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active</a:t>
            </a:r>
            <a:endParaRPr lang="hu-HU" dirty="0"/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5920D74-048D-77FF-26E5-8D0E6B9C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96" y="2427973"/>
            <a:ext cx="7910127" cy="26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98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 dirty="0"/>
              <a:t>Port-</a:t>
            </a:r>
            <a:r>
              <a:rPr lang="hu-HU" sz="3900" dirty="0" err="1"/>
              <a:t>security</a:t>
            </a:r>
            <a:r>
              <a:rPr lang="hu-HU" sz="3900" dirty="0"/>
              <a:t> a Webszerver felé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2" y="2589622"/>
            <a:ext cx="5290211" cy="30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özleked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5CA04CF-ECE0-E0F8-A96E-EDD54070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71" t="18182" r="81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Workplaces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117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4D40FFB-AD30-8486-79B5-4EC7CCF58A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/>
              <a:t> 3 Cisco 4221 </a:t>
            </a:r>
            <a:r>
              <a:rPr lang="hu-HU" dirty="0" err="1"/>
              <a:t>router</a:t>
            </a:r>
            <a:r>
              <a:rPr lang="hu-HU" dirty="0"/>
              <a:t> </a:t>
            </a:r>
          </a:p>
          <a:p>
            <a:r>
              <a:rPr lang="hu-HU" dirty="0"/>
              <a:t>2 Cisco 2960 </a:t>
            </a:r>
            <a:r>
              <a:rPr lang="hu-HU" dirty="0" err="1"/>
              <a:t>switches</a:t>
            </a:r>
            <a:r>
              <a:rPr lang="hu-HU" dirty="0"/>
              <a:t> </a:t>
            </a:r>
          </a:p>
          <a:p>
            <a:r>
              <a:rPr lang="hu-HU" dirty="0"/>
              <a:t>1 </a:t>
            </a:r>
            <a:r>
              <a:rPr lang="hu-HU" dirty="0" err="1"/>
              <a:t>Tenda</a:t>
            </a:r>
            <a:r>
              <a:rPr lang="hu-HU" dirty="0"/>
              <a:t> WIFI </a:t>
            </a:r>
            <a:r>
              <a:rPr lang="hu-HU" dirty="0" err="1"/>
              <a:t>router</a:t>
            </a:r>
            <a:r>
              <a:rPr lang="hu-HU"/>
              <a:t> </a:t>
            </a:r>
            <a:endParaRPr lang="hu-HU" dirty="0"/>
          </a:p>
          <a:p>
            <a:r>
              <a:rPr lang="hu-HU" dirty="0"/>
              <a:t>3db végberendezés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5827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használata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819592" y="6876725"/>
            <a:ext cx="8946541" cy="4195481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13656"/>
            <a:ext cx="8644258" cy="48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használata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96377"/>
            <a:ext cx="7830078" cy="4404419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05DACFD-83B4-7CC2-D574-F3FF59D2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SrvR</a:t>
            </a:r>
          </a:p>
        </p:txBody>
      </p:sp>
      <p:pic>
        <p:nvPicPr>
          <p:cNvPr id="17" name="Kép 16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A331E65-0457-9791-1436-65DA82E0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89" y="2407122"/>
            <a:ext cx="5724525" cy="828675"/>
          </a:xfrm>
          <a:prstGeom prst="rect">
            <a:avLst/>
          </a:prstGeom>
        </p:spPr>
      </p:pic>
      <p:pic>
        <p:nvPicPr>
          <p:cNvPr id="18" name="Kép 17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082D70C-3CBD-BBB4-DFD3-B5291309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00" y="2335041"/>
            <a:ext cx="4045550" cy="983134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22C44EAD-3696-96E6-3BC3-3444AEEE6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91" y="664948"/>
            <a:ext cx="3677164" cy="564806"/>
          </a:xfrm>
          <a:prstGeom prst="rect">
            <a:avLst/>
          </a:prstGeom>
        </p:spPr>
      </p:pic>
      <p:pic>
        <p:nvPicPr>
          <p:cNvPr id="20" name="Kép 19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E6A7FBD-A104-F6B9-D134-BDD542982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523" y="487320"/>
            <a:ext cx="4018006" cy="8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8F82C-61FD-7F62-5768-EDB93F5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PPP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A7BBBC8-C573-DF2C-D39B-1A001C06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657" y="2207559"/>
            <a:ext cx="5019675" cy="2438400"/>
          </a:xfrm>
        </p:spPr>
      </p:pic>
      <p:pic>
        <p:nvPicPr>
          <p:cNvPr id="5" name="Kép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1B8E04BC-4DA6-8A22-5651-1163827E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13118"/>
            <a:ext cx="6096000" cy="40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8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kerék, Szárazföldi jármű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3C71E2F-069D-6659-2797-5646D25C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111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Segítségkérés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Open AI</a:t>
            </a:r>
          </a:p>
          <a:p>
            <a:r>
              <a:rPr lang="hu-HU" dirty="0"/>
              <a:t>Tanárúr segítsége</a:t>
            </a:r>
          </a:p>
          <a:p>
            <a:r>
              <a:rPr lang="hu-HU" dirty="0"/>
              <a:t>Különböző weboldalak által adott hasznos információk</a:t>
            </a:r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HSRP beállítása</a:t>
            </a:r>
          </a:p>
          <a:p>
            <a:r>
              <a:rPr lang="hu-HU" dirty="0"/>
              <a:t>IPv6 beállítása</a:t>
            </a:r>
          </a:p>
          <a:p>
            <a:r>
              <a:rPr lang="hu-HU" dirty="0"/>
              <a:t>Fizikai WIFI </a:t>
            </a:r>
            <a:r>
              <a:rPr lang="hu-HU" dirty="0" err="1"/>
              <a:t>router</a:t>
            </a:r>
            <a:r>
              <a:rPr lang="hu-HU" dirty="0"/>
              <a:t> beállítása</a:t>
            </a:r>
          </a:p>
          <a:p>
            <a:r>
              <a:rPr lang="hu-HU" dirty="0"/>
              <a:t>Külső internet elérése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Topology</a:t>
            </a:r>
          </a:p>
        </p:txBody>
      </p:sp>
      <p:pic>
        <p:nvPicPr>
          <p:cNvPr id="3" name="Kép 2" descr="A képen diagram, szöveg, kör, tér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9264A05-AD7F-9A2B-C4F9-DCE77F8FF75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747" r="-1" b="-1"/>
          <a:stretch/>
        </p:blipFill>
        <p:spPr>
          <a:xfrm>
            <a:off x="17823" y="841"/>
            <a:ext cx="12182574" cy="42308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0" y="2603863"/>
            <a:ext cx="12191999" cy="2173518"/>
          </a:xfrm>
        </p:spPr>
        <p:txBody>
          <a:bodyPr/>
          <a:lstStyle/>
          <a:p>
            <a:r>
              <a:rPr lang="hu-HU" sz="4400" dirty="0" err="1"/>
              <a:t>Our</a:t>
            </a:r>
            <a:r>
              <a:rPr lang="hu-HU" sz="4400" dirty="0"/>
              <a:t> </a:t>
            </a:r>
            <a:r>
              <a:rPr lang="hu-HU" sz="4400" dirty="0" err="1"/>
              <a:t>work</a:t>
            </a:r>
            <a:r>
              <a:rPr lang="hu-HU" sz="4400" dirty="0"/>
              <a:t> </a:t>
            </a:r>
            <a:r>
              <a:rPr lang="hu-HU" sz="4400" dirty="0" err="1"/>
              <a:t>with</a:t>
            </a:r>
            <a:r>
              <a:rPr lang="hu-HU" sz="4400" dirty="0"/>
              <a:t> Mini </a:t>
            </a:r>
            <a:r>
              <a:rPr lang="hu-HU" sz="4400" dirty="0" err="1"/>
              <a:t>was</a:t>
            </a:r>
            <a:r>
              <a:rPr lang="hu-HU" sz="4400" dirty="0"/>
              <a:t> </a:t>
            </a:r>
            <a:r>
              <a:rPr lang="hu-HU" sz="4400" dirty="0" err="1"/>
              <a:t>wonderful</a:t>
            </a:r>
            <a:r>
              <a:rPr lang="hu-HU" sz="4400" dirty="0"/>
              <a:t> and </a:t>
            </a:r>
            <a:r>
              <a:rPr lang="hu-HU" sz="4400" dirty="0" err="1"/>
              <a:t>the</a:t>
            </a:r>
            <a:r>
              <a:rPr lang="hu-HU" sz="4400" dirty="0"/>
              <a:t> IT team </a:t>
            </a:r>
            <a:r>
              <a:rPr lang="hu-HU" sz="4400" dirty="0" err="1"/>
              <a:t>made</a:t>
            </a:r>
            <a:r>
              <a:rPr lang="hu-HU" sz="4400" dirty="0"/>
              <a:t> a </a:t>
            </a:r>
            <a:r>
              <a:rPr lang="hu-HU" sz="4400" dirty="0" err="1"/>
              <a:t>very</a:t>
            </a:r>
            <a:r>
              <a:rPr lang="hu-HU" sz="4400" dirty="0"/>
              <a:t> </a:t>
            </a:r>
            <a:r>
              <a:rPr lang="hu-HU" sz="4400" dirty="0" err="1"/>
              <a:t>good</a:t>
            </a:r>
            <a:r>
              <a:rPr lang="hu-HU" sz="4400" dirty="0"/>
              <a:t> </a:t>
            </a:r>
            <a:r>
              <a:rPr lang="hu-HU" sz="4400" dirty="0" err="1"/>
              <a:t>job</a:t>
            </a:r>
            <a:r>
              <a:rPr lang="hu-HU" sz="4400" dirty="0"/>
              <a:t> </a:t>
            </a:r>
            <a:r>
              <a:rPr lang="hu-HU" sz="4400" dirty="0" err="1"/>
              <a:t>to</a:t>
            </a:r>
            <a:r>
              <a:rPr lang="hu-HU" sz="4400" dirty="0"/>
              <a:t> </a:t>
            </a:r>
            <a:r>
              <a:rPr lang="hu-HU" sz="4400" dirty="0" err="1"/>
              <a:t>make</a:t>
            </a:r>
            <a:r>
              <a:rPr lang="hu-HU" sz="4400" dirty="0"/>
              <a:t> </a:t>
            </a:r>
            <a:r>
              <a:rPr lang="hu-HU" sz="4400" dirty="0" err="1"/>
              <a:t>this</a:t>
            </a:r>
            <a:r>
              <a:rPr lang="hu-HU" sz="4400" dirty="0"/>
              <a:t> </a:t>
            </a:r>
            <a:r>
              <a:rPr lang="hu-HU" sz="4400" dirty="0" err="1"/>
              <a:t>natwork</a:t>
            </a:r>
            <a:r>
              <a:rPr lang="hu-HU" sz="4400" dirty="0"/>
              <a:t> </a:t>
            </a:r>
            <a:r>
              <a:rPr lang="hu-HU" sz="4400" dirty="0" err="1"/>
              <a:t>happen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444904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lasszikus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4B56BE-4FD3-C149-509E-3795A2CB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4179" t="18182" r="49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Thank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for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attention</a:t>
            </a:r>
            <a:r>
              <a:rPr lang="hu-HU" dirty="0">
                <a:solidFill>
                  <a:schemeClr val="tx1"/>
                </a:solidFill>
              </a:rPr>
              <a:t>!</a:t>
            </a:r>
            <a:endParaRPr lang="hu-HU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Kép 1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7934DBC-8A5A-E3E5-4D3E-63EC341D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7511" t="18182" r="1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12147"/>
            <a:ext cx="12193917" cy="225836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1.Location(Main):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Assembly Line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Kép 2" descr="A képen kör, diagram, képernyőkép,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71E48AB-3775-56F2-2463-7851DFC3A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83" y="1565964"/>
            <a:ext cx="6443042" cy="489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8C7B52F-023B-5F92-21A4-F54DD27D3F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000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 Assembly Line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:</a:t>
            </a:r>
          </a:p>
          <a:p>
            <a:r>
              <a:rPr lang="hu-HU" dirty="0"/>
              <a:t>SSH</a:t>
            </a:r>
          </a:p>
          <a:p>
            <a:r>
              <a:rPr lang="hu-HU" dirty="0"/>
              <a:t>HSRP</a:t>
            </a:r>
          </a:p>
          <a:p>
            <a:r>
              <a:rPr lang="hu-HU" dirty="0" err="1"/>
              <a:t>VLANs</a:t>
            </a:r>
            <a:endParaRPr lang="hu-HU" dirty="0"/>
          </a:p>
          <a:p>
            <a:r>
              <a:rPr lang="hu-HU" dirty="0" err="1"/>
              <a:t>Etherchannel</a:t>
            </a:r>
            <a:endParaRPr lang="hu-HU" dirty="0"/>
          </a:p>
          <a:p>
            <a:r>
              <a:rPr lang="hu-HU" dirty="0"/>
              <a:t>OSPF</a:t>
            </a:r>
          </a:p>
        </p:txBody>
      </p:sp>
    </p:spTree>
    <p:extLst>
      <p:ext uri="{BB962C8B-B14F-4D97-AF65-F5344CB8AC3E}">
        <p14:creationId xmlns:p14="http://schemas.microsoft.com/office/powerpoint/2010/main" val="176635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94985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Lajka Kristóf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Váradi Ádám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Enyedi</a:t>
                      </a:r>
                      <a:r>
                        <a:rPr lang="hu-HU" baseline="0" dirty="0"/>
                        <a:t> Sándor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OSPF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</a:t>
                      </a:r>
                      <a:r>
                        <a:rPr lang="hu-HU" baseline="0" dirty="0">
                          <a:solidFill>
                            <a:schemeClr val="tx1"/>
                          </a:solidFill>
                        </a:rPr>
                        <a:t> címzés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Prezentáció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NAT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Dokumentálás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ACL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HSRP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 címzés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/>
              <a:t>Task</a:t>
            </a:r>
            <a:r>
              <a:rPr lang="hu-HU" sz="4000" dirty="0"/>
              <a:t> </a:t>
            </a:r>
            <a:r>
              <a:rPr lang="hu-HU" sz="4000" dirty="0" err="1"/>
              <a:t>seperations</a:t>
            </a:r>
            <a:r>
              <a:rPr lang="hu-HU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2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2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C29F4A71-8D60-856B-6016-D554D58B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40618"/>
              </p:ext>
            </p:extLst>
          </p:nvPr>
        </p:nvGraphicFramePr>
        <p:xfrm>
          <a:off x="3036956" y="0"/>
          <a:ext cx="9172428" cy="683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37">
                  <a:extLst>
                    <a:ext uri="{9D8B030D-6E8A-4147-A177-3AD203B41FA5}">
                      <a16:colId xmlns:a16="http://schemas.microsoft.com/office/drawing/2014/main" val="4190797745"/>
                    </a:ext>
                  </a:extLst>
                </a:gridCol>
                <a:gridCol w="1597610">
                  <a:extLst>
                    <a:ext uri="{9D8B030D-6E8A-4147-A177-3AD203B41FA5}">
                      <a16:colId xmlns:a16="http://schemas.microsoft.com/office/drawing/2014/main" val="2859364606"/>
                    </a:ext>
                  </a:extLst>
                </a:gridCol>
                <a:gridCol w="1516028">
                  <a:extLst>
                    <a:ext uri="{9D8B030D-6E8A-4147-A177-3AD203B41FA5}">
                      <a16:colId xmlns:a16="http://schemas.microsoft.com/office/drawing/2014/main" val="3979105121"/>
                    </a:ext>
                  </a:extLst>
                </a:gridCol>
                <a:gridCol w="2114888">
                  <a:extLst>
                    <a:ext uri="{9D8B030D-6E8A-4147-A177-3AD203B41FA5}">
                      <a16:colId xmlns:a16="http://schemas.microsoft.com/office/drawing/2014/main" val="3536886723"/>
                    </a:ext>
                  </a:extLst>
                </a:gridCol>
                <a:gridCol w="1249365">
                  <a:extLst>
                    <a:ext uri="{9D8B030D-6E8A-4147-A177-3AD203B41FA5}">
                      <a16:colId xmlns:a16="http://schemas.microsoft.com/office/drawing/2014/main" val="3645034832"/>
                    </a:ext>
                  </a:extLst>
                </a:gridCol>
              </a:tblGrid>
              <a:tr h="222215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Devices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Interface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IPv6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Gateway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895"/>
                  </a:ext>
                </a:extLst>
              </a:tr>
              <a:tr h="2222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Center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551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335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50306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83394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281157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43782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AssemblyR2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38231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71268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8867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7312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7086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57646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4667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AssemblyPC3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00800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16672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Office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96313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Office WIFI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Internet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192.168.7.2/29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288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LAN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192.168.7.33/28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97943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192.168.7.2/28</a:t>
                      </a:r>
                      <a:endParaRPr lang="hu-HU" dirty="0"/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51732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 Laptop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28880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Smartphone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84571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Server </a:t>
                      </a:r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Room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0530"/>
                  </a:ext>
                </a:extLst>
              </a:tr>
              <a:tr h="2361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40970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G0/0/1.60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4430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SrvSW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2595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SrvPC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192.168.6.20/28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Stateful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78271"/>
                  </a:ext>
                </a:extLst>
              </a:tr>
              <a:tr h="249992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SrvServer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(Ubuntu)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192.168.6.25/28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2671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SrvWeb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(Windows)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192.168.6.26/28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23234"/>
                  </a:ext>
                </a:extLst>
              </a:tr>
            </a:tbl>
          </a:graphicData>
        </a:graphic>
      </p:graphicFrame>
      <p:sp>
        <p:nvSpPr>
          <p:cNvPr id="62" name="Szövegdoboz 61">
            <a:extLst>
              <a:ext uri="{FF2B5EF4-FFF2-40B4-BE49-F238E27FC236}">
                <a16:creationId xmlns:a16="http://schemas.microsoft.com/office/drawing/2014/main" id="{5A710B83-578C-B2C9-0209-47685BD76430}"/>
              </a:ext>
            </a:extLst>
          </p:cNvPr>
          <p:cNvSpPr txBox="1"/>
          <p:nvPr/>
        </p:nvSpPr>
        <p:spPr>
          <a:xfrm>
            <a:off x="391787" y="289284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600" dirty="0"/>
              <a:t>IPv4/IPv6</a:t>
            </a:r>
          </a:p>
        </p:txBody>
      </p:sp>
    </p:spTree>
    <p:extLst>
      <p:ext uri="{BB962C8B-B14F-4D97-AF65-F5344CB8AC3E}">
        <p14:creationId xmlns:p14="http://schemas.microsoft.com/office/powerpoint/2010/main" val="9379314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654" y="730868"/>
            <a:ext cx="9404723" cy="1400530"/>
          </a:xfrm>
        </p:spPr>
        <p:txBody>
          <a:bodyPr/>
          <a:lstStyle/>
          <a:p>
            <a:r>
              <a:rPr lang="hu-HU" dirty="0" err="1"/>
              <a:t>Vlan</a:t>
            </a:r>
            <a:r>
              <a:rPr lang="hu-HU" dirty="0"/>
              <a:t> </a:t>
            </a:r>
            <a:r>
              <a:rPr lang="hu-HU" dirty="0" err="1"/>
              <a:t>table</a:t>
            </a:r>
            <a:endParaRPr lang="hu-HU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21458"/>
              </p:ext>
            </p:extLst>
          </p:nvPr>
        </p:nvGraphicFramePr>
        <p:xfrm>
          <a:off x="1189404" y="2275703"/>
          <a:ext cx="9808110" cy="2946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823029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942093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856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AssemblySW1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Delivery1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192.168.5.64/27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939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AssemblySW2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Delivery2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192.168.5.96/28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SrvSW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ConVLAN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G1/0/1, G1/0/2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G1/0/4-24,Gig0/2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192.168.6.16/28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1072</TotalTime>
  <Words>427</Words>
  <Application>Microsoft Office PowerPoint</Application>
  <PresentationFormat>Szélesvásznú</PresentationFormat>
  <Paragraphs>233</Paragraphs>
  <Slides>41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41</vt:i4>
      </vt:variant>
    </vt:vector>
  </HeadingPairs>
  <TitlesOfParts>
    <vt:vector size="48" baseType="lpstr">
      <vt:lpstr>Aptos Narrow</vt:lpstr>
      <vt:lpstr>Arial</vt:lpstr>
      <vt:lpstr>Calibri</vt:lpstr>
      <vt:lpstr>Century Gothic</vt:lpstr>
      <vt:lpstr>Times New Roman</vt:lpstr>
      <vt:lpstr>Wingdings 3</vt:lpstr>
      <vt:lpstr>Ion</vt:lpstr>
      <vt:lpstr>BorsodNet</vt:lpstr>
      <vt:lpstr>Bemutatkozás</vt:lpstr>
      <vt:lpstr>Devices</vt:lpstr>
      <vt:lpstr>Topology</vt:lpstr>
      <vt:lpstr>1.Location(Main):  Assembly Line</vt:lpstr>
      <vt:lpstr> Assembly Line</vt:lpstr>
      <vt:lpstr>PowerPoint-bemutató</vt:lpstr>
      <vt:lpstr>PowerPoint-bemutató</vt:lpstr>
      <vt:lpstr>Vlan table</vt:lpstr>
      <vt:lpstr>PowerPoint-bemutató</vt:lpstr>
      <vt:lpstr>PowerPoint-bemutató</vt:lpstr>
      <vt:lpstr>Etherchannel</vt:lpstr>
      <vt:lpstr>Etherchannel</vt:lpstr>
      <vt:lpstr>Route Table</vt:lpstr>
      <vt:lpstr>SSH</vt:lpstr>
      <vt:lpstr>Port-Security, Portfast, BPDU Guard</vt:lpstr>
      <vt:lpstr>HSRP</vt:lpstr>
      <vt:lpstr>HSRP commands</vt:lpstr>
      <vt:lpstr>Pings</vt:lpstr>
      <vt:lpstr>2.location(WIFI):  Boss Office</vt:lpstr>
      <vt:lpstr>WIFI</vt:lpstr>
      <vt:lpstr>WIFI Security</vt:lpstr>
      <vt:lpstr>3.Location(Server Room)</vt:lpstr>
      <vt:lpstr>DHCP Server(Windows)</vt:lpstr>
      <vt:lpstr>FTP server(Windows)</vt:lpstr>
      <vt:lpstr>Webserver(Windows)</vt:lpstr>
      <vt:lpstr>DNS server(Ubuntu)</vt:lpstr>
      <vt:lpstr>Port-security a Webszerver felé</vt:lpstr>
      <vt:lpstr>Workplaces</vt:lpstr>
      <vt:lpstr>Trello használata</vt:lpstr>
      <vt:lpstr>Github használata</vt:lpstr>
      <vt:lpstr>Tests</vt:lpstr>
      <vt:lpstr>ACL</vt:lpstr>
      <vt:lpstr>Trace route</vt:lpstr>
      <vt:lpstr>NAT </vt:lpstr>
      <vt:lpstr>PPP</vt:lpstr>
      <vt:lpstr>Conclusion</vt:lpstr>
      <vt:lpstr>Segítségkérés</vt:lpstr>
      <vt:lpstr>Nehézségek</vt:lpstr>
      <vt:lpstr>Our work with Mini was wonderful and the IT team made a very good job to make this natwork happen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Tanuló</cp:lastModifiedBy>
  <cp:revision>843</cp:revision>
  <dcterms:created xsi:type="dcterms:W3CDTF">2024-10-28T13:09:53Z</dcterms:created>
  <dcterms:modified xsi:type="dcterms:W3CDTF">2025-03-17T11:20:37Z</dcterms:modified>
</cp:coreProperties>
</file>