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9" r:id="rId9"/>
    <p:sldId id="263" r:id="rId10"/>
    <p:sldId id="260" r:id="rId11"/>
    <p:sldId id="265" r:id="rId12"/>
    <p:sldId id="267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492C43-68EB-434E-B722-B261FC6B55E6}" v="1" dt="2024-10-28T14:12:07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Varadi" userId="dbc01b4e7024b25f" providerId="LiveId" clId="{4B492C43-68EB-434E-B722-B261FC6B55E6}"/>
    <pc:docChg chg="undo custSel addSld delSld modSld sldOrd">
      <pc:chgData name="Adam Varadi" userId="dbc01b4e7024b25f" providerId="LiveId" clId="{4B492C43-68EB-434E-B722-B261FC6B55E6}" dt="2024-10-28T15:20:11.674" v="173" actId="1076"/>
      <pc:docMkLst>
        <pc:docMk/>
      </pc:docMkLst>
      <pc:sldChg chg="addSp delSp modSp mod">
        <pc:chgData name="Adam Varadi" userId="dbc01b4e7024b25f" providerId="LiveId" clId="{4B492C43-68EB-434E-B722-B261FC6B55E6}" dt="2024-10-28T14:12:09.199" v="8" actId="1076"/>
        <pc:sldMkLst>
          <pc:docMk/>
          <pc:sldMk cId="280766078" sldId="259"/>
        </pc:sldMkLst>
        <pc:spChg chg="mod">
          <ac:chgData name="Adam Varadi" userId="dbc01b4e7024b25f" providerId="LiveId" clId="{4B492C43-68EB-434E-B722-B261FC6B55E6}" dt="2024-10-28T14:11:58.768" v="3" actId="1076"/>
          <ac:spMkLst>
            <pc:docMk/>
            <pc:sldMk cId="280766078" sldId="259"/>
            <ac:spMk id="2" creationId="{949C163E-5A6C-C99F-38D2-6AF608301887}"/>
          </ac:spMkLst>
        </pc:spChg>
        <pc:spChg chg="add del mod">
          <ac:chgData name="Adam Varadi" userId="dbc01b4e7024b25f" providerId="LiveId" clId="{4B492C43-68EB-434E-B722-B261FC6B55E6}" dt="2024-10-28T14:12:07.258" v="7"/>
          <ac:spMkLst>
            <pc:docMk/>
            <pc:sldMk cId="280766078" sldId="259"/>
            <ac:spMk id="7" creationId="{92641440-C7E6-7ECE-B05F-C4D6FE4D4E33}"/>
          </ac:spMkLst>
        </pc:spChg>
        <pc:graphicFrameChg chg="del mod modGraphic">
          <ac:chgData name="Adam Varadi" userId="dbc01b4e7024b25f" providerId="LiveId" clId="{4B492C43-68EB-434E-B722-B261FC6B55E6}" dt="2024-10-28T14:12:05.460" v="6" actId="478"/>
          <ac:graphicFrameMkLst>
            <pc:docMk/>
            <pc:sldMk cId="280766078" sldId="259"/>
            <ac:graphicFrameMk id="4" creationId="{C83A7C75-0BBF-9FF5-0F6A-D26E0AA3CD69}"/>
          </ac:graphicFrameMkLst>
        </pc:graphicFrameChg>
        <pc:graphicFrameChg chg="add mod">
          <ac:chgData name="Adam Varadi" userId="dbc01b4e7024b25f" providerId="LiveId" clId="{4B492C43-68EB-434E-B722-B261FC6B55E6}" dt="2024-10-28T14:12:09.199" v="8" actId="1076"/>
          <ac:graphicFrameMkLst>
            <pc:docMk/>
            <pc:sldMk cId="280766078" sldId="259"/>
            <ac:graphicFrameMk id="8" creationId="{57BD3877-1494-77FD-5DCF-838AA688127B}"/>
          </ac:graphicFrameMkLst>
        </pc:graphicFrameChg>
      </pc:sldChg>
      <pc:sldChg chg="ord">
        <pc:chgData name="Adam Varadi" userId="dbc01b4e7024b25f" providerId="LiveId" clId="{4B492C43-68EB-434E-B722-B261FC6B55E6}" dt="2024-10-28T14:26:54.495" v="62"/>
        <pc:sldMkLst>
          <pc:docMk/>
          <pc:sldMk cId="3549832733" sldId="260"/>
        </pc:sldMkLst>
      </pc:sldChg>
      <pc:sldChg chg="ord">
        <pc:chgData name="Adam Varadi" userId="dbc01b4e7024b25f" providerId="LiveId" clId="{4B492C43-68EB-434E-B722-B261FC6B55E6}" dt="2024-10-28T14:25:23.299" v="32"/>
        <pc:sldMkLst>
          <pc:docMk/>
          <pc:sldMk cId="590870679" sldId="262"/>
        </pc:sldMkLst>
      </pc:sldChg>
      <pc:sldChg chg="addSp delSp modSp new mod ord">
        <pc:chgData name="Adam Varadi" userId="dbc01b4e7024b25f" providerId="LiveId" clId="{4B492C43-68EB-434E-B722-B261FC6B55E6}" dt="2024-10-28T15:17:12.098" v="130" actId="1076"/>
        <pc:sldMkLst>
          <pc:docMk/>
          <pc:sldMk cId="410447792" sldId="263"/>
        </pc:sldMkLst>
        <pc:spChg chg="mod">
          <ac:chgData name="Adam Varadi" userId="dbc01b4e7024b25f" providerId="LiveId" clId="{4B492C43-68EB-434E-B722-B261FC6B55E6}" dt="2024-10-28T14:20:19.341" v="13" actId="20577"/>
          <ac:spMkLst>
            <pc:docMk/>
            <pc:sldMk cId="410447792" sldId="263"/>
            <ac:spMk id="2" creationId="{C5212948-0142-3E06-0AD6-9CD0827A0754}"/>
          </ac:spMkLst>
        </pc:spChg>
        <pc:spChg chg="del">
          <ac:chgData name="Adam Varadi" userId="dbc01b4e7024b25f" providerId="LiveId" clId="{4B492C43-68EB-434E-B722-B261FC6B55E6}" dt="2024-10-28T15:17:06.543" v="128" actId="22"/>
          <ac:spMkLst>
            <pc:docMk/>
            <pc:sldMk cId="410447792" sldId="263"/>
            <ac:spMk id="3" creationId="{75A82443-63AC-3840-477C-43776D23D707}"/>
          </ac:spMkLst>
        </pc:spChg>
        <pc:picChg chg="add mod ord">
          <ac:chgData name="Adam Varadi" userId="dbc01b4e7024b25f" providerId="LiveId" clId="{4B492C43-68EB-434E-B722-B261FC6B55E6}" dt="2024-10-28T15:17:12.098" v="130" actId="1076"/>
          <ac:picMkLst>
            <pc:docMk/>
            <pc:sldMk cId="410447792" sldId="263"/>
            <ac:picMk id="5" creationId="{5BD9FAB6-3A4B-0C58-48A1-8105C3A1FD8C}"/>
          </ac:picMkLst>
        </pc:picChg>
      </pc:sldChg>
      <pc:sldChg chg="addSp delSp modSp new mod ord">
        <pc:chgData name="Adam Varadi" userId="dbc01b4e7024b25f" providerId="LiveId" clId="{4B492C43-68EB-434E-B722-B261FC6B55E6}" dt="2024-10-28T15:05:25.380" v="91" actId="1076"/>
        <pc:sldMkLst>
          <pc:docMk/>
          <pc:sldMk cId="1164550516" sldId="264"/>
        </pc:sldMkLst>
        <pc:spChg chg="mod">
          <ac:chgData name="Adam Varadi" userId="dbc01b4e7024b25f" providerId="LiveId" clId="{4B492C43-68EB-434E-B722-B261FC6B55E6}" dt="2024-10-28T14:25:16.147" v="29" actId="20577"/>
          <ac:spMkLst>
            <pc:docMk/>
            <pc:sldMk cId="1164550516" sldId="264"/>
            <ac:spMk id="2" creationId="{6508B4F6-0164-4591-912F-1669F9412096}"/>
          </ac:spMkLst>
        </pc:spChg>
        <pc:spChg chg="del">
          <ac:chgData name="Adam Varadi" userId="dbc01b4e7024b25f" providerId="LiveId" clId="{4B492C43-68EB-434E-B722-B261FC6B55E6}" dt="2024-10-28T15:05:13.015" v="86" actId="22"/>
          <ac:spMkLst>
            <pc:docMk/>
            <pc:sldMk cId="1164550516" sldId="264"/>
            <ac:spMk id="3" creationId="{FA4440DB-22F3-2D0D-BAD9-480EC732D354}"/>
          </ac:spMkLst>
        </pc:spChg>
        <pc:picChg chg="add mod ord">
          <ac:chgData name="Adam Varadi" userId="dbc01b4e7024b25f" providerId="LiveId" clId="{4B492C43-68EB-434E-B722-B261FC6B55E6}" dt="2024-10-28T15:05:25.380" v="91" actId="1076"/>
          <ac:picMkLst>
            <pc:docMk/>
            <pc:sldMk cId="1164550516" sldId="264"/>
            <ac:picMk id="5" creationId="{637B6366-D600-A5CB-78E2-A9FBF69A7D6C}"/>
          </ac:picMkLst>
        </pc:picChg>
      </pc:sldChg>
      <pc:sldChg chg="addSp delSp modSp new mod ord setBg setClrOvrMap">
        <pc:chgData name="Adam Varadi" userId="dbc01b4e7024b25f" providerId="LiveId" clId="{4B492C43-68EB-434E-B722-B261FC6B55E6}" dt="2024-10-28T15:17:31.138" v="132"/>
        <pc:sldMkLst>
          <pc:docMk/>
          <pc:sldMk cId="2015113315" sldId="265"/>
        </pc:sldMkLst>
        <pc:spChg chg="mod or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2" creationId="{6B02B882-08BF-D1D2-91B2-742A3C6D665F}"/>
          </ac:spMkLst>
        </pc:spChg>
        <pc:spChg chg="del">
          <ac:chgData name="Adam Varadi" userId="dbc01b4e7024b25f" providerId="LiveId" clId="{4B492C43-68EB-434E-B722-B261FC6B55E6}" dt="2024-10-28T15:02:01.981" v="80" actId="22"/>
          <ac:spMkLst>
            <pc:docMk/>
            <pc:sldMk cId="2015113315" sldId="265"/>
            <ac:spMk id="3" creationId="{B3185399-7ED8-05BF-4087-4A647E8B5990}"/>
          </ac:spMkLst>
        </pc:spChg>
        <pc:spChg chg="add del">
          <ac:chgData name="Adam Varadi" userId="dbc01b4e7024b25f" providerId="LiveId" clId="{4B492C43-68EB-434E-B722-B261FC6B55E6}" dt="2024-10-28T15:02:45.439" v="84" actId="26606"/>
          <ac:spMkLst>
            <pc:docMk/>
            <pc:sldMk cId="2015113315" sldId="265"/>
            <ac:spMk id="9" creationId="{5054524D-D5F1-B44B-0A37-0FE3F5227A3A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14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0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2" creationId="{757B325C-3E35-45CF-9D07-3BCB281F3B9C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4" creationId="{C24BEC42-AFF3-40D1-93A2-A27A42E1E23C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6" creationId="{608F427C-1EC9-4280-9367-F2B3AA063E82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8" creationId="{F98810A7-E114-447A-A7D6-69B27CFB5650}"/>
          </ac:spMkLst>
        </pc:spChg>
        <pc:spChg chg="add del">
          <ac:chgData name="Adam Varadi" userId="dbc01b4e7024b25f" providerId="LiveId" clId="{4B492C43-68EB-434E-B722-B261FC6B55E6}" dt="2024-10-28T15:02:45.439" v="84" actId="26606"/>
          <ac:spMkLst>
            <pc:docMk/>
            <pc:sldMk cId="2015113315" sldId="265"/>
            <ac:spMk id="30" creationId="{8D489E29-742E-4D34-AB08-CE3217805B81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4" creationId="{989BE678-777B-482A-A616-FEDC47B162E5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7" creationId="{D28BE0C3-2102-4820-B88B-A448B1840D14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8" creationId="{E4F17063-EDA4-417B-946F-BA357F3B390D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9" creationId="{D36F3EEA-55D4-4677-80E7-92D00B8F343B}"/>
          </ac:spMkLst>
        </pc:spChg>
        <pc:picChg chg="add mod or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5" creationId="{777E1E84-5CD2-F4EA-B613-369956660E14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2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6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8" creationId="{69F01145-BEA3-4CBF-AA21-10077B948CA8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2" creationId="{DF19BAF3-7E20-4B9D-B544-BABAEEA1FA75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3" creationId="{950648F4-ABCD-4DF0-8641-76CFB2354721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5" creationId="{CF1EB4BD-9C7E-4AA3-9681-C7EB0DA6250B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6" creationId="{94AAE3AA-3759-4D28-B0EF-575F25A5146C}"/>
          </ac:picMkLst>
        </pc:picChg>
      </pc:sldChg>
      <pc:sldChg chg="addSp delSp modSp new mod ord setBg setClrOvrMap">
        <pc:chgData name="Adam Varadi" userId="dbc01b4e7024b25f" providerId="LiveId" clId="{4B492C43-68EB-434E-B722-B261FC6B55E6}" dt="2024-10-28T15:07:01.476" v="126" actId="20577"/>
        <pc:sldMkLst>
          <pc:docMk/>
          <pc:sldMk cId="3738045926" sldId="266"/>
        </pc:sldMkLst>
        <pc:spChg chg="mod ord">
          <ac:chgData name="Adam Varadi" userId="dbc01b4e7024b25f" providerId="LiveId" clId="{4B492C43-68EB-434E-B722-B261FC6B55E6}" dt="2024-10-28T15:07:01.476" v="126" actId="20577"/>
          <ac:spMkLst>
            <pc:docMk/>
            <pc:sldMk cId="3738045926" sldId="266"/>
            <ac:spMk id="2" creationId="{7B3BF063-5B6B-15C0-3651-17D0BD1B7986}"/>
          </ac:spMkLst>
        </pc:spChg>
        <pc:spChg chg="del">
          <ac:chgData name="Adam Varadi" userId="dbc01b4e7024b25f" providerId="LiveId" clId="{4B492C43-68EB-434E-B722-B261FC6B55E6}" dt="2024-10-28T15:06:40.357" v="114" actId="22"/>
          <ac:spMkLst>
            <pc:docMk/>
            <pc:sldMk cId="3738045926" sldId="266"/>
            <ac:spMk id="3" creationId="{3E2AEC7E-8376-6138-1608-A1EB7FACAC61}"/>
          </ac:spMkLst>
        </pc:spChg>
        <pc:spChg chg="add del">
          <ac:chgData name="Adam Varadi" userId="dbc01b4e7024b25f" providerId="LiveId" clId="{4B492C43-68EB-434E-B722-B261FC6B55E6}" dt="2024-10-28T15:06:48.628" v="118" actId="26606"/>
          <ac:spMkLst>
            <pc:docMk/>
            <pc:sldMk cId="3738045926" sldId="266"/>
            <ac:spMk id="9" creationId="{0A350B10-7E41-35A9-2314-7D0D6845A004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14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0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2" creationId="{D67CA421-FA2B-47ED-A101-F8BBEBB2976B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4" creationId="{12425D82-CD5E-45A4-9542-70951E59F2D1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6" creationId="{221DB897-A621-4D5F-AC81-91199AC4370E}"/>
          </ac:spMkLst>
        </pc:spChg>
        <pc:spChg chg="add del">
          <ac:chgData name="Adam Varadi" userId="dbc01b4e7024b25f" providerId="LiveId" clId="{4B492C43-68EB-434E-B722-B261FC6B55E6}" dt="2024-10-28T15:06:48.628" v="118" actId="26606"/>
          <ac:spMkLst>
            <pc:docMk/>
            <pc:sldMk cId="3738045926" sldId="266"/>
            <ac:spMk id="28" creationId="{8D489E29-742E-4D34-AB08-CE3217805B81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2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5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6" creationId="{757B325C-3E35-45CF-9D07-3BCB281F3B9C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7" creationId="{C24BEC42-AFF3-40D1-93A2-A27A42E1E23C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8" creationId="{608F427C-1EC9-4280-9367-F2B3AA063E82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9" creationId="{F98810A7-E114-447A-A7D6-69B27CFB5650}"/>
          </ac:spMkLst>
        </pc:spChg>
        <pc:spChg chg="add">
          <ac:chgData name="Adam Varadi" userId="dbc01b4e7024b25f" providerId="LiveId" clId="{4B492C43-68EB-434E-B722-B261FC6B55E6}" dt="2024-10-28T15:06:49.283" v="121" actId="26606"/>
          <ac:spMkLst>
            <pc:docMk/>
            <pc:sldMk cId="3738045926" sldId="266"/>
            <ac:spMk id="41" creationId="{A93A089E-0A16-452C-B341-0F769780D262}"/>
          </ac:spMkLst>
        </pc:spChg>
        <pc:spChg chg="add">
          <ac:chgData name="Adam Varadi" userId="dbc01b4e7024b25f" providerId="LiveId" clId="{4B492C43-68EB-434E-B722-B261FC6B55E6}" dt="2024-10-28T15:06:49.283" v="121" actId="26606"/>
          <ac:spMkLst>
            <pc:docMk/>
            <pc:sldMk cId="3738045926" sldId="266"/>
            <ac:spMk id="42" creationId="{8687DA98-E0F0-7017-C932-6EF9C5277995}"/>
          </ac:spMkLst>
        </pc:spChg>
        <pc:picChg chg="add mod ord">
          <ac:chgData name="Adam Varadi" userId="dbc01b4e7024b25f" providerId="LiveId" clId="{4B492C43-68EB-434E-B722-B261FC6B55E6}" dt="2024-10-28T15:06:49.283" v="121" actId="26606"/>
          <ac:picMkLst>
            <pc:docMk/>
            <pc:sldMk cId="3738045926" sldId="266"/>
            <ac:picMk id="5" creationId="{91C4855D-B0FD-6585-C530-E7FECD10B8C1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2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6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8" creationId="{69F01145-BEA3-4CBF-AA21-10077B948CA8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1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3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4" creationId="{69F01145-BEA3-4CBF-AA21-10077B948CA8}"/>
          </ac:picMkLst>
        </pc:picChg>
      </pc:sldChg>
      <pc:sldChg chg="modSp new del mod ord">
        <pc:chgData name="Adam Varadi" userId="dbc01b4e7024b25f" providerId="LiveId" clId="{4B492C43-68EB-434E-B722-B261FC6B55E6}" dt="2024-10-28T15:14:18.031" v="127" actId="2696"/>
        <pc:sldMkLst>
          <pc:docMk/>
          <pc:sldMk cId="67748242" sldId="267"/>
        </pc:sldMkLst>
        <pc:spChg chg="mod">
          <ac:chgData name="Adam Varadi" userId="dbc01b4e7024b25f" providerId="LiveId" clId="{4B492C43-68EB-434E-B722-B261FC6B55E6}" dt="2024-10-28T14:27:09.649" v="79" actId="20577"/>
          <ac:spMkLst>
            <pc:docMk/>
            <pc:sldMk cId="67748242" sldId="267"/>
            <ac:spMk id="2" creationId="{AECCABB9-394D-F473-52E1-67FE9A8460B7}"/>
          </ac:spMkLst>
        </pc:spChg>
      </pc:sldChg>
      <pc:sldChg chg="addSp delSp modSp new mod setBg setClrOvrMap">
        <pc:chgData name="Adam Varadi" userId="dbc01b4e7024b25f" providerId="LiveId" clId="{4B492C43-68EB-434E-B722-B261FC6B55E6}" dt="2024-10-28T15:19:06.464" v="146" actId="26606"/>
        <pc:sldMkLst>
          <pc:docMk/>
          <pc:sldMk cId="3658396111" sldId="267"/>
        </pc:sldMkLst>
        <pc:spChg chg="mo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2" creationId="{EDA63DA1-BE40-126F-1A78-CA6ECA805D3E}"/>
          </ac:spMkLst>
        </pc:spChg>
        <pc:spChg chg="del">
          <ac:chgData name="Adam Varadi" userId="dbc01b4e7024b25f" providerId="LiveId" clId="{4B492C43-68EB-434E-B722-B261FC6B55E6}" dt="2024-10-28T15:18:23.938" v="138" actId="22"/>
          <ac:spMkLst>
            <pc:docMk/>
            <pc:sldMk cId="3658396111" sldId="267"/>
            <ac:spMk id="3" creationId="{FC9F4E2A-CC87-1249-C726-5034DD30E16A}"/>
          </ac:spMkLst>
        </pc:spChg>
        <pc:spChg chg="add del">
          <ac:chgData name="Adam Varadi" userId="dbc01b4e7024b25f" providerId="LiveId" clId="{4B492C43-68EB-434E-B722-B261FC6B55E6}" dt="2024-10-28T15:19:06.455" v="145" actId="26606"/>
          <ac:spMkLst>
            <pc:docMk/>
            <pc:sldMk cId="3658396111" sldId="267"/>
            <ac:spMk id="9" creationId="{3973580F-E456-C7F6-D2DA-748A13D401F3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1" creationId="{2987BC07-BEDF-99BC-4CA3-0A7CCDD3694D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2" creationId="{B4AAD3FD-83A5-4B89-9F8F-01B8870865BE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4" creationId="{61752F1D-FC0F-4103-9584-630E643CCDA6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6" creationId="{70151CB7-E7DE-4917-B831-01DF9CE01306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8" creationId="{A92A1116-1C84-41DF-B803-1F7B0883EC82}"/>
          </ac:spMkLst>
        </pc:spChg>
        <pc:picChg chg="add mod ord">
          <ac:chgData name="Adam Varadi" userId="dbc01b4e7024b25f" providerId="LiveId" clId="{4B492C43-68EB-434E-B722-B261FC6B55E6}" dt="2024-10-28T15:19:06.464" v="146" actId="26606"/>
          <ac:picMkLst>
            <pc:docMk/>
            <pc:sldMk cId="3658396111" sldId="267"/>
            <ac:picMk id="5" creationId="{C743D181-D9C4-120F-9C58-E2ABE5F43CE7}"/>
          </ac:picMkLst>
        </pc:picChg>
      </pc:sldChg>
      <pc:sldChg chg="addSp delSp modSp new mod ord setBg">
        <pc:chgData name="Adam Varadi" userId="dbc01b4e7024b25f" providerId="LiveId" clId="{4B492C43-68EB-434E-B722-B261FC6B55E6}" dt="2024-10-28T15:20:11.674" v="173" actId="1076"/>
        <pc:sldMkLst>
          <pc:docMk/>
          <pc:sldMk cId="3887096853" sldId="268"/>
        </pc:sldMkLst>
        <pc:spChg chg="mo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" creationId="{A6C9FED7-7549-BBFB-049A-392EEF9F23E6}"/>
          </ac:spMkLst>
        </pc:spChg>
        <pc:spChg chg="del">
          <ac:chgData name="Adam Varadi" userId="dbc01b4e7024b25f" providerId="LiveId" clId="{4B492C43-68EB-434E-B722-B261FC6B55E6}" dt="2024-10-28T15:19:29.171" v="163" actId="22"/>
          <ac:spMkLst>
            <pc:docMk/>
            <pc:sldMk cId="3887096853" sldId="268"/>
            <ac:spMk id="3" creationId="{37BB2B26-8D61-7549-EEEB-7E077ED3EABE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11" creationId="{5B096F5D-F0BC-06A9-1A98-997B10934B05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16" creationId="{D42CF425-7213-4F89-B0FF-4C2BDDD9C680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2" creationId="{202A25CB-1ED1-4C87-AB49-8D3BC684D1CE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4" creationId="{3484F10F-334C-431A-8E30-B66B496C56E8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6" creationId="{AEA0BB24-2B23-4B19-996F-58DA607EE280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8" creationId="{7D9681AB-65CF-47E9-9FA3-7B05D6349977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9" creationId="{8FCA736E-BDE3-4D4D-8D87-E9AE79250CFF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30" creationId="{129AA25D-1E7A-4074-BF68-D55A83B81BB0}"/>
          </ac:spMkLst>
        </pc:spChg>
        <pc:picChg chg="add mod ord">
          <ac:chgData name="Adam Varadi" userId="dbc01b4e7024b25f" providerId="LiveId" clId="{4B492C43-68EB-434E-B722-B261FC6B55E6}" dt="2024-10-28T15:20:10.004" v="172" actId="1076"/>
          <ac:picMkLst>
            <pc:docMk/>
            <pc:sldMk cId="3887096853" sldId="268"/>
            <ac:picMk id="5" creationId="{288D77B6-AE9E-A457-6F68-CDACA5FC895D}"/>
          </ac:picMkLst>
        </pc:picChg>
        <pc:picChg chg="add mod">
          <ac:chgData name="Adam Varadi" userId="dbc01b4e7024b25f" providerId="LiveId" clId="{4B492C43-68EB-434E-B722-B261FC6B55E6}" dt="2024-10-28T15:20:11.674" v="173" actId="1076"/>
          <ac:picMkLst>
            <pc:docMk/>
            <pc:sldMk cId="3887096853" sldId="268"/>
            <ac:picMk id="7" creationId="{C08D6A60-A25E-EB94-20D5-FD9416AA77FE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2" creationId="{412E3267-7ABE-412B-8580-47EC0D1F61FE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4" creationId="{20B62C5A-2250-4380-AB23-DB87446CCED0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8" creationId="{D35DA97D-88F8-4249-B650-4FC9FD50A382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20" creationId="{43F38673-6E30-4BAE-AC67-0B283EBF42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678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110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9248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033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2153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9502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8990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2386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644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84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82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403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40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059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568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257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891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A844EBC-9149-44B5-87C4-3FE491D27CBD}" type="datetimeFigureOut">
              <a:rPr lang="hu-HU" smtClean="0"/>
              <a:t>2024. 12. 06.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9688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AF77-30B3-248C-B6AF-3DA77529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Tacos KFT.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4C20F-123D-D2B9-9177-1765761C4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7495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CF1FE-76C1-59B3-DBAD-798DE6AA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ASA</a:t>
            </a:r>
          </a:p>
        </p:txBody>
      </p:sp>
      <p:pic>
        <p:nvPicPr>
          <p:cNvPr id="4" name="Kép 1">
            <a:extLst>
              <a:ext uri="{FF2B5EF4-FFF2-40B4-BE49-F238E27FC236}">
                <a16:creationId xmlns:a16="http://schemas.microsoft.com/office/drawing/2014/main" id="{4D44B5CC-2712-F98B-7779-3BC04DDA3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137" y="3162597"/>
            <a:ext cx="9151433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32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E1E84-5CD2-F4EA-B613-369956660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t="13217" r="-1" b="12253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3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eeform: Shape 2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2B882-08BF-D1D2-91B2-742A3C6D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201511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63DA1-BE40-126F-1A78-CA6ECA80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EBEBEB"/>
                </a:solidFill>
              </a:rPr>
              <a:t>WIFI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3D181-D9C4-120F-9C58-E2ABE5F43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54" y="647698"/>
            <a:ext cx="5270564" cy="5562601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8396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ED7-7549-BBFB-049A-392EEF9F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/>
              <a:t>WIFI Security</a:t>
            </a:r>
            <a:endParaRPr lang="hu-HU" dirty="0"/>
          </a:p>
        </p:txBody>
      </p:sp>
      <p:sp>
        <p:nvSpPr>
          <p:cNvPr id="28" name="Freeform: Shape 13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D6A60-A25E-EB94-20D5-FD9416AA7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509" y="3694887"/>
            <a:ext cx="4710739" cy="2162555"/>
          </a:xfrm>
          <a:prstGeom prst="rect">
            <a:avLst/>
          </a:prstGeom>
          <a:effectLst/>
        </p:spPr>
      </p:pic>
      <p:sp>
        <p:nvSpPr>
          <p:cNvPr id="30" name="Rectangle 17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8D77B6-AE9E-A457-6F68-CDACA5FC8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220" y="663394"/>
            <a:ext cx="5449471" cy="27656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8709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F063-5B6B-15C0-3651-17D0BD1B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 fontScale="90000"/>
          </a:bodyPr>
          <a:lstStyle/>
          <a:p>
            <a:r>
              <a:rPr lang="hu-HU" sz="3900" dirty="0"/>
              <a:t>Ping</a:t>
            </a:r>
            <a:br>
              <a:rPr lang="hu-HU" sz="3900" dirty="0"/>
            </a:br>
            <a:r>
              <a:rPr lang="hu-HU" sz="3900" dirty="0"/>
              <a:t>(Vlan 60 </a:t>
            </a:r>
            <a:br>
              <a:rPr lang="hu-HU" sz="3900" dirty="0"/>
            </a:br>
            <a:r>
              <a:rPr lang="hu-HU" sz="3900" dirty="0"/>
              <a:t>Vlan 40)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C4855D-B0FD-6585-C530-E7FECD10B8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263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41" name="Rectangle 11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Content Placeholder 8">
            <a:extLst>
              <a:ext uri="{FF2B5EF4-FFF2-40B4-BE49-F238E27FC236}">
                <a16:creationId xmlns:a16="http://schemas.microsoft.com/office/drawing/2014/main" id="{8687DA98-E0F0-7017-C932-6EF9C527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4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6FE33-0449-62A0-5900-09C992BB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Topológia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" y="521214"/>
            <a:ext cx="8947150" cy="3321612"/>
          </a:xfrm>
        </p:spPr>
      </p:pic>
    </p:spTree>
    <p:extLst>
      <p:ext uri="{BB962C8B-B14F-4D97-AF65-F5344CB8AC3E}">
        <p14:creationId xmlns:p14="http://schemas.microsoft.com/office/powerpoint/2010/main" val="356397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AD40C-266C-4A97-150C-152951D1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IP/IPV6 tábla</a:t>
            </a:r>
          </a:p>
        </p:txBody>
      </p:sp>
      <p:sp>
        <p:nvSpPr>
          <p:cNvPr id="6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" name="Freeform: Shape 7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F6BA40-39FD-AD63-6F9A-3365B3EC0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505981"/>
              </p:ext>
            </p:extLst>
          </p:nvPr>
        </p:nvGraphicFramePr>
        <p:xfrm>
          <a:off x="35032" y="310016"/>
          <a:ext cx="8003959" cy="6257922"/>
        </p:xfrm>
        <a:graphic>
          <a:graphicData uri="http://schemas.openxmlformats.org/drawingml/2006/table">
            <a:tbl>
              <a:tblPr firstRow="1" firstCol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837521">
                  <a:extLst>
                    <a:ext uri="{9D8B030D-6E8A-4147-A177-3AD203B41FA5}">
                      <a16:colId xmlns:a16="http://schemas.microsoft.com/office/drawing/2014/main" val="87497768"/>
                    </a:ext>
                  </a:extLst>
                </a:gridCol>
                <a:gridCol w="700662">
                  <a:extLst>
                    <a:ext uri="{9D8B030D-6E8A-4147-A177-3AD203B41FA5}">
                      <a16:colId xmlns:a16="http://schemas.microsoft.com/office/drawing/2014/main" val="2728523815"/>
                    </a:ext>
                  </a:extLst>
                </a:gridCol>
                <a:gridCol w="817205">
                  <a:extLst>
                    <a:ext uri="{9D8B030D-6E8A-4147-A177-3AD203B41FA5}">
                      <a16:colId xmlns:a16="http://schemas.microsoft.com/office/drawing/2014/main" val="1487094914"/>
                    </a:ext>
                  </a:extLst>
                </a:gridCol>
                <a:gridCol w="2527950">
                  <a:extLst>
                    <a:ext uri="{9D8B030D-6E8A-4147-A177-3AD203B41FA5}">
                      <a16:colId xmlns:a16="http://schemas.microsoft.com/office/drawing/2014/main" val="366735448"/>
                    </a:ext>
                  </a:extLst>
                </a:gridCol>
                <a:gridCol w="592671">
                  <a:extLst>
                    <a:ext uri="{9D8B030D-6E8A-4147-A177-3AD203B41FA5}">
                      <a16:colId xmlns:a16="http://schemas.microsoft.com/office/drawing/2014/main" val="1737400991"/>
                    </a:ext>
                  </a:extLst>
                </a:gridCol>
                <a:gridCol w="2527950">
                  <a:extLst>
                    <a:ext uri="{9D8B030D-6E8A-4147-A177-3AD203B41FA5}">
                      <a16:colId xmlns:a16="http://schemas.microsoft.com/office/drawing/2014/main" val="291046831"/>
                    </a:ext>
                  </a:extLst>
                </a:gridCol>
              </a:tblGrid>
              <a:tr h="2961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000" b="1" cap="none" spc="0">
                          <a:solidFill>
                            <a:schemeClr val="bg1"/>
                          </a:solidFill>
                          <a:effectLst/>
                        </a:rPr>
                        <a:t>Eszköz</a:t>
                      </a:r>
                      <a:endParaRPr lang="hu-HU" sz="10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000" b="1" cap="none" spc="0">
                          <a:solidFill>
                            <a:schemeClr val="bg1"/>
                          </a:solidFill>
                          <a:effectLst/>
                        </a:rPr>
                        <a:t>Interface</a:t>
                      </a:r>
                      <a:endParaRPr lang="hu-HU" sz="10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000" b="1" cap="none" spc="0">
                          <a:solidFill>
                            <a:schemeClr val="bg1"/>
                          </a:solidFill>
                          <a:effectLst/>
                        </a:rPr>
                        <a:t>IP</a:t>
                      </a:r>
                      <a:endParaRPr lang="hu-HU" sz="10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000" b="1" cap="none" spc="0">
                          <a:solidFill>
                            <a:schemeClr val="bg1"/>
                          </a:solidFill>
                          <a:effectLst/>
                        </a:rPr>
                        <a:t>IPv6</a:t>
                      </a:r>
                      <a:endParaRPr lang="hu-HU" sz="10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000" b="1" cap="none" spc="0">
                          <a:solidFill>
                            <a:schemeClr val="bg1"/>
                          </a:solidFill>
                          <a:effectLst/>
                        </a:rPr>
                        <a:t>Subnet</a:t>
                      </a:r>
                      <a:endParaRPr lang="hu-HU" sz="10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000" b="1" cap="none" spc="0">
                          <a:solidFill>
                            <a:schemeClr val="bg1"/>
                          </a:solidFill>
                          <a:effectLst/>
                        </a:rPr>
                        <a:t>Gateway</a:t>
                      </a:r>
                      <a:endParaRPr lang="hu-HU" sz="10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365554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Center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Gig/0/0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Se0/1/1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20.0.0.1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30.0.0.1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10606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 R1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Gig0/0.40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20.0.0.2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2001:ACAD:DB8:5::2/64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310888"/>
                  </a:ext>
                </a:extLst>
              </a:tr>
              <a:tr h="4779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 R2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Gig0/0.50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30.0.0.2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2001:ACAD:DB8:5::1/64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</a:t>
                      </a:r>
                      <a:endParaRPr lang="hu-HU" sz="8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028354"/>
                  </a:ext>
                </a:extLst>
              </a:tr>
              <a:tr h="4779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ConR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Gig0/0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Gig0/1.60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192.168.6.2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</a:t>
                      </a:r>
                      <a:endParaRPr lang="hu-HU" sz="8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53709"/>
                  </a:ext>
                </a:extLst>
              </a:tr>
              <a:tr h="4779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Boss Wi-Fi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Internet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LAN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192.168.7.2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192.168.7.33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38313"/>
                  </a:ext>
                </a:extLst>
              </a:tr>
              <a:tr h="3863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DeliverySW1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VLAN 40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558374"/>
                  </a:ext>
                </a:extLst>
              </a:tr>
              <a:tr h="3863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DeliverySW2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VLAN 50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564984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DeliveryPC1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916745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DeliveryPC2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081280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DeliveryPC3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DCHP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633130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DeliveryPC4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464747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DeliveryServer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192.168.5.85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134514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Laptop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81999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Smartphone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30935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ConPC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192.168.6.20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Stateful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52394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ConServer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192.168.6.25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2001:ACAD:DB8:6::1/64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8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931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63E-5A6C-C99F-38D2-6AF6083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22" y="378889"/>
            <a:ext cx="9404723" cy="1400530"/>
          </a:xfrm>
        </p:spPr>
        <p:txBody>
          <a:bodyPr/>
          <a:lstStyle/>
          <a:p>
            <a:r>
              <a:rPr lang="hu-HU" dirty="0"/>
              <a:t>Vlan tábla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12E638-10F4-408A-6CE1-BA184E22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BD3877-1494-77FD-5DCF-838AA6881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4889"/>
              </p:ext>
            </p:extLst>
          </p:nvPr>
        </p:nvGraphicFramePr>
        <p:xfrm>
          <a:off x="2011939" y="2158308"/>
          <a:ext cx="7409815" cy="35332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1765">
                  <a:extLst>
                    <a:ext uri="{9D8B030D-6E8A-4147-A177-3AD203B41FA5}">
                      <a16:colId xmlns:a16="http://schemas.microsoft.com/office/drawing/2014/main" val="1451286995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358685322"/>
                    </a:ext>
                  </a:extLst>
                </a:gridCol>
                <a:gridCol w="1121410">
                  <a:extLst>
                    <a:ext uri="{9D8B030D-6E8A-4147-A177-3AD203B41FA5}">
                      <a16:colId xmlns:a16="http://schemas.microsoft.com/office/drawing/2014/main" val="4126258248"/>
                    </a:ext>
                  </a:extLst>
                </a:gridCol>
                <a:gridCol w="2045335">
                  <a:extLst>
                    <a:ext uri="{9D8B030D-6E8A-4147-A177-3AD203B41FA5}">
                      <a16:colId xmlns:a16="http://schemas.microsoft.com/office/drawing/2014/main" val="1746030361"/>
                    </a:ext>
                  </a:extLst>
                </a:gridCol>
                <a:gridCol w="1710055">
                  <a:extLst>
                    <a:ext uri="{9D8B030D-6E8A-4147-A177-3AD203B41FA5}">
                      <a16:colId xmlns:a16="http://schemas.microsoft.com/office/drawing/2014/main" val="1195320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Eszköz neve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Azonosító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Név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Portok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Hálózat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3414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DeliverySW1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40</a:t>
                      </a:r>
                      <a:endParaRPr lang="hu-HU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99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Delivery1</a:t>
                      </a:r>
                      <a:endParaRPr lang="hu-HU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Trash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Fa0/5,Fa0/10,Fa0/3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192.168.5.64/27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936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DeliverySW2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50</a:t>
                      </a:r>
                      <a:endParaRPr lang="hu-HU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99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Delivery2</a:t>
                      </a:r>
                      <a:endParaRPr lang="hu-HU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Trash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Fa0/5,Fa0/10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192.168.5.96/28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382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ConSW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60</a:t>
                      </a:r>
                      <a:endParaRPr lang="hu-HU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99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ConVLAN</a:t>
                      </a:r>
                      <a:endParaRPr lang="hu-HU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Trash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Fa0/1, Fa0/2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192.168.6.16/28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61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6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18EB-3032-0D46-4020-753157B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Etherchannel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286FC-C965-9CB9-D4A6-DA0B276C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431408"/>
              </p:ext>
            </p:extLst>
          </p:nvPr>
        </p:nvGraphicFramePr>
        <p:xfrm>
          <a:off x="2005330" y="2465132"/>
          <a:ext cx="8045504" cy="1927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2086">
                  <a:extLst>
                    <a:ext uri="{9D8B030D-6E8A-4147-A177-3AD203B41FA5}">
                      <a16:colId xmlns:a16="http://schemas.microsoft.com/office/drawing/2014/main" val="2656015426"/>
                    </a:ext>
                  </a:extLst>
                </a:gridCol>
                <a:gridCol w="4023418">
                  <a:extLst>
                    <a:ext uri="{9D8B030D-6E8A-4147-A177-3AD203B41FA5}">
                      <a16:colId xmlns:a16="http://schemas.microsoft.com/office/drawing/2014/main" val="2308245871"/>
                    </a:ext>
                  </a:extLst>
                </a:gridCol>
              </a:tblGrid>
              <a:tr h="583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>
                          <a:effectLst/>
                        </a:rPr>
                        <a:t>Protokoll</a:t>
                      </a:r>
                      <a:endParaRPr lang="hu-HU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>
                          <a:effectLst/>
                        </a:rPr>
                        <a:t>Port</a:t>
                      </a:r>
                      <a:endParaRPr lang="hu-HU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3189927381"/>
                  </a:ext>
                </a:extLst>
              </a:tr>
              <a:tr h="584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>
                          <a:effectLst/>
                        </a:rPr>
                        <a:t>PAgP</a:t>
                      </a:r>
                      <a:endParaRPr lang="hu-HU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>
                          <a:effectLst/>
                        </a:rPr>
                        <a:t>Fa0/1, Fa0/2</a:t>
                      </a:r>
                      <a:endParaRPr lang="hu-HU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1493643814"/>
                  </a:ext>
                </a:extLst>
              </a:tr>
              <a:tr h="752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>
                          <a:effectLst/>
                        </a:rPr>
                        <a:t>PAgP</a:t>
                      </a:r>
                      <a:endParaRPr lang="hu-HU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Fa0/1, Fa0/2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437402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25B64F-9242-7D0B-8230-B1CC4076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3540" y="-714972"/>
            <a:ext cx="25570880" cy="9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319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8B4F6-0164-4591-912F-1669F941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Route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B6366-D600-A5CB-78E2-A9FBF69A7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r="5759" b="-2"/>
          <a:stretch/>
        </p:blipFill>
        <p:spPr>
          <a:xfrm>
            <a:off x="607848" y="177891"/>
            <a:ext cx="7478102" cy="60705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455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A4FD-5DD8-81BF-4671-6448B202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Port-Security,(BPDU Guard)</a:t>
            </a:r>
          </a:p>
        </p:txBody>
      </p:sp>
      <p:pic>
        <p:nvPicPr>
          <p:cNvPr id="7" name="Content Placeholder 6" descr="A screenshot of a computer program">
            <a:extLst>
              <a:ext uri="{FF2B5EF4-FFF2-40B4-BE49-F238E27FC236}">
                <a16:creationId xmlns:a16="http://schemas.microsoft.com/office/drawing/2014/main" id="{DE11E26C-0119-3B48-2E6B-A299B93DA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94" y="4424600"/>
            <a:ext cx="4828361" cy="1318479"/>
          </a:xfrm>
        </p:spPr>
      </p:pic>
      <p:pic>
        <p:nvPicPr>
          <p:cNvPr id="9" name="Picture 8" descr="A computer screen shot of a computer code">
            <a:extLst>
              <a:ext uri="{FF2B5EF4-FFF2-40B4-BE49-F238E27FC236}">
                <a16:creationId xmlns:a16="http://schemas.microsoft.com/office/drawing/2014/main" id="{E3A7490F-C779-B021-FDD3-23A2D62E5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94" y="2858631"/>
            <a:ext cx="4843603" cy="12946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D44A4B-E27F-C00F-AB4D-DB201E684186}"/>
              </a:ext>
            </a:extLst>
          </p:cNvPr>
          <p:cNvSpPr txBox="1"/>
          <p:nvPr/>
        </p:nvSpPr>
        <p:spPr>
          <a:xfrm>
            <a:off x="2225494" y="2087126"/>
            <a:ext cx="18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D9C0F-A73A-F61E-9216-D8715154DC4D}"/>
              </a:ext>
            </a:extLst>
          </p:cNvPr>
          <p:cNvSpPr txBox="1"/>
          <p:nvPr/>
        </p:nvSpPr>
        <p:spPr>
          <a:xfrm>
            <a:off x="7763774" y="2196875"/>
            <a:ext cx="277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SW2</a:t>
            </a:r>
          </a:p>
        </p:txBody>
      </p:sp>
      <p:pic>
        <p:nvPicPr>
          <p:cNvPr id="13" name="Picture 12" descr="A screenshot of a computer program">
            <a:extLst>
              <a:ext uri="{FF2B5EF4-FFF2-40B4-BE49-F238E27FC236}">
                <a16:creationId xmlns:a16="http://schemas.microsoft.com/office/drawing/2014/main" id="{DEFB4633-C0DF-7061-8B72-726163DF4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82" y="4422787"/>
            <a:ext cx="4729930" cy="1318479"/>
          </a:xfrm>
          <a:prstGeom prst="rect">
            <a:avLst/>
          </a:prstGeom>
        </p:spPr>
      </p:pic>
      <p:pic>
        <p:nvPicPr>
          <p:cNvPr id="15" name="Picture 14" descr="A computer code with black text">
            <a:extLst>
              <a:ext uri="{FF2B5EF4-FFF2-40B4-BE49-F238E27FC236}">
                <a16:creationId xmlns:a16="http://schemas.microsoft.com/office/drawing/2014/main" id="{27723B2C-6922-567E-4B15-70A68B728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46" y="2899529"/>
            <a:ext cx="4843603" cy="12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7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E3319-779E-1797-710E-591CD64E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Port-Security,(BPDU Guard)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omputer screen shot of a computer">
            <a:extLst>
              <a:ext uri="{FF2B5EF4-FFF2-40B4-BE49-F238E27FC236}">
                <a16:creationId xmlns:a16="http://schemas.microsoft.com/office/drawing/2014/main" id="{E6B022EE-AE66-950D-A34B-CF1D7D1E3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845320"/>
            <a:ext cx="6270662" cy="316689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41456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2948-0142-3E06-0AD6-9CD0827A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</a:t>
            </a:r>
          </a:p>
        </p:txBody>
      </p:sp>
      <p:pic>
        <p:nvPicPr>
          <p:cNvPr id="7" name="Content Placeholder 6" descr="A screenshot of a computer program">
            <a:extLst>
              <a:ext uri="{FF2B5EF4-FFF2-40B4-BE49-F238E27FC236}">
                <a16:creationId xmlns:a16="http://schemas.microsoft.com/office/drawing/2014/main" id="{E3E8D5D8-96BA-2322-E5EC-0CF36C95F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83" y="3546821"/>
            <a:ext cx="4404742" cy="1684166"/>
          </a:xfrm>
        </p:spPr>
      </p:pic>
      <p:pic>
        <p:nvPicPr>
          <p:cNvPr id="9" name="Picture 8" descr="A computer screen shot of a number">
            <a:extLst>
              <a:ext uri="{FF2B5EF4-FFF2-40B4-BE49-F238E27FC236}">
                <a16:creationId xmlns:a16="http://schemas.microsoft.com/office/drawing/2014/main" id="{26932762-2226-04CE-8F1E-733E04BAF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41" y="3546821"/>
            <a:ext cx="4824688" cy="1684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87FC22-7588-E1A3-5358-3DA087A4E833}"/>
              </a:ext>
            </a:extLst>
          </p:cNvPr>
          <p:cNvSpPr txBox="1"/>
          <p:nvPr/>
        </p:nvSpPr>
        <p:spPr>
          <a:xfrm>
            <a:off x="2141166" y="2941847"/>
            <a:ext cx="33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89C2-0C59-B446-197E-FE15E0A7973F}"/>
              </a:ext>
            </a:extLst>
          </p:cNvPr>
          <p:cNvSpPr txBox="1"/>
          <p:nvPr/>
        </p:nvSpPr>
        <p:spPr>
          <a:xfrm>
            <a:off x="8031911" y="2941847"/>
            <a:ext cx="201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DeliveryR2</a:t>
            </a:r>
          </a:p>
        </p:txBody>
      </p:sp>
    </p:spTree>
    <p:extLst>
      <p:ext uri="{BB962C8B-B14F-4D97-AF65-F5344CB8AC3E}">
        <p14:creationId xmlns:p14="http://schemas.microsoft.com/office/powerpoint/2010/main" val="410447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</TotalTime>
  <Words>235</Words>
  <Application>Microsoft Office PowerPoint</Application>
  <PresentationFormat>Szélesvásznú</PresentationFormat>
  <Paragraphs>173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Ion</vt:lpstr>
      <vt:lpstr>Tacos KFT.</vt:lpstr>
      <vt:lpstr>Topológia</vt:lpstr>
      <vt:lpstr>IP/IPV6 tábla</vt:lpstr>
      <vt:lpstr>Vlan tábla</vt:lpstr>
      <vt:lpstr>Etherchannel</vt:lpstr>
      <vt:lpstr>Route Table</vt:lpstr>
      <vt:lpstr>Port-Security,(BPDU Guard)</vt:lpstr>
      <vt:lpstr>Port-Security,(BPDU Guard)</vt:lpstr>
      <vt:lpstr>HSRP</vt:lpstr>
      <vt:lpstr>ASA</vt:lpstr>
      <vt:lpstr>SSH</vt:lpstr>
      <vt:lpstr>WIFI</vt:lpstr>
      <vt:lpstr>WIFI Security</vt:lpstr>
      <vt:lpstr>Ping (Vlan 60  Vlan 40)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Tacos KFT.</dc:title>
  <dc:creator>Adam Varadi</dc:creator>
  <cp:lastModifiedBy>Lajka Kristóf</cp:lastModifiedBy>
  <cp:revision>7</cp:revision>
  <dcterms:created xsi:type="dcterms:W3CDTF">2024-10-28T13:09:53Z</dcterms:created>
  <dcterms:modified xsi:type="dcterms:W3CDTF">2024-12-06T13:43:11Z</dcterms:modified>
</cp:coreProperties>
</file>