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70" r:id="rId19"/>
    <p:sldId id="271" r:id="rId20"/>
    <p:sldId id="272" r:id="rId21"/>
    <p:sldId id="276" r:id="rId22"/>
    <p:sldId id="27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61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128795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259751" y="2139207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02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35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4888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Lajka Kristóf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Váradi Ádám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Enyedi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Sándors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kialakítása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OSPF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</a:t>
                      </a:r>
                      <a:r>
                        <a:rPr lang="hu-HU" baseline="0" dirty="0" smtClean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forgalomirányítás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Prezentáció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</a:t>
                      </a:r>
                      <a:r>
                        <a:rPr lang="hu-HU" dirty="0" err="1" smtClean="0"/>
                        <a:t>forgalomírányítás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NAT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Dokumentálás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ACL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SSH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HSRP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/>
              <a:t>Feladat elosztások: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9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305</Words>
  <Application>Microsoft Office PowerPoint</Application>
  <PresentationFormat>Szélesvásznú</PresentationFormat>
  <Paragraphs>210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Lajka Kristóf</cp:lastModifiedBy>
  <cp:revision>177</cp:revision>
  <dcterms:created xsi:type="dcterms:W3CDTF">2024-10-28T13:09:53Z</dcterms:created>
  <dcterms:modified xsi:type="dcterms:W3CDTF">2024-12-13T12:18:53Z</dcterms:modified>
</cp:coreProperties>
</file>