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Vizsgaremek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Készítette: </a:t>
            </a:r>
            <a:r>
              <a:rPr lang="hu-HU" dirty="0" err="1" smtClean="0"/>
              <a:t>Lajka</a:t>
            </a:r>
            <a:r>
              <a:rPr lang="hu-HU" dirty="0" smtClean="0"/>
              <a:t> Kristóf, Váradi Ádám, Enyedi Sándor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233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Topológia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72" y="2198913"/>
            <a:ext cx="9614263" cy="3570284"/>
          </a:xfrm>
        </p:spPr>
      </p:pic>
    </p:spTree>
    <p:extLst>
      <p:ext uri="{BB962C8B-B14F-4D97-AF65-F5344CB8AC3E}">
        <p14:creationId xmlns:p14="http://schemas.microsoft.com/office/powerpoint/2010/main" val="27648183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248862"/>
              </p:ext>
            </p:extLst>
          </p:nvPr>
        </p:nvGraphicFramePr>
        <p:xfrm>
          <a:off x="1402081" y="600892"/>
          <a:ext cx="9405255" cy="5646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1029">
                  <a:extLst>
                    <a:ext uri="{9D8B030D-6E8A-4147-A177-3AD203B41FA5}">
                      <a16:colId xmlns:a16="http://schemas.microsoft.com/office/drawing/2014/main" val="3090273338"/>
                    </a:ext>
                  </a:extLst>
                </a:gridCol>
                <a:gridCol w="1094359">
                  <a:extLst>
                    <a:ext uri="{9D8B030D-6E8A-4147-A177-3AD203B41FA5}">
                      <a16:colId xmlns:a16="http://schemas.microsoft.com/office/drawing/2014/main" val="2875755905"/>
                    </a:ext>
                  </a:extLst>
                </a:gridCol>
                <a:gridCol w="1628433">
                  <a:extLst>
                    <a:ext uri="{9D8B030D-6E8A-4147-A177-3AD203B41FA5}">
                      <a16:colId xmlns:a16="http://schemas.microsoft.com/office/drawing/2014/main" val="2716866000"/>
                    </a:ext>
                  </a:extLst>
                </a:gridCol>
                <a:gridCol w="2092879">
                  <a:extLst>
                    <a:ext uri="{9D8B030D-6E8A-4147-A177-3AD203B41FA5}">
                      <a16:colId xmlns:a16="http://schemas.microsoft.com/office/drawing/2014/main" val="3737121039"/>
                    </a:ext>
                  </a:extLst>
                </a:gridCol>
                <a:gridCol w="835513">
                  <a:extLst>
                    <a:ext uri="{9D8B030D-6E8A-4147-A177-3AD203B41FA5}">
                      <a16:colId xmlns:a16="http://schemas.microsoft.com/office/drawing/2014/main" val="2968511611"/>
                    </a:ext>
                  </a:extLst>
                </a:gridCol>
                <a:gridCol w="1843042">
                  <a:extLst>
                    <a:ext uri="{9D8B030D-6E8A-4147-A177-3AD203B41FA5}">
                      <a16:colId xmlns:a16="http://schemas.microsoft.com/office/drawing/2014/main" val="1167926882"/>
                    </a:ext>
                  </a:extLst>
                </a:gridCol>
              </a:tblGrid>
              <a:tr h="261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Eszköz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Interface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IP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IPv6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Subnet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Gateway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3913193430"/>
                  </a:ext>
                </a:extLst>
              </a:tr>
              <a:tr h="6603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Center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 err="1">
                          <a:effectLst/>
                        </a:rPr>
                        <a:t>Gig</a:t>
                      </a:r>
                      <a:r>
                        <a:rPr lang="hu-HU" sz="1200" dirty="0"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Se0/1/1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30.0.0.1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/30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1099212705"/>
                  </a:ext>
                </a:extLst>
              </a:tr>
              <a:tr h="660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 R1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Se0/1/0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 smtClean="0">
                          <a:effectLst/>
                        </a:rPr>
                        <a:t>20.0.0.2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 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/30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---------------------------------------------------------------------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1011185280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 err="1">
                          <a:effectLst/>
                        </a:rPr>
                        <a:t>Delivery</a:t>
                      </a:r>
                      <a:r>
                        <a:rPr lang="hu-HU" sz="1200" dirty="0">
                          <a:effectLst/>
                        </a:rPr>
                        <a:t> R2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Se0/1/0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30.0.0.2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-------------------------------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/30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---------------------------------------------------------------------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2131002270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ConR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Gig0/1.60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192.168.6.17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--------------------------------------------------------------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/28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---------------------------------------------------------------------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944185761"/>
                  </a:ext>
                </a:extLst>
              </a:tr>
              <a:tr h="52735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Boss Wi-Fi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LAN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192.168.7.33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---------------------------------------------------------------------------------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/29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192.168.7.1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4118598874"/>
                  </a:ext>
                </a:extLst>
              </a:tr>
              <a:tr h="3943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DeliverySW1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VLAN 40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----------------------------------------------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739058837"/>
                  </a:ext>
                </a:extLst>
              </a:tr>
              <a:tr h="2613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DeliverySW2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VLAN 50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-----------------------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3556774337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DeliveryPC1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DHCP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SLAAC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/27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192.168.5.65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2103388622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DeliveryPC2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DHCP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SLAAC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/27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192.168.5.65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555462463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DeliveryPC3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DCHP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SLAAC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/28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192.168.5.97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3115984637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DeliveryPC4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DHCP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SLAAC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/28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192.168.5.97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4192346636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DeliveryServer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DHCP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SLAAC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/27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192.168.5.85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403503899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Laptop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Wireless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DHCP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/29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192.168.7.1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2998340118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Smartphone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Wireless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DHCP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--------------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/29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192.168.7.1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2786137660"/>
                  </a:ext>
                </a:extLst>
              </a:tr>
              <a:tr h="1288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ConPC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192.168.6.20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Stateful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/28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192.168.6.17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4216559495"/>
                  </a:ext>
                </a:extLst>
              </a:tr>
              <a:tr h="2613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ConServer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NIC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192.168.6.25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2001:ACAD:DB8:6::1/64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</a:rPr>
                        <a:t>/28</a:t>
                      </a:r>
                      <a:endParaRPr lang="hu-H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 dirty="0">
                          <a:effectLst/>
                        </a:rPr>
                        <a:t>192.168.6.17</a:t>
                      </a:r>
                      <a:endParaRPr lang="hu-H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478" marR="28478" marT="0" marB="0"/>
                </a:tc>
                <a:extLst>
                  <a:ext uri="{0D108BD9-81ED-4DB2-BD59-A6C34878D82A}">
                    <a16:rowId xmlns:a16="http://schemas.microsoft.com/office/drawing/2014/main" val="4035585930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1132114" y="26127"/>
            <a:ext cx="4720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IPv4 CÍMZÉS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8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doboz 3"/>
          <p:cNvSpPr txBox="1"/>
          <p:nvPr/>
        </p:nvSpPr>
        <p:spPr>
          <a:xfrm>
            <a:off x="1132114" y="26127"/>
            <a:ext cx="3405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bg1"/>
                </a:solidFill>
              </a:rPr>
              <a:t>IPv6 CÍMZÉS</a:t>
            </a:r>
            <a:endParaRPr lang="hu-H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0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083364"/>
            <a:ext cx="6359432" cy="4635220"/>
          </a:xfrm>
        </p:spPr>
      </p:pic>
      <p:sp>
        <p:nvSpPr>
          <p:cNvPr id="5" name="Szövegdoboz 4"/>
          <p:cNvSpPr txBox="1"/>
          <p:nvPr/>
        </p:nvSpPr>
        <p:spPr>
          <a:xfrm>
            <a:off x="7837713" y="1593669"/>
            <a:ext cx="331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HSRP (3. </a:t>
            </a:r>
            <a:r>
              <a:rPr lang="hu-HU" dirty="0" err="1" smtClean="0"/>
              <a:t>rétegbeli</a:t>
            </a:r>
            <a:r>
              <a:rPr lang="hu-HU" dirty="0" smtClean="0"/>
              <a:t> redundancia)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Etherchannel</a:t>
            </a:r>
            <a:r>
              <a:rPr lang="hu-HU" dirty="0" smtClean="0"/>
              <a:t> (</a:t>
            </a:r>
            <a:r>
              <a:rPr lang="hu-HU" dirty="0" err="1" smtClean="0"/>
              <a:t>PAgP</a:t>
            </a:r>
            <a:r>
              <a:rPr lang="hu-HU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691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73" y="1515293"/>
            <a:ext cx="7092816" cy="3829544"/>
          </a:xfrm>
        </p:spPr>
      </p:pic>
      <p:sp>
        <p:nvSpPr>
          <p:cNvPr id="5" name="Szövegdoboz 4"/>
          <p:cNvSpPr txBox="1"/>
          <p:nvPr/>
        </p:nvSpPr>
        <p:spPr>
          <a:xfrm>
            <a:off x="8386355" y="162850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Webserver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746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93</TotalTime>
  <Words>182</Words>
  <Application>Microsoft Office PowerPoint</Application>
  <PresentationFormat>Szélesvásznú</PresentationFormat>
  <Paragraphs>131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Organikus</vt:lpstr>
      <vt:lpstr>Vizsgaremek</vt:lpstr>
      <vt:lpstr>Topológia</vt:lpstr>
      <vt:lpstr>PowerPoint-bemutató</vt:lpstr>
      <vt:lpstr>PowerPoint-bemutató</vt:lpstr>
      <vt:lpstr>PowerPoint-bemutató</vt:lpstr>
      <vt:lpstr>PowerPoint-bemutató</vt:lpstr>
    </vt:vector>
  </TitlesOfParts>
  <Company>MSZC Kandó Kálmán Informatikai Technikum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</dc:title>
  <dc:creator>Tanuló</dc:creator>
  <cp:lastModifiedBy>Tanuló</cp:lastModifiedBy>
  <cp:revision>10</cp:revision>
  <dcterms:created xsi:type="dcterms:W3CDTF">2024-12-06T12:13:11Z</dcterms:created>
  <dcterms:modified xsi:type="dcterms:W3CDTF">2024-12-06T13:46:16Z</dcterms:modified>
</cp:coreProperties>
</file>