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659B4-2C0C-42FC-A254-C04FB1070E39}" type="datetimeFigureOut">
              <a:rPr lang="hu-HU" smtClean="0"/>
              <a:t>2023. 05. 18.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774ADDB-CE09-462D-AD2D-E311D5DAA582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224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659B4-2C0C-42FC-A254-C04FB1070E39}" type="datetimeFigureOut">
              <a:rPr lang="hu-HU" smtClean="0"/>
              <a:t>2023. 05. 18.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ADDB-CE09-462D-AD2D-E311D5DAA582}" type="slidenum">
              <a:rPr lang="hu-HU" smtClean="0"/>
              <a:t>‹#›</a:t>
            </a:fld>
            <a:endParaRPr lang="hu-H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810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659B4-2C0C-42FC-A254-C04FB1070E39}" type="datetimeFigureOut">
              <a:rPr lang="hu-HU" smtClean="0"/>
              <a:t>2023. 05. 18.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ADDB-CE09-462D-AD2D-E311D5DAA582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698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659B4-2C0C-42FC-A254-C04FB1070E39}" type="datetimeFigureOut">
              <a:rPr lang="hu-HU" smtClean="0"/>
              <a:t>2023. 05. 18.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ADDB-CE09-462D-AD2D-E311D5DAA582}" type="slidenum">
              <a:rPr lang="hu-HU" smtClean="0"/>
              <a:t>‹#›</a:t>
            </a:fld>
            <a:endParaRPr lang="hu-H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385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659B4-2C0C-42FC-A254-C04FB1070E39}" type="datetimeFigureOut">
              <a:rPr lang="hu-HU" smtClean="0"/>
              <a:t>2023. 05. 18.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ADDB-CE09-462D-AD2D-E311D5DAA582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12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659B4-2C0C-42FC-A254-C04FB1070E39}" type="datetimeFigureOut">
              <a:rPr lang="hu-HU" smtClean="0"/>
              <a:t>2023. 05. 18.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ADDB-CE09-462D-AD2D-E311D5DAA582}" type="slidenum">
              <a:rPr lang="hu-HU" smtClean="0"/>
              <a:t>‹#›</a:t>
            </a:fld>
            <a:endParaRPr lang="hu-H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778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659B4-2C0C-42FC-A254-C04FB1070E39}" type="datetimeFigureOut">
              <a:rPr lang="hu-HU" smtClean="0"/>
              <a:t>2023. 05. 18.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ADDB-CE09-462D-AD2D-E311D5DAA582}" type="slidenum">
              <a:rPr lang="hu-HU" smtClean="0"/>
              <a:t>‹#›</a:t>
            </a:fld>
            <a:endParaRPr lang="hu-H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919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659B4-2C0C-42FC-A254-C04FB1070E39}" type="datetimeFigureOut">
              <a:rPr lang="hu-HU" smtClean="0"/>
              <a:t>2023. 05. 18.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ADDB-CE09-462D-AD2D-E311D5DAA582}" type="slidenum">
              <a:rPr lang="hu-HU" smtClean="0"/>
              <a:t>‹#›</a:t>
            </a:fld>
            <a:endParaRPr lang="hu-H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37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659B4-2C0C-42FC-A254-C04FB1070E39}" type="datetimeFigureOut">
              <a:rPr lang="hu-HU" smtClean="0"/>
              <a:t>2023. 05. 18.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ADDB-CE09-462D-AD2D-E311D5DAA5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8619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659B4-2C0C-42FC-A254-C04FB1070E39}" type="datetimeFigureOut">
              <a:rPr lang="hu-HU" smtClean="0"/>
              <a:t>2023. 05. 18.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ADDB-CE09-462D-AD2D-E311D5DAA582}" type="slidenum">
              <a:rPr lang="hu-HU" smtClean="0"/>
              <a:t>‹#›</a:t>
            </a:fld>
            <a:endParaRPr lang="hu-H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724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E5659B4-2C0C-42FC-A254-C04FB1070E39}" type="datetimeFigureOut">
              <a:rPr lang="hu-HU" smtClean="0"/>
              <a:t>2023. 05. 18.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ADDB-CE09-462D-AD2D-E311D5DAA582}" type="slidenum">
              <a:rPr lang="hu-HU" smtClean="0"/>
              <a:t>‹#›</a:t>
            </a:fld>
            <a:endParaRPr lang="hu-H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234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659B4-2C0C-42FC-A254-C04FB1070E39}" type="datetimeFigureOut">
              <a:rPr lang="hu-HU" smtClean="0"/>
              <a:t>2023. 05. 18.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774ADDB-CE09-462D-AD2D-E311D5DAA582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895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389F1A-4F72-4E27-9582-04E7E785E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1177" y="1573823"/>
            <a:ext cx="3695691" cy="1215990"/>
          </a:xfrm>
        </p:spPr>
        <p:txBody>
          <a:bodyPr/>
          <a:lstStyle/>
          <a:p>
            <a:r>
              <a:rPr lang="hu-HU" dirty="0"/>
              <a:t>Lucifer</a:t>
            </a:r>
          </a:p>
        </p:txBody>
      </p:sp>
      <p:pic>
        <p:nvPicPr>
          <p:cNvPr id="1026" name="Picture 2" descr="Lucifer idézetek">
            <a:extLst>
              <a:ext uri="{FF2B5EF4-FFF2-40B4-BE49-F238E27FC236}">
                <a16:creationId xmlns:a16="http://schemas.microsoft.com/office/drawing/2014/main" id="{3D29645B-F9FF-43E3-9A40-4D2BE42DE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972" y="155762"/>
            <a:ext cx="4114620" cy="6095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ucifer / Lucifer az Újvilágban">
            <a:extLst>
              <a:ext uri="{FF2B5EF4-FFF2-40B4-BE49-F238E27FC236}">
                <a16:creationId xmlns:a16="http://schemas.microsoft.com/office/drawing/2014/main" id="{15890D7D-920E-41C4-93D2-C59DF7FBA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23" y="387594"/>
            <a:ext cx="3936269" cy="5371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024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086B47-A29A-4F28-8B18-3B15608EF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Főbb Szereplők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7D9DD66-1F70-4F3B-AB64-5CD27792F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Lucifer </a:t>
            </a:r>
            <a:r>
              <a:rPr lang="hu-HU" dirty="0" err="1"/>
              <a:t>Morningstar</a:t>
            </a:r>
            <a:r>
              <a:rPr lang="hu-HU" dirty="0"/>
              <a:t> (Tom </a:t>
            </a:r>
            <a:r>
              <a:rPr lang="hu-HU" dirty="0" err="1"/>
              <a:t>Ellis</a:t>
            </a:r>
            <a:r>
              <a:rPr lang="hu-HU" dirty="0"/>
              <a:t>): Lucifer az ördög maga, aki unalmában úgy dönt, hogy elhagyja a Poklot és a földre költözik. Excentrikus, bámulatosan vonzó és rendkívül cinikus. Ő a sorozat főszereplője, aki átalakulva az igazságszolgáltatás védelmezőjévé válik.</a:t>
            </a:r>
          </a:p>
          <a:p>
            <a:r>
              <a:rPr lang="hu-HU" dirty="0"/>
              <a:t>Chloe </a:t>
            </a:r>
            <a:r>
              <a:rPr lang="hu-HU" dirty="0" err="1"/>
              <a:t>Decker</a:t>
            </a:r>
            <a:r>
              <a:rPr lang="hu-HU" dirty="0"/>
              <a:t> (Lauren </a:t>
            </a:r>
            <a:r>
              <a:rPr lang="hu-HU" dirty="0" err="1"/>
              <a:t>German</a:t>
            </a:r>
            <a:r>
              <a:rPr lang="hu-HU" dirty="0"/>
              <a:t>): Chloe a Los Angeles-i Rendőrség nyomozója, aki a főhőssel, Luciferrel párosul, hogy megoldjanak egy sor rejtélyes bűntényt. Talpraesett, intelligens és nem hagyja, hogy Lucifer cinikus viselkedése zavarja.</a:t>
            </a:r>
          </a:p>
        </p:txBody>
      </p:sp>
    </p:spTree>
    <p:extLst>
      <p:ext uri="{BB962C8B-B14F-4D97-AF65-F5344CB8AC3E}">
        <p14:creationId xmlns:p14="http://schemas.microsoft.com/office/powerpoint/2010/main" val="2927163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0E64CEA8-0809-47F0-92AE-CC3C3653D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Mazikeen</a:t>
            </a:r>
            <a:r>
              <a:rPr lang="hu-HU" dirty="0"/>
              <a:t> (</a:t>
            </a:r>
            <a:r>
              <a:rPr lang="hu-HU" dirty="0" err="1"/>
              <a:t>Lesley</a:t>
            </a:r>
            <a:r>
              <a:rPr lang="hu-HU" dirty="0"/>
              <a:t>-Ann Brandt): </a:t>
            </a:r>
            <a:r>
              <a:rPr lang="hu-HU" dirty="0" err="1"/>
              <a:t>Mazikeen</a:t>
            </a:r>
            <a:r>
              <a:rPr lang="hu-HU" dirty="0"/>
              <a:t>, röviden </a:t>
            </a:r>
            <a:r>
              <a:rPr lang="hu-HU" dirty="0" err="1"/>
              <a:t>Maze</a:t>
            </a:r>
            <a:r>
              <a:rPr lang="hu-HU" dirty="0"/>
              <a:t>, Lucifer bizalmas barátja és szövetségese. Egy démon, aki segít Lucifernek az ügyek megoldásában. Hűséges, erős és halálos harcos.</a:t>
            </a:r>
          </a:p>
          <a:p>
            <a:r>
              <a:rPr lang="hu-HU" dirty="0" err="1"/>
              <a:t>Amenadiel</a:t>
            </a:r>
            <a:r>
              <a:rPr lang="hu-HU" dirty="0"/>
              <a:t> (DB </a:t>
            </a:r>
            <a:r>
              <a:rPr lang="hu-HU" dirty="0" err="1"/>
              <a:t>Woodside</a:t>
            </a:r>
            <a:r>
              <a:rPr lang="hu-HU" dirty="0"/>
              <a:t>): </a:t>
            </a:r>
            <a:r>
              <a:rPr lang="hu-HU" dirty="0" err="1"/>
              <a:t>Amenadiel</a:t>
            </a:r>
            <a:r>
              <a:rPr lang="hu-HU" dirty="0"/>
              <a:t> Lucifer testvére és angyal, aki feladata, hogy visszahozza Lucifert a Pokolba. Az idő múlásával azonban szoros kapcsolatot alakít ki a földi élettel és testvére iránti szeretetével.</a:t>
            </a:r>
          </a:p>
        </p:txBody>
      </p:sp>
    </p:spTree>
    <p:extLst>
      <p:ext uri="{BB962C8B-B14F-4D97-AF65-F5344CB8AC3E}">
        <p14:creationId xmlns:p14="http://schemas.microsoft.com/office/powerpoint/2010/main" val="3435873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B5005A9-FA7D-4DC1-A38F-796CF8301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Főbb cselekmények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C55A02D-8457-4ABC-AEC4-5F51EF32B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hu-HU" dirty="0"/>
              <a:t>Élete Los Angelesben: Lucifer </a:t>
            </a:r>
            <a:r>
              <a:rPr lang="hu-HU" dirty="0" err="1"/>
              <a:t>Morningstar</a:t>
            </a:r>
            <a:r>
              <a:rPr lang="hu-HU" dirty="0"/>
              <a:t> elhagyja a Poklot, és Los Angelesbe költözik, ahol saját klubot nyit, a Luxot. Itt találkozik Chloe </a:t>
            </a:r>
            <a:r>
              <a:rPr lang="hu-HU" dirty="0" err="1"/>
              <a:t>Decker</a:t>
            </a:r>
            <a:r>
              <a:rPr lang="hu-HU" dirty="0"/>
              <a:t> nyomozóval, akivel közösen nyomozni kezdnek rejtélyes bűncselekmények ügyében.</a:t>
            </a:r>
          </a:p>
          <a:p>
            <a:r>
              <a:rPr lang="hu-HU" dirty="0"/>
              <a:t>Bűnügyek megoldása: Lucifer és Chloe együtt dolgozik, hogy megoldják Los Angeles legrejtélyesebb bűncselekményeit. Lucifer sajátos képességeit felhasználva képes átlátni az emberek bűnös vágyait, ami segít nekik az ügyek felderítésében.</a:t>
            </a:r>
          </a:p>
          <a:p>
            <a:endParaRPr lang="hu-HU" dirty="0"/>
          </a:p>
        </p:txBody>
      </p:sp>
      <p:pic>
        <p:nvPicPr>
          <p:cNvPr id="2050" name="Picture 2" descr="Lucifer (TV Series 2016–2021) - IMDb">
            <a:extLst>
              <a:ext uri="{FF2B5EF4-FFF2-40B4-BE49-F238E27FC236}">
                <a16:creationId xmlns:a16="http://schemas.microsoft.com/office/drawing/2014/main" id="{4190FB9A-FB8C-4C6D-8ACB-9F8A38616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7140" y="1"/>
            <a:ext cx="1434860" cy="212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127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D42792A5-0804-41C4-BE64-CC0DE92D2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Lucifer múltja: Az évadok során fokozatosan feltárul Lucifer múltja, és a nézők betekintést kapnak abba, hogyan vált ő az ördögből a Pokol urává. Megismerjük a testvéreit, mint például </a:t>
            </a:r>
            <a:r>
              <a:rPr lang="hu-HU" dirty="0" err="1"/>
              <a:t>Amenadielt</a:t>
            </a:r>
            <a:r>
              <a:rPr lang="hu-HU" dirty="0"/>
              <a:t> és az énekesnő </a:t>
            </a:r>
            <a:r>
              <a:rPr lang="hu-HU" dirty="0" err="1"/>
              <a:t>Maze</a:t>
            </a:r>
            <a:r>
              <a:rPr lang="hu-HU" dirty="0"/>
              <a:t>-t, akiknek szintén szerepe van a történetben.</a:t>
            </a:r>
          </a:p>
          <a:p>
            <a:r>
              <a:rPr lang="hu-HU" dirty="0"/>
              <a:t>Érzelmi utazások: A sorozatban számos érzelmi szál fut végig. Lucifer lassan megérti az emberi érzelmeket és kezdi </a:t>
            </a:r>
            <a:r>
              <a:rPr lang="hu-HU" dirty="0" err="1"/>
              <a:t>kérdőjelezni</a:t>
            </a:r>
            <a:r>
              <a:rPr lang="hu-HU" dirty="0"/>
              <a:t> önmagát és a helyét a világban. Emellett különleges kapcsolat alakul ki Lucifer és Chloe között, ami idővel romantikus vonalat is kap.</a:t>
            </a:r>
          </a:p>
          <a:p>
            <a:endParaRPr lang="hu-HU" dirty="0"/>
          </a:p>
          <a:p>
            <a:endParaRPr lang="hu-HU" dirty="0"/>
          </a:p>
        </p:txBody>
      </p:sp>
      <p:pic>
        <p:nvPicPr>
          <p:cNvPr id="3074" name="Picture 2" descr="Elbúcsúzik Chloe és Lucifer is – fotó! - Starity.hu">
            <a:extLst>
              <a:ext uri="{FF2B5EF4-FFF2-40B4-BE49-F238E27FC236}">
                <a16:creationId xmlns:a16="http://schemas.microsoft.com/office/drawing/2014/main" id="{902BBEB0-C643-43F8-BEE2-3606E6C64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524" y="86264"/>
            <a:ext cx="8953500" cy="167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300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DD0953-C0F5-4F3E-88AD-D925D3733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C965B35-4FBC-4FEB-B54E-1BB2F2403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Menny és Pokol: A sorozatban megismerhetjük a menny és a Pokol világát, valamint az ott élő angyalok és démonok dinamikáját. Lucifer többször szembesül azzal a kihívással, hogy döntenie kell a múltja és a jelen között, miközben megtapasztalja az emberi megbocsátást és megtisztulást.</a:t>
            </a:r>
          </a:p>
          <a:p>
            <a:r>
              <a:rPr lang="hu-HU" dirty="0"/>
              <a:t>Ezek a főbb cselekmények, amelyek a "Lucifer" sorozatot jellemzik. A bűnügyi dráma, a természetfeletti elemek és a karakterek sokszínűsége együtt teszi ezt a sorozatot izgalmas és lenyűgöző élménnyé.</a:t>
            </a:r>
          </a:p>
        </p:txBody>
      </p:sp>
    </p:spTree>
    <p:extLst>
      <p:ext uri="{BB962C8B-B14F-4D97-AF65-F5344CB8AC3E}">
        <p14:creationId xmlns:p14="http://schemas.microsoft.com/office/powerpoint/2010/main" val="279726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BEF2087F-C50E-4E7F-B19C-59FC3E92E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Köszönöm a figyelmet</a:t>
            </a:r>
          </a:p>
          <a:p>
            <a:r>
              <a:rPr lang="hu-HU" dirty="0"/>
              <a:t>Készítette: Lakatos Károly</a:t>
            </a:r>
          </a:p>
        </p:txBody>
      </p:sp>
    </p:spTree>
    <p:extLst>
      <p:ext uri="{BB962C8B-B14F-4D97-AF65-F5344CB8AC3E}">
        <p14:creationId xmlns:p14="http://schemas.microsoft.com/office/powerpoint/2010/main" val="3267762775"/>
      </p:ext>
    </p:extLst>
  </p:cSld>
  <p:clrMapOvr>
    <a:masterClrMapping/>
  </p:clrMapOvr>
</p:sld>
</file>

<file path=ppt/theme/theme1.xml><?xml version="1.0" encoding="utf-8"?>
<a:theme xmlns:a="http://schemas.openxmlformats.org/drawingml/2006/main" name="Galéria">
  <a:themeElements>
    <a:clrScheme name="Galé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é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é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</TotalTime>
  <Words>409</Words>
  <Application>Microsoft Office PowerPoint</Application>
  <PresentationFormat>Szélesvásznú</PresentationFormat>
  <Paragraphs>15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Galéria</vt:lpstr>
      <vt:lpstr>Lucifer</vt:lpstr>
      <vt:lpstr>Főbb Szereplők</vt:lpstr>
      <vt:lpstr>PowerPoint-bemutató</vt:lpstr>
      <vt:lpstr>Főbb cselekmények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Lucifer</dc:title>
  <dc:creator>DIÁK</dc:creator>
  <cp:lastModifiedBy>DIÁK</cp:lastModifiedBy>
  <cp:revision>1</cp:revision>
  <dcterms:created xsi:type="dcterms:W3CDTF">2023-05-18T08:59:18Z</dcterms:created>
  <dcterms:modified xsi:type="dcterms:W3CDTF">2023-05-18T09:03:26Z</dcterms:modified>
</cp:coreProperties>
</file>