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62" r:id="rId3"/>
    <p:sldId id="267" r:id="rId4"/>
    <p:sldId id="258" r:id="rId5"/>
    <p:sldId id="257" r:id="rId6"/>
    <p:sldId id="260" r:id="rId7"/>
    <p:sldId id="279" r:id="rId8"/>
    <p:sldId id="261" r:id="rId9"/>
    <p:sldId id="264" r:id="rId10"/>
    <p:sldId id="272" r:id="rId11"/>
    <p:sldId id="273" r:id="rId12"/>
    <p:sldId id="275" r:id="rId13"/>
    <p:sldId id="259" r:id="rId14"/>
    <p:sldId id="270" r:id="rId15"/>
    <p:sldId id="265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81A93-5F9B-4C66-B52D-9E1EF2BC905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96B934-41BB-456A-999C-94FBAF2A9EE4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sz="2400" b="0" dirty="0" err="1" smtClean="0"/>
            <a:t>Új</a:t>
          </a:r>
          <a:r>
            <a:rPr lang="en-GB" sz="2400" b="0" dirty="0" smtClean="0"/>
            <a:t> </a:t>
          </a:r>
          <a:r>
            <a:rPr lang="en-GB" sz="2400" b="0" dirty="0" err="1" smtClean="0"/>
            <a:t>jelölés-szavazás</a:t>
          </a:r>
          <a:endParaRPr lang="en-GB" sz="2400" b="0" dirty="0"/>
        </a:p>
      </dgm:t>
    </dgm:pt>
    <dgm:pt modelId="{8023221D-D575-4110-8134-DDCA38AAF041}" type="parTrans" cxnId="{F28CA448-15E5-48D8-A436-FF09B83BBB49}">
      <dgm:prSet/>
      <dgm:spPr/>
      <dgm:t>
        <a:bodyPr/>
        <a:lstStyle/>
        <a:p>
          <a:endParaRPr lang="en-GB"/>
        </a:p>
      </dgm:t>
    </dgm:pt>
    <dgm:pt modelId="{20F91ED6-1205-447F-9784-1715E6E226D9}" type="sibTrans" cxnId="{F28CA448-15E5-48D8-A436-FF09B83BBB4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A4845464-B621-44D0-9C58-F5553D561618}">
      <dgm:prSet phldrT="[Text]" custT="1"/>
      <dgm:spPr/>
      <dgm:t>
        <a:bodyPr/>
        <a:lstStyle/>
        <a:p>
          <a:r>
            <a:rPr lang="en-GB" sz="2400" b="0" dirty="0" err="1" smtClean="0"/>
            <a:t>Felhasználók</a:t>
          </a:r>
          <a:r>
            <a:rPr lang="en-GB" sz="2400" b="0" dirty="0" smtClean="0"/>
            <a:t> </a:t>
          </a:r>
          <a:r>
            <a:rPr lang="en-GB" sz="2400" b="0" dirty="0" err="1" smtClean="0"/>
            <a:t>jelölnek</a:t>
          </a:r>
          <a:endParaRPr lang="en-GB" sz="2400" b="0" dirty="0"/>
        </a:p>
      </dgm:t>
    </dgm:pt>
    <dgm:pt modelId="{25C1CA0E-1D6C-47DC-B77B-6AE7F55D2AB5}" type="parTrans" cxnId="{32F931EE-3B55-49B8-BE9A-2B0AF2C206A0}">
      <dgm:prSet/>
      <dgm:spPr/>
      <dgm:t>
        <a:bodyPr/>
        <a:lstStyle/>
        <a:p>
          <a:endParaRPr lang="en-GB"/>
        </a:p>
      </dgm:t>
    </dgm:pt>
    <dgm:pt modelId="{F08A21A6-2591-45FB-98E1-8D891A950533}" type="sibTrans" cxnId="{32F931EE-3B55-49B8-BE9A-2B0AF2C206A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90FCCB6B-9E6A-451F-81D5-2EC5D1B89B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Jelölési</a:t>
          </a:r>
          <a:r>
            <a:rPr lang="en-GB" sz="2400" b="0" dirty="0" smtClean="0">
              <a:solidFill>
                <a:schemeClr val="bg1"/>
              </a:solidFill>
            </a:rPr>
            <a:t> </a:t>
          </a:r>
          <a:r>
            <a:rPr lang="en-GB" sz="2400" b="0" dirty="0" err="1" smtClean="0">
              <a:solidFill>
                <a:schemeClr val="bg1"/>
              </a:solidFill>
            </a:rPr>
            <a:t>határidő</a:t>
          </a:r>
          <a:endParaRPr lang="en-GB" sz="2400" b="0" dirty="0">
            <a:solidFill>
              <a:schemeClr val="bg1"/>
            </a:solidFill>
          </a:endParaRPr>
        </a:p>
      </dgm:t>
    </dgm:pt>
    <dgm:pt modelId="{DC5DE34D-589E-4C9E-BE7C-1DECDE664F0E}" type="parTrans" cxnId="{B17627F2-0A52-4A39-91FE-77365723FC57}">
      <dgm:prSet/>
      <dgm:spPr/>
      <dgm:t>
        <a:bodyPr/>
        <a:lstStyle/>
        <a:p>
          <a:endParaRPr lang="en-GB"/>
        </a:p>
      </dgm:t>
    </dgm:pt>
    <dgm:pt modelId="{1F82FA9B-81DA-403C-8FAD-7DFA1EC4F461}" type="sibTrans" cxnId="{B17627F2-0A52-4A39-91FE-77365723FC5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B012D3E9-FE0B-40DE-8B3B-BDA8AEB3B3BD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sz="2400" b="0" dirty="0" err="1" smtClean="0"/>
            <a:t>Jelölések</a:t>
          </a:r>
          <a:r>
            <a:rPr lang="en-GB" sz="2400" b="0" dirty="0" smtClean="0"/>
            <a:t> </a:t>
          </a:r>
          <a:r>
            <a:rPr lang="en-GB" sz="2400" b="0" dirty="0" err="1" smtClean="0"/>
            <a:t>véglegesítése</a:t>
          </a:r>
          <a:endParaRPr lang="en-GB" sz="2400" b="0" dirty="0"/>
        </a:p>
      </dgm:t>
    </dgm:pt>
    <dgm:pt modelId="{CCF072F1-6D6F-4166-8F8B-0A1AEEC82703}" type="parTrans" cxnId="{DA9A8520-1945-41D9-B02D-30A530C661B3}">
      <dgm:prSet/>
      <dgm:spPr/>
      <dgm:t>
        <a:bodyPr/>
        <a:lstStyle/>
        <a:p>
          <a:endParaRPr lang="en-GB"/>
        </a:p>
      </dgm:t>
    </dgm:pt>
    <dgm:pt modelId="{444115E9-9400-486D-BF66-4AFB2D672392}" type="sibTrans" cxnId="{DA9A8520-1945-41D9-B02D-30A530C661B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838D3BD2-249A-43C6-BB1B-1559787E29C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Megnyílik</a:t>
          </a:r>
          <a:r>
            <a:rPr lang="en-GB" sz="2400" b="0" dirty="0" smtClean="0">
              <a:solidFill>
                <a:schemeClr val="bg1"/>
              </a:solidFill>
            </a:rPr>
            <a:t> a </a:t>
          </a:r>
          <a:r>
            <a:rPr lang="en-GB" sz="2400" b="0" dirty="0" err="1" smtClean="0">
              <a:solidFill>
                <a:schemeClr val="bg1"/>
              </a:solidFill>
            </a:rPr>
            <a:t>szavazás</a:t>
          </a:r>
          <a:endParaRPr lang="en-GB" sz="2400" b="0" dirty="0">
            <a:solidFill>
              <a:schemeClr val="bg1"/>
            </a:solidFill>
          </a:endParaRPr>
        </a:p>
      </dgm:t>
    </dgm:pt>
    <dgm:pt modelId="{291A01B7-A8FA-4FA0-A1E8-15DFD6542980}" type="parTrans" cxnId="{2CAB04FB-629A-489F-8B5C-3B2AE0C59CE0}">
      <dgm:prSet/>
      <dgm:spPr/>
      <dgm:t>
        <a:bodyPr/>
        <a:lstStyle/>
        <a:p>
          <a:endParaRPr lang="en-GB"/>
        </a:p>
      </dgm:t>
    </dgm:pt>
    <dgm:pt modelId="{0B815773-768F-4590-9517-974DC043C4BA}" type="sibTrans" cxnId="{2CAB04FB-629A-489F-8B5C-3B2AE0C59CE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AD29704-C5CC-4971-B03B-4BDCC1DD2757}">
      <dgm:prSet phldrT="[Text]" custT="1"/>
      <dgm:spPr/>
      <dgm:t>
        <a:bodyPr/>
        <a:lstStyle/>
        <a:p>
          <a:r>
            <a:rPr lang="en-GB" sz="2400" b="0" dirty="0" err="1" smtClean="0"/>
            <a:t>Felhasználók</a:t>
          </a:r>
          <a:r>
            <a:rPr lang="en-GB" sz="2400" b="0" dirty="0" smtClean="0"/>
            <a:t> </a:t>
          </a:r>
          <a:r>
            <a:rPr lang="en-GB" sz="2400" b="0" dirty="0" err="1" smtClean="0"/>
            <a:t>szavaznak</a:t>
          </a:r>
          <a:endParaRPr lang="en-GB" sz="2400" b="0" dirty="0"/>
        </a:p>
      </dgm:t>
    </dgm:pt>
    <dgm:pt modelId="{F72B2DC0-6838-4376-B4BA-1FEA2839B003}" type="parTrans" cxnId="{2D181ADB-000B-4C56-BA46-D00F5AE097D7}">
      <dgm:prSet/>
      <dgm:spPr/>
      <dgm:t>
        <a:bodyPr/>
        <a:lstStyle/>
        <a:p>
          <a:endParaRPr lang="en-GB"/>
        </a:p>
      </dgm:t>
    </dgm:pt>
    <dgm:pt modelId="{5432D8F9-11D4-4A97-8227-37D3B93B5B17}" type="sibTrans" cxnId="{2D181ADB-000B-4C56-BA46-D00F5AE097D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7D8DC34-087B-470E-A257-36B840BC5B7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Lezárul</a:t>
          </a:r>
          <a:r>
            <a:rPr lang="en-GB" sz="2400" b="0" dirty="0" smtClean="0">
              <a:solidFill>
                <a:schemeClr val="bg1"/>
              </a:solidFill>
            </a:rPr>
            <a:t> a </a:t>
          </a:r>
          <a:r>
            <a:rPr lang="en-GB" sz="2400" b="0" dirty="0" err="1" smtClean="0">
              <a:solidFill>
                <a:schemeClr val="bg1"/>
              </a:solidFill>
            </a:rPr>
            <a:t>szavazás</a:t>
          </a:r>
          <a:endParaRPr lang="en-GB" sz="2400" b="0" dirty="0">
            <a:solidFill>
              <a:schemeClr val="bg1"/>
            </a:solidFill>
          </a:endParaRPr>
        </a:p>
      </dgm:t>
    </dgm:pt>
    <dgm:pt modelId="{A99CAB86-F908-47D6-A800-5B6C34AA840A}" type="parTrans" cxnId="{29E600A3-4EDE-4E18-AB46-929C6CDAB1FE}">
      <dgm:prSet/>
      <dgm:spPr/>
      <dgm:t>
        <a:bodyPr/>
        <a:lstStyle/>
        <a:p>
          <a:endParaRPr lang="en-GB"/>
        </a:p>
      </dgm:t>
    </dgm:pt>
    <dgm:pt modelId="{D2532C20-3842-4F48-8958-B89ACEAF7C80}" type="sibTrans" cxnId="{29E600A3-4EDE-4E18-AB46-929C6CDAB1F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B9C5500-12F1-481B-917F-233AAB7E72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Eredmények</a:t>
          </a:r>
          <a:endParaRPr lang="en-GB" sz="2400" b="0" dirty="0">
            <a:solidFill>
              <a:schemeClr val="bg1"/>
            </a:solidFill>
          </a:endParaRPr>
        </a:p>
      </dgm:t>
    </dgm:pt>
    <dgm:pt modelId="{DE483198-6EBD-48A5-B4B6-128DBAC44043}" type="parTrans" cxnId="{99A1138C-C562-469D-95C4-68DD5A918E78}">
      <dgm:prSet/>
      <dgm:spPr/>
      <dgm:t>
        <a:bodyPr/>
        <a:lstStyle/>
        <a:p>
          <a:endParaRPr lang="en-GB"/>
        </a:p>
      </dgm:t>
    </dgm:pt>
    <dgm:pt modelId="{0A4F57F6-4479-409B-89C0-A520591DCA23}" type="sibTrans" cxnId="{99A1138C-C562-469D-95C4-68DD5A918E78}">
      <dgm:prSet/>
      <dgm:spPr/>
      <dgm:t>
        <a:bodyPr/>
        <a:lstStyle/>
        <a:p>
          <a:endParaRPr lang="en-GB"/>
        </a:p>
      </dgm:t>
    </dgm:pt>
    <dgm:pt modelId="{A8480530-E600-4685-8224-5E4DCA0346D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2400" b="0" dirty="0" err="1" smtClean="0">
              <a:solidFill>
                <a:schemeClr val="bg1"/>
              </a:solidFill>
            </a:rPr>
            <a:t>Jelölés</a:t>
          </a:r>
          <a:r>
            <a:rPr lang="en-GB" sz="2400" b="0" dirty="0" smtClean="0">
              <a:solidFill>
                <a:schemeClr val="bg1"/>
              </a:solidFill>
            </a:rPr>
            <a:t> </a:t>
          </a:r>
          <a:r>
            <a:rPr lang="en-GB" sz="2400" b="0" dirty="0" err="1" smtClean="0">
              <a:solidFill>
                <a:schemeClr val="bg1"/>
              </a:solidFill>
            </a:rPr>
            <a:t>elindul</a:t>
          </a:r>
          <a:endParaRPr lang="en-GB" sz="2400" b="0" dirty="0">
            <a:solidFill>
              <a:schemeClr val="bg1"/>
            </a:solidFill>
          </a:endParaRPr>
        </a:p>
      </dgm:t>
    </dgm:pt>
    <dgm:pt modelId="{6515B067-653C-421A-8FB2-7D6D867F03C0}" type="parTrans" cxnId="{EE60D006-2ED0-4CED-9B08-1B7530B77975}">
      <dgm:prSet/>
      <dgm:spPr/>
      <dgm:t>
        <a:bodyPr/>
        <a:lstStyle/>
        <a:p>
          <a:endParaRPr lang="en-GB"/>
        </a:p>
      </dgm:t>
    </dgm:pt>
    <dgm:pt modelId="{26EC3FB2-4F74-46A0-8310-377E459C8AB5}" type="sibTrans" cxnId="{EE60D006-2ED0-4CED-9B08-1B7530B77975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D0783FB2-570D-46D6-A08F-911EEC1E4ADF}" type="pres">
      <dgm:prSet presAssocID="{E0981A93-5F9B-4C66-B52D-9E1EF2BC9059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FC5F6F77-B7FA-42A8-A5AB-A68DF185EC9E}" type="pres">
      <dgm:prSet presAssocID="{E596B934-41BB-456A-999C-94FBAF2A9EE4}" presName="compNode" presStyleCnt="0"/>
      <dgm:spPr/>
    </dgm:pt>
    <dgm:pt modelId="{B7E9EED1-9FAF-4C7B-8F30-6A5640AD882A}" type="pres">
      <dgm:prSet presAssocID="{E596B934-41BB-456A-999C-94FBAF2A9EE4}" presName="dummyConnPt" presStyleCnt="0"/>
      <dgm:spPr/>
    </dgm:pt>
    <dgm:pt modelId="{CF5C2D8A-B954-49D6-98FD-DE53FA22EA0D}" type="pres">
      <dgm:prSet presAssocID="{E596B934-41BB-456A-999C-94FBAF2A9EE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25974C-68C0-4DF4-A434-B434F56521F9}" type="pres">
      <dgm:prSet presAssocID="{20F91ED6-1205-447F-9784-1715E6E226D9}" presName="sibTrans" presStyleLbl="bgSibTrans2D1" presStyleIdx="0" presStyleCnt="8"/>
      <dgm:spPr/>
      <dgm:t>
        <a:bodyPr/>
        <a:lstStyle/>
        <a:p>
          <a:endParaRPr lang="en-GB"/>
        </a:p>
      </dgm:t>
    </dgm:pt>
    <dgm:pt modelId="{378D2461-B4EE-4B2D-BA81-519E70D02F49}" type="pres">
      <dgm:prSet presAssocID="{A8480530-E600-4685-8224-5E4DCA0346D4}" presName="compNode" presStyleCnt="0"/>
      <dgm:spPr/>
    </dgm:pt>
    <dgm:pt modelId="{7CB2032A-0963-40A5-8961-7E8B9C2919FE}" type="pres">
      <dgm:prSet presAssocID="{A8480530-E600-4685-8224-5E4DCA0346D4}" presName="dummyConnPt" presStyleCnt="0"/>
      <dgm:spPr/>
    </dgm:pt>
    <dgm:pt modelId="{115C4987-9A62-40A3-AE35-B6DA9C17BC4F}" type="pres">
      <dgm:prSet presAssocID="{A8480530-E600-4685-8224-5E4DCA0346D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00F61F-A045-4691-9A90-5AA953412804}" type="pres">
      <dgm:prSet presAssocID="{26EC3FB2-4F74-46A0-8310-377E459C8AB5}" presName="sibTrans" presStyleLbl="bgSibTrans2D1" presStyleIdx="1" presStyleCnt="8"/>
      <dgm:spPr/>
      <dgm:t>
        <a:bodyPr/>
        <a:lstStyle/>
        <a:p>
          <a:endParaRPr lang="en-GB"/>
        </a:p>
      </dgm:t>
    </dgm:pt>
    <dgm:pt modelId="{B93F2EC4-DB29-4AE4-8E68-B2C2D939D630}" type="pres">
      <dgm:prSet presAssocID="{A4845464-B621-44D0-9C58-F5553D561618}" presName="compNode" presStyleCnt="0"/>
      <dgm:spPr/>
    </dgm:pt>
    <dgm:pt modelId="{344DB3EE-5B0E-461E-BA23-A93ED8ED8745}" type="pres">
      <dgm:prSet presAssocID="{A4845464-B621-44D0-9C58-F5553D561618}" presName="dummyConnPt" presStyleCnt="0"/>
      <dgm:spPr/>
    </dgm:pt>
    <dgm:pt modelId="{19AC4210-2C51-43AE-873D-D3EEC8BACA53}" type="pres">
      <dgm:prSet presAssocID="{A4845464-B621-44D0-9C58-F5553D56161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993604-C39A-447C-9E78-3C08FF06E3E2}" type="pres">
      <dgm:prSet presAssocID="{F08A21A6-2591-45FB-98E1-8D891A950533}" presName="sibTrans" presStyleLbl="bgSibTrans2D1" presStyleIdx="2" presStyleCnt="8"/>
      <dgm:spPr/>
      <dgm:t>
        <a:bodyPr/>
        <a:lstStyle/>
        <a:p>
          <a:endParaRPr lang="en-GB"/>
        </a:p>
      </dgm:t>
    </dgm:pt>
    <dgm:pt modelId="{838DA470-E743-4F2B-AF08-28B2274416A4}" type="pres">
      <dgm:prSet presAssocID="{90FCCB6B-9E6A-451F-81D5-2EC5D1B89BBC}" presName="compNode" presStyleCnt="0"/>
      <dgm:spPr/>
    </dgm:pt>
    <dgm:pt modelId="{F351E416-21CC-4CA2-B52C-B7FDBE907AAB}" type="pres">
      <dgm:prSet presAssocID="{90FCCB6B-9E6A-451F-81D5-2EC5D1B89BBC}" presName="dummyConnPt" presStyleCnt="0"/>
      <dgm:spPr/>
    </dgm:pt>
    <dgm:pt modelId="{A8A8BD9B-DA55-4528-8D44-35585BCDE60E}" type="pres">
      <dgm:prSet presAssocID="{90FCCB6B-9E6A-451F-81D5-2EC5D1B89BB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F9563E-6356-4970-A07E-B5DCE2C72AF8}" type="pres">
      <dgm:prSet presAssocID="{1F82FA9B-81DA-403C-8FAD-7DFA1EC4F461}" presName="sibTrans" presStyleLbl="bgSibTrans2D1" presStyleIdx="3" presStyleCnt="8"/>
      <dgm:spPr/>
      <dgm:t>
        <a:bodyPr/>
        <a:lstStyle/>
        <a:p>
          <a:endParaRPr lang="en-GB"/>
        </a:p>
      </dgm:t>
    </dgm:pt>
    <dgm:pt modelId="{BD82D48A-86E8-469A-9298-2118BB70A254}" type="pres">
      <dgm:prSet presAssocID="{B012D3E9-FE0B-40DE-8B3B-BDA8AEB3B3BD}" presName="compNode" presStyleCnt="0"/>
      <dgm:spPr/>
    </dgm:pt>
    <dgm:pt modelId="{D5D69A9C-3821-49B4-A55E-921FE4FF2531}" type="pres">
      <dgm:prSet presAssocID="{B012D3E9-FE0B-40DE-8B3B-BDA8AEB3B3BD}" presName="dummyConnPt" presStyleCnt="0"/>
      <dgm:spPr/>
    </dgm:pt>
    <dgm:pt modelId="{2B351798-FB78-4BE0-A935-154E2DF40CD4}" type="pres">
      <dgm:prSet presAssocID="{B012D3E9-FE0B-40DE-8B3B-BDA8AEB3B3B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B9AD4B-7BB3-435F-98BD-FEBC356E0B64}" type="pres">
      <dgm:prSet presAssocID="{444115E9-9400-486D-BF66-4AFB2D672392}" presName="sibTrans" presStyleLbl="bgSibTrans2D1" presStyleIdx="4" presStyleCnt="8"/>
      <dgm:spPr/>
      <dgm:t>
        <a:bodyPr/>
        <a:lstStyle/>
        <a:p>
          <a:endParaRPr lang="en-GB"/>
        </a:p>
      </dgm:t>
    </dgm:pt>
    <dgm:pt modelId="{DF935DF4-452C-43D4-B522-6BBC2D4B3209}" type="pres">
      <dgm:prSet presAssocID="{838D3BD2-249A-43C6-BB1B-1559787E29C3}" presName="compNode" presStyleCnt="0"/>
      <dgm:spPr/>
    </dgm:pt>
    <dgm:pt modelId="{6016DE45-5FC0-4320-B5F8-BA8AA4B711CF}" type="pres">
      <dgm:prSet presAssocID="{838D3BD2-249A-43C6-BB1B-1559787E29C3}" presName="dummyConnPt" presStyleCnt="0"/>
      <dgm:spPr/>
    </dgm:pt>
    <dgm:pt modelId="{BF89C324-DA9D-40DD-9AEC-21B2B57D44D8}" type="pres">
      <dgm:prSet presAssocID="{838D3BD2-249A-43C6-BB1B-1559787E29C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80D5EF-DB82-43BB-B7A8-30427AB79EDE}" type="pres">
      <dgm:prSet presAssocID="{0B815773-768F-4590-9517-974DC043C4BA}" presName="sibTrans" presStyleLbl="bgSibTrans2D1" presStyleIdx="5" presStyleCnt="8"/>
      <dgm:spPr/>
      <dgm:t>
        <a:bodyPr/>
        <a:lstStyle/>
        <a:p>
          <a:endParaRPr lang="en-GB"/>
        </a:p>
      </dgm:t>
    </dgm:pt>
    <dgm:pt modelId="{BF0A1FC9-383B-4305-B878-5BF217D7324B}" type="pres">
      <dgm:prSet presAssocID="{EAD29704-C5CC-4971-B03B-4BDCC1DD2757}" presName="compNode" presStyleCnt="0"/>
      <dgm:spPr/>
    </dgm:pt>
    <dgm:pt modelId="{315580B1-5171-4ACE-86FE-66CCE85E2D2D}" type="pres">
      <dgm:prSet presAssocID="{EAD29704-C5CC-4971-B03B-4BDCC1DD2757}" presName="dummyConnPt" presStyleCnt="0"/>
      <dgm:spPr/>
    </dgm:pt>
    <dgm:pt modelId="{2B087184-2E83-476B-834B-2FAB0661B3C5}" type="pres">
      <dgm:prSet presAssocID="{EAD29704-C5CC-4971-B03B-4BDCC1DD275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53D1C3-8829-4872-8AB8-68043B0240A4}" type="pres">
      <dgm:prSet presAssocID="{5432D8F9-11D4-4A97-8227-37D3B93B5B17}" presName="sibTrans" presStyleLbl="bgSibTrans2D1" presStyleIdx="6" presStyleCnt="8"/>
      <dgm:spPr/>
      <dgm:t>
        <a:bodyPr/>
        <a:lstStyle/>
        <a:p>
          <a:endParaRPr lang="en-GB"/>
        </a:p>
      </dgm:t>
    </dgm:pt>
    <dgm:pt modelId="{AC88D752-655B-46ED-9474-A27B95CB7091}" type="pres">
      <dgm:prSet presAssocID="{E7D8DC34-087B-470E-A257-36B840BC5B7A}" presName="compNode" presStyleCnt="0"/>
      <dgm:spPr/>
    </dgm:pt>
    <dgm:pt modelId="{63FDB9A3-D388-4AB8-A551-CF36EA3FEF41}" type="pres">
      <dgm:prSet presAssocID="{E7D8DC34-087B-470E-A257-36B840BC5B7A}" presName="dummyConnPt" presStyleCnt="0"/>
      <dgm:spPr/>
    </dgm:pt>
    <dgm:pt modelId="{4F428B39-4BD7-4B0A-A9BE-830F88D06AC4}" type="pres">
      <dgm:prSet presAssocID="{E7D8DC34-087B-470E-A257-36B840BC5B7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3D054B-A92F-4F59-AC96-CEF7D3CC0487}" type="pres">
      <dgm:prSet presAssocID="{D2532C20-3842-4F48-8958-B89ACEAF7C80}" presName="sibTrans" presStyleLbl="bgSibTrans2D1" presStyleIdx="7" presStyleCnt="8"/>
      <dgm:spPr/>
      <dgm:t>
        <a:bodyPr/>
        <a:lstStyle/>
        <a:p>
          <a:endParaRPr lang="en-GB"/>
        </a:p>
      </dgm:t>
    </dgm:pt>
    <dgm:pt modelId="{A846AA0F-7179-4DE4-87D1-D81AC0C6FAA9}" type="pres">
      <dgm:prSet presAssocID="{EB9C5500-12F1-481B-917F-233AAB7E72B0}" presName="compNode" presStyleCnt="0"/>
      <dgm:spPr/>
    </dgm:pt>
    <dgm:pt modelId="{EC0A1208-239D-4149-BF33-00D1E15E2500}" type="pres">
      <dgm:prSet presAssocID="{EB9C5500-12F1-481B-917F-233AAB7E72B0}" presName="dummyConnPt" presStyleCnt="0"/>
      <dgm:spPr/>
    </dgm:pt>
    <dgm:pt modelId="{653C8C94-615F-4802-98D0-40C258380E00}" type="pres">
      <dgm:prSet presAssocID="{EB9C5500-12F1-481B-917F-233AAB7E72B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513DBD-7D97-4DBD-80D4-1488197DCF0D}" type="presOf" srcId="{1F82FA9B-81DA-403C-8FAD-7DFA1EC4F461}" destId="{BBF9563E-6356-4970-A07E-B5DCE2C72AF8}" srcOrd="0" destOrd="0" presId="urn:microsoft.com/office/officeart/2005/8/layout/bProcess4"/>
    <dgm:cxn modelId="{32F931EE-3B55-49B8-BE9A-2B0AF2C206A0}" srcId="{E0981A93-5F9B-4C66-B52D-9E1EF2BC9059}" destId="{A4845464-B621-44D0-9C58-F5553D561618}" srcOrd="2" destOrd="0" parTransId="{25C1CA0E-1D6C-47DC-B77B-6AE7F55D2AB5}" sibTransId="{F08A21A6-2591-45FB-98E1-8D891A950533}"/>
    <dgm:cxn modelId="{4EC01456-0B15-46DB-92B8-BE83A86470A9}" type="presOf" srcId="{EB9C5500-12F1-481B-917F-233AAB7E72B0}" destId="{653C8C94-615F-4802-98D0-40C258380E00}" srcOrd="0" destOrd="0" presId="urn:microsoft.com/office/officeart/2005/8/layout/bProcess4"/>
    <dgm:cxn modelId="{74EB688F-305F-4CD8-ABF0-1FA3D41FEEEB}" type="presOf" srcId="{F08A21A6-2591-45FB-98E1-8D891A950533}" destId="{93993604-C39A-447C-9E78-3C08FF06E3E2}" srcOrd="0" destOrd="0" presId="urn:microsoft.com/office/officeart/2005/8/layout/bProcess4"/>
    <dgm:cxn modelId="{3BE701E6-D79B-49D4-A114-BB54FB03740F}" type="presOf" srcId="{0B815773-768F-4590-9517-974DC043C4BA}" destId="{0F80D5EF-DB82-43BB-B7A8-30427AB79EDE}" srcOrd="0" destOrd="0" presId="urn:microsoft.com/office/officeart/2005/8/layout/bProcess4"/>
    <dgm:cxn modelId="{2CAB04FB-629A-489F-8B5C-3B2AE0C59CE0}" srcId="{E0981A93-5F9B-4C66-B52D-9E1EF2BC9059}" destId="{838D3BD2-249A-43C6-BB1B-1559787E29C3}" srcOrd="5" destOrd="0" parTransId="{291A01B7-A8FA-4FA0-A1E8-15DFD6542980}" sibTransId="{0B815773-768F-4590-9517-974DC043C4BA}"/>
    <dgm:cxn modelId="{29E600A3-4EDE-4E18-AB46-929C6CDAB1FE}" srcId="{E0981A93-5F9B-4C66-B52D-9E1EF2BC9059}" destId="{E7D8DC34-087B-470E-A257-36B840BC5B7A}" srcOrd="7" destOrd="0" parTransId="{A99CAB86-F908-47D6-A800-5B6C34AA840A}" sibTransId="{D2532C20-3842-4F48-8958-B89ACEAF7C80}"/>
    <dgm:cxn modelId="{EE60D006-2ED0-4CED-9B08-1B7530B77975}" srcId="{E0981A93-5F9B-4C66-B52D-9E1EF2BC9059}" destId="{A8480530-E600-4685-8224-5E4DCA0346D4}" srcOrd="1" destOrd="0" parTransId="{6515B067-653C-421A-8FB2-7D6D867F03C0}" sibTransId="{26EC3FB2-4F74-46A0-8310-377E459C8AB5}"/>
    <dgm:cxn modelId="{0AA2A7C9-4154-4BE3-B75B-C1C5CB81FCCF}" type="presOf" srcId="{26EC3FB2-4F74-46A0-8310-377E459C8AB5}" destId="{4100F61F-A045-4691-9A90-5AA953412804}" srcOrd="0" destOrd="0" presId="urn:microsoft.com/office/officeart/2005/8/layout/bProcess4"/>
    <dgm:cxn modelId="{43396744-F519-4DA1-8E76-43D9BE9AECEA}" type="presOf" srcId="{EAD29704-C5CC-4971-B03B-4BDCC1DD2757}" destId="{2B087184-2E83-476B-834B-2FAB0661B3C5}" srcOrd="0" destOrd="0" presId="urn:microsoft.com/office/officeart/2005/8/layout/bProcess4"/>
    <dgm:cxn modelId="{5A1F7E55-B532-42EF-9B58-4CEAD6D542A7}" type="presOf" srcId="{E596B934-41BB-456A-999C-94FBAF2A9EE4}" destId="{CF5C2D8A-B954-49D6-98FD-DE53FA22EA0D}" srcOrd="0" destOrd="0" presId="urn:microsoft.com/office/officeart/2005/8/layout/bProcess4"/>
    <dgm:cxn modelId="{C99A5AA3-19B9-4DD5-B9ED-F7B8AD01DC1D}" type="presOf" srcId="{D2532C20-3842-4F48-8958-B89ACEAF7C80}" destId="{8A3D054B-A92F-4F59-AC96-CEF7D3CC0487}" srcOrd="0" destOrd="0" presId="urn:microsoft.com/office/officeart/2005/8/layout/bProcess4"/>
    <dgm:cxn modelId="{1C4AB704-86BC-4C5F-AC44-3D23ECF9099F}" type="presOf" srcId="{E0981A93-5F9B-4C66-B52D-9E1EF2BC9059}" destId="{D0783FB2-570D-46D6-A08F-911EEC1E4ADF}" srcOrd="0" destOrd="0" presId="urn:microsoft.com/office/officeart/2005/8/layout/bProcess4"/>
    <dgm:cxn modelId="{48AEDAB0-0C5A-4B41-8C9B-09C4A7F56C4F}" type="presOf" srcId="{E7D8DC34-087B-470E-A257-36B840BC5B7A}" destId="{4F428B39-4BD7-4B0A-A9BE-830F88D06AC4}" srcOrd="0" destOrd="0" presId="urn:microsoft.com/office/officeart/2005/8/layout/bProcess4"/>
    <dgm:cxn modelId="{E8E6F85C-C456-4A21-836D-97D25D0ACDC2}" type="presOf" srcId="{B012D3E9-FE0B-40DE-8B3B-BDA8AEB3B3BD}" destId="{2B351798-FB78-4BE0-A935-154E2DF40CD4}" srcOrd="0" destOrd="0" presId="urn:microsoft.com/office/officeart/2005/8/layout/bProcess4"/>
    <dgm:cxn modelId="{2D181ADB-000B-4C56-BA46-D00F5AE097D7}" srcId="{E0981A93-5F9B-4C66-B52D-9E1EF2BC9059}" destId="{EAD29704-C5CC-4971-B03B-4BDCC1DD2757}" srcOrd="6" destOrd="0" parTransId="{F72B2DC0-6838-4376-B4BA-1FEA2839B003}" sibTransId="{5432D8F9-11D4-4A97-8227-37D3B93B5B17}"/>
    <dgm:cxn modelId="{ACC80FB4-0909-4094-B385-4B3A03D5C904}" type="presOf" srcId="{838D3BD2-249A-43C6-BB1B-1559787E29C3}" destId="{BF89C324-DA9D-40DD-9AEC-21B2B57D44D8}" srcOrd="0" destOrd="0" presId="urn:microsoft.com/office/officeart/2005/8/layout/bProcess4"/>
    <dgm:cxn modelId="{FD73D788-454A-4278-A537-0D1A921C9841}" type="presOf" srcId="{A4845464-B621-44D0-9C58-F5553D561618}" destId="{19AC4210-2C51-43AE-873D-D3EEC8BACA53}" srcOrd="0" destOrd="0" presId="urn:microsoft.com/office/officeart/2005/8/layout/bProcess4"/>
    <dgm:cxn modelId="{F28CA448-15E5-48D8-A436-FF09B83BBB49}" srcId="{E0981A93-5F9B-4C66-B52D-9E1EF2BC9059}" destId="{E596B934-41BB-456A-999C-94FBAF2A9EE4}" srcOrd="0" destOrd="0" parTransId="{8023221D-D575-4110-8134-DDCA38AAF041}" sibTransId="{20F91ED6-1205-447F-9784-1715E6E226D9}"/>
    <dgm:cxn modelId="{B17627F2-0A52-4A39-91FE-77365723FC57}" srcId="{E0981A93-5F9B-4C66-B52D-9E1EF2BC9059}" destId="{90FCCB6B-9E6A-451F-81D5-2EC5D1B89BBC}" srcOrd="3" destOrd="0" parTransId="{DC5DE34D-589E-4C9E-BE7C-1DECDE664F0E}" sibTransId="{1F82FA9B-81DA-403C-8FAD-7DFA1EC4F461}"/>
    <dgm:cxn modelId="{4D741FA8-B4DD-4161-A28B-FFE2A3741324}" type="presOf" srcId="{444115E9-9400-486D-BF66-4AFB2D672392}" destId="{82B9AD4B-7BB3-435F-98BD-FEBC356E0B64}" srcOrd="0" destOrd="0" presId="urn:microsoft.com/office/officeart/2005/8/layout/bProcess4"/>
    <dgm:cxn modelId="{FB395967-BE6B-48E0-85BD-3E21C05D3BBD}" type="presOf" srcId="{90FCCB6B-9E6A-451F-81D5-2EC5D1B89BBC}" destId="{A8A8BD9B-DA55-4528-8D44-35585BCDE60E}" srcOrd="0" destOrd="0" presId="urn:microsoft.com/office/officeart/2005/8/layout/bProcess4"/>
    <dgm:cxn modelId="{22EC17EB-7D4B-44F7-90AF-48E971AEEC0D}" type="presOf" srcId="{A8480530-E600-4685-8224-5E4DCA0346D4}" destId="{115C4987-9A62-40A3-AE35-B6DA9C17BC4F}" srcOrd="0" destOrd="0" presId="urn:microsoft.com/office/officeart/2005/8/layout/bProcess4"/>
    <dgm:cxn modelId="{99A1138C-C562-469D-95C4-68DD5A918E78}" srcId="{E0981A93-5F9B-4C66-B52D-9E1EF2BC9059}" destId="{EB9C5500-12F1-481B-917F-233AAB7E72B0}" srcOrd="8" destOrd="0" parTransId="{DE483198-6EBD-48A5-B4B6-128DBAC44043}" sibTransId="{0A4F57F6-4479-409B-89C0-A520591DCA23}"/>
    <dgm:cxn modelId="{E196F1CE-5F27-4D2B-ABCD-56DBA7C6F354}" type="presOf" srcId="{20F91ED6-1205-447F-9784-1715E6E226D9}" destId="{C725974C-68C0-4DF4-A434-B434F56521F9}" srcOrd="0" destOrd="0" presId="urn:microsoft.com/office/officeart/2005/8/layout/bProcess4"/>
    <dgm:cxn modelId="{FB58183C-E4FA-45C0-A597-3C43246DCFDB}" type="presOf" srcId="{5432D8F9-11D4-4A97-8227-37D3B93B5B17}" destId="{0C53D1C3-8829-4872-8AB8-68043B0240A4}" srcOrd="0" destOrd="0" presId="urn:microsoft.com/office/officeart/2005/8/layout/bProcess4"/>
    <dgm:cxn modelId="{DA9A8520-1945-41D9-B02D-30A530C661B3}" srcId="{E0981A93-5F9B-4C66-B52D-9E1EF2BC9059}" destId="{B012D3E9-FE0B-40DE-8B3B-BDA8AEB3B3BD}" srcOrd="4" destOrd="0" parTransId="{CCF072F1-6D6F-4166-8F8B-0A1AEEC82703}" sibTransId="{444115E9-9400-486D-BF66-4AFB2D672392}"/>
    <dgm:cxn modelId="{C2D89B60-9212-4453-BFC6-45793C5878A5}" type="presParOf" srcId="{D0783FB2-570D-46D6-A08F-911EEC1E4ADF}" destId="{FC5F6F77-B7FA-42A8-A5AB-A68DF185EC9E}" srcOrd="0" destOrd="0" presId="urn:microsoft.com/office/officeart/2005/8/layout/bProcess4"/>
    <dgm:cxn modelId="{D1D91207-F0D5-43DD-9C90-DB117A42EF2E}" type="presParOf" srcId="{FC5F6F77-B7FA-42A8-A5AB-A68DF185EC9E}" destId="{B7E9EED1-9FAF-4C7B-8F30-6A5640AD882A}" srcOrd="0" destOrd="0" presId="urn:microsoft.com/office/officeart/2005/8/layout/bProcess4"/>
    <dgm:cxn modelId="{B046C10E-A444-46D8-AB75-1FA1B1CE10CC}" type="presParOf" srcId="{FC5F6F77-B7FA-42A8-A5AB-A68DF185EC9E}" destId="{CF5C2D8A-B954-49D6-98FD-DE53FA22EA0D}" srcOrd="1" destOrd="0" presId="urn:microsoft.com/office/officeart/2005/8/layout/bProcess4"/>
    <dgm:cxn modelId="{52C4EA36-C744-46A9-95B2-B718D7F2EC15}" type="presParOf" srcId="{D0783FB2-570D-46D6-A08F-911EEC1E4ADF}" destId="{C725974C-68C0-4DF4-A434-B434F56521F9}" srcOrd="1" destOrd="0" presId="urn:microsoft.com/office/officeart/2005/8/layout/bProcess4"/>
    <dgm:cxn modelId="{4FF287F4-B798-499F-B028-673180F4F978}" type="presParOf" srcId="{D0783FB2-570D-46D6-A08F-911EEC1E4ADF}" destId="{378D2461-B4EE-4B2D-BA81-519E70D02F49}" srcOrd="2" destOrd="0" presId="urn:microsoft.com/office/officeart/2005/8/layout/bProcess4"/>
    <dgm:cxn modelId="{C2F5133A-2BEB-4FCD-91C0-A56A8AEE7492}" type="presParOf" srcId="{378D2461-B4EE-4B2D-BA81-519E70D02F49}" destId="{7CB2032A-0963-40A5-8961-7E8B9C2919FE}" srcOrd="0" destOrd="0" presId="urn:microsoft.com/office/officeart/2005/8/layout/bProcess4"/>
    <dgm:cxn modelId="{AAEFC51B-7A75-4CF6-B2B6-48B48B066E1D}" type="presParOf" srcId="{378D2461-B4EE-4B2D-BA81-519E70D02F49}" destId="{115C4987-9A62-40A3-AE35-B6DA9C17BC4F}" srcOrd="1" destOrd="0" presId="urn:microsoft.com/office/officeart/2005/8/layout/bProcess4"/>
    <dgm:cxn modelId="{3410B897-89B2-4A38-AA0D-1BB1CBD23942}" type="presParOf" srcId="{D0783FB2-570D-46D6-A08F-911EEC1E4ADF}" destId="{4100F61F-A045-4691-9A90-5AA953412804}" srcOrd="3" destOrd="0" presId="urn:microsoft.com/office/officeart/2005/8/layout/bProcess4"/>
    <dgm:cxn modelId="{509BD6B9-52C0-4811-A8A9-4C1702B0C496}" type="presParOf" srcId="{D0783FB2-570D-46D6-A08F-911EEC1E4ADF}" destId="{B93F2EC4-DB29-4AE4-8E68-B2C2D939D630}" srcOrd="4" destOrd="0" presId="urn:microsoft.com/office/officeart/2005/8/layout/bProcess4"/>
    <dgm:cxn modelId="{CF4EBA17-8C02-46AC-B125-96FB2E74C704}" type="presParOf" srcId="{B93F2EC4-DB29-4AE4-8E68-B2C2D939D630}" destId="{344DB3EE-5B0E-461E-BA23-A93ED8ED8745}" srcOrd="0" destOrd="0" presId="urn:microsoft.com/office/officeart/2005/8/layout/bProcess4"/>
    <dgm:cxn modelId="{CF608D88-5E43-4A21-A83C-C910382201A0}" type="presParOf" srcId="{B93F2EC4-DB29-4AE4-8E68-B2C2D939D630}" destId="{19AC4210-2C51-43AE-873D-D3EEC8BACA53}" srcOrd="1" destOrd="0" presId="urn:microsoft.com/office/officeart/2005/8/layout/bProcess4"/>
    <dgm:cxn modelId="{84AA276A-FE8B-4798-A1D8-1F84C23F53D4}" type="presParOf" srcId="{D0783FB2-570D-46D6-A08F-911EEC1E4ADF}" destId="{93993604-C39A-447C-9E78-3C08FF06E3E2}" srcOrd="5" destOrd="0" presId="urn:microsoft.com/office/officeart/2005/8/layout/bProcess4"/>
    <dgm:cxn modelId="{CCCE0FFD-6652-43D4-9BEB-E4CC44F277F3}" type="presParOf" srcId="{D0783FB2-570D-46D6-A08F-911EEC1E4ADF}" destId="{838DA470-E743-4F2B-AF08-28B2274416A4}" srcOrd="6" destOrd="0" presId="urn:microsoft.com/office/officeart/2005/8/layout/bProcess4"/>
    <dgm:cxn modelId="{F722406B-F8D5-44E7-BA2C-C1AC16D88CB5}" type="presParOf" srcId="{838DA470-E743-4F2B-AF08-28B2274416A4}" destId="{F351E416-21CC-4CA2-B52C-B7FDBE907AAB}" srcOrd="0" destOrd="0" presId="urn:microsoft.com/office/officeart/2005/8/layout/bProcess4"/>
    <dgm:cxn modelId="{E8FB9CC6-704D-4954-A603-AB26F32855C4}" type="presParOf" srcId="{838DA470-E743-4F2B-AF08-28B2274416A4}" destId="{A8A8BD9B-DA55-4528-8D44-35585BCDE60E}" srcOrd="1" destOrd="0" presId="urn:microsoft.com/office/officeart/2005/8/layout/bProcess4"/>
    <dgm:cxn modelId="{DA262373-081D-4BCC-8DFB-E775A1F8D7AE}" type="presParOf" srcId="{D0783FB2-570D-46D6-A08F-911EEC1E4ADF}" destId="{BBF9563E-6356-4970-A07E-B5DCE2C72AF8}" srcOrd="7" destOrd="0" presId="urn:microsoft.com/office/officeart/2005/8/layout/bProcess4"/>
    <dgm:cxn modelId="{FA9803EF-FFE0-4040-B430-2C31AB940082}" type="presParOf" srcId="{D0783FB2-570D-46D6-A08F-911EEC1E4ADF}" destId="{BD82D48A-86E8-469A-9298-2118BB70A254}" srcOrd="8" destOrd="0" presId="urn:microsoft.com/office/officeart/2005/8/layout/bProcess4"/>
    <dgm:cxn modelId="{E24846B3-382C-4441-AA1A-3114F049F0E3}" type="presParOf" srcId="{BD82D48A-86E8-469A-9298-2118BB70A254}" destId="{D5D69A9C-3821-49B4-A55E-921FE4FF2531}" srcOrd="0" destOrd="0" presId="urn:microsoft.com/office/officeart/2005/8/layout/bProcess4"/>
    <dgm:cxn modelId="{1E8CD5F4-0120-4B15-A209-D7680B74ABBB}" type="presParOf" srcId="{BD82D48A-86E8-469A-9298-2118BB70A254}" destId="{2B351798-FB78-4BE0-A935-154E2DF40CD4}" srcOrd="1" destOrd="0" presId="urn:microsoft.com/office/officeart/2005/8/layout/bProcess4"/>
    <dgm:cxn modelId="{339C322D-DB72-4F15-B76D-94ABB6CA2017}" type="presParOf" srcId="{D0783FB2-570D-46D6-A08F-911EEC1E4ADF}" destId="{82B9AD4B-7BB3-435F-98BD-FEBC356E0B64}" srcOrd="9" destOrd="0" presId="urn:microsoft.com/office/officeart/2005/8/layout/bProcess4"/>
    <dgm:cxn modelId="{81DDAAE6-359E-4BD7-B0A4-27C9DE1785B9}" type="presParOf" srcId="{D0783FB2-570D-46D6-A08F-911EEC1E4ADF}" destId="{DF935DF4-452C-43D4-B522-6BBC2D4B3209}" srcOrd="10" destOrd="0" presId="urn:microsoft.com/office/officeart/2005/8/layout/bProcess4"/>
    <dgm:cxn modelId="{EE2E2BC8-028A-43CA-A6E9-D46AFCAAE455}" type="presParOf" srcId="{DF935DF4-452C-43D4-B522-6BBC2D4B3209}" destId="{6016DE45-5FC0-4320-B5F8-BA8AA4B711CF}" srcOrd="0" destOrd="0" presId="urn:microsoft.com/office/officeart/2005/8/layout/bProcess4"/>
    <dgm:cxn modelId="{829E5624-1E5E-40B5-BDAB-B62F7D8EFEBC}" type="presParOf" srcId="{DF935DF4-452C-43D4-B522-6BBC2D4B3209}" destId="{BF89C324-DA9D-40DD-9AEC-21B2B57D44D8}" srcOrd="1" destOrd="0" presId="urn:microsoft.com/office/officeart/2005/8/layout/bProcess4"/>
    <dgm:cxn modelId="{5AED9BAE-6CFD-4942-93B8-15D6BCDC7198}" type="presParOf" srcId="{D0783FB2-570D-46D6-A08F-911EEC1E4ADF}" destId="{0F80D5EF-DB82-43BB-B7A8-30427AB79EDE}" srcOrd="11" destOrd="0" presId="urn:microsoft.com/office/officeart/2005/8/layout/bProcess4"/>
    <dgm:cxn modelId="{651E40DB-3B1A-4ACA-B045-E12DEB7DEB1F}" type="presParOf" srcId="{D0783FB2-570D-46D6-A08F-911EEC1E4ADF}" destId="{BF0A1FC9-383B-4305-B878-5BF217D7324B}" srcOrd="12" destOrd="0" presId="urn:microsoft.com/office/officeart/2005/8/layout/bProcess4"/>
    <dgm:cxn modelId="{D9503769-9AA8-4ED4-A310-BD8715AA351B}" type="presParOf" srcId="{BF0A1FC9-383B-4305-B878-5BF217D7324B}" destId="{315580B1-5171-4ACE-86FE-66CCE85E2D2D}" srcOrd="0" destOrd="0" presId="urn:microsoft.com/office/officeart/2005/8/layout/bProcess4"/>
    <dgm:cxn modelId="{0D90A5F0-2043-4DE3-8498-1271706B8988}" type="presParOf" srcId="{BF0A1FC9-383B-4305-B878-5BF217D7324B}" destId="{2B087184-2E83-476B-834B-2FAB0661B3C5}" srcOrd="1" destOrd="0" presId="urn:microsoft.com/office/officeart/2005/8/layout/bProcess4"/>
    <dgm:cxn modelId="{F7CA20CE-5AA1-46D4-B553-E4B4044B6238}" type="presParOf" srcId="{D0783FB2-570D-46D6-A08F-911EEC1E4ADF}" destId="{0C53D1C3-8829-4872-8AB8-68043B0240A4}" srcOrd="13" destOrd="0" presId="urn:microsoft.com/office/officeart/2005/8/layout/bProcess4"/>
    <dgm:cxn modelId="{C09FC456-F2C8-42B8-A7F8-CF2BB144F2BF}" type="presParOf" srcId="{D0783FB2-570D-46D6-A08F-911EEC1E4ADF}" destId="{AC88D752-655B-46ED-9474-A27B95CB7091}" srcOrd="14" destOrd="0" presId="urn:microsoft.com/office/officeart/2005/8/layout/bProcess4"/>
    <dgm:cxn modelId="{72BB86E4-7372-4A9A-81CB-12B2805C4799}" type="presParOf" srcId="{AC88D752-655B-46ED-9474-A27B95CB7091}" destId="{63FDB9A3-D388-4AB8-A551-CF36EA3FEF41}" srcOrd="0" destOrd="0" presId="urn:microsoft.com/office/officeart/2005/8/layout/bProcess4"/>
    <dgm:cxn modelId="{15CA1C60-B811-4546-BE35-880F521CCBFD}" type="presParOf" srcId="{AC88D752-655B-46ED-9474-A27B95CB7091}" destId="{4F428B39-4BD7-4B0A-A9BE-830F88D06AC4}" srcOrd="1" destOrd="0" presId="urn:microsoft.com/office/officeart/2005/8/layout/bProcess4"/>
    <dgm:cxn modelId="{12842597-2B1E-4218-91EF-0DA8E0826183}" type="presParOf" srcId="{D0783FB2-570D-46D6-A08F-911EEC1E4ADF}" destId="{8A3D054B-A92F-4F59-AC96-CEF7D3CC0487}" srcOrd="15" destOrd="0" presId="urn:microsoft.com/office/officeart/2005/8/layout/bProcess4"/>
    <dgm:cxn modelId="{9F149470-4B15-47ED-8432-A87209E85DED}" type="presParOf" srcId="{D0783FB2-570D-46D6-A08F-911EEC1E4ADF}" destId="{A846AA0F-7179-4DE4-87D1-D81AC0C6FAA9}" srcOrd="16" destOrd="0" presId="urn:microsoft.com/office/officeart/2005/8/layout/bProcess4"/>
    <dgm:cxn modelId="{C612E2A5-B78E-4FF1-B872-D4990C4C1669}" type="presParOf" srcId="{A846AA0F-7179-4DE4-87D1-D81AC0C6FAA9}" destId="{EC0A1208-239D-4149-BF33-00D1E15E2500}" srcOrd="0" destOrd="0" presId="urn:microsoft.com/office/officeart/2005/8/layout/bProcess4"/>
    <dgm:cxn modelId="{FA085906-885E-461F-8C75-95E9F79BE1B9}" type="presParOf" srcId="{A846AA0F-7179-4DE4-87D1-D81AC0C6FAA9}" destId="{653C8C94-615F-4802-98D0-40C258380E0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5974C-68C0-4DF4-A434-B434F56521F9}">
      <dsp:nvSpPr>
        <dsp:cNvPr id="0" name=""/>
        <dsp:cNvSpPr/>
      </dsp:nvSpPr>
      <dsp:spPr>
        <a:xfrm rot="5400000">
          <a:off x="-402506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CF5C2D8A-B954-49D6-98FD-DE53FA22EA0D}">
      <dsp:nvSpPr>
        <dsp:cNvPr id="0" name=""/>
        <dsp:cNvSpPr/>
      </dsp:nvSpPr>
      <dsp:spPr>
        <a:xfrm>
          <a:off x="4387" y="234731"/>
          <a:ext cx="2381258" cy="142875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Új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jelölés-szavazás</a:t>
          </a:r>
          <a:endParaRPr lang="en-GB" sz="2400" b="0" kern="1200" dirty="0"/>
        </a:p>
      </dsp:txBody>
      <dsp:txXfrm>
        <a:off x="46234" y="276578"/>
        <a:ext cx="2297564" cy="1345061"/>
      </dsp:txXfrm>
    </dsp:sp>
    <dsp:sp modelId="{4100F61F-A045-4691-9A90-5AA953412804}">
      <dsp:nvSpPr>
        <dsp:cNvPr id="0" name=""/>
        <dsp:cNvSpPr/>
      </dsp:nvSpPr>
      <dsp:spPr>
        <a:xfrm rot="5400000">
          <a:off x="-402506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15C4987-9A62-40A3-AE35-B6DA9C17BC4F}">
      <dsp:nvSpPr>
        <dsp:cNvPr id="0" name=""/>
        <dsp:cNvSpPr/>
      </dsp:nvSpPr>
      <dsp:spPr>
        <a:xfrm>
          <a:off x="4387" y="2020675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Jelölés</a:t>
          </a:r>
          <a:r>
            <a:rPr lang="en-GB" sz="2400" b="0" kern="1200" dirty="0" smtClean="0">
              <a:solidFill>
                <a:schemeClr val="bg1"/>
              </a:solidFill>
            </a:rPr>
            <a:t> </a:t>
          </a:r>
          <a:r>
            <a:rPr lang="en-GB" sz="2400" b="0" kern="1200" dirty="0" err="1" smtClean="0">
              <a:solidFill>
                <a:schemeClr val="bg1"/>
              </a:solidFill>
            </a:rPr>
            <a:t>elindul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46234" y="2062522"/>
        <a:ext cx="2297564" cy="1345061"/>
      </dsp:txXfrm>
    </dsp:sp>
    <dsp:sp modelId="{93993604-C39A-447C-9E78-3C08FF06E3E2}">
      <dsp:nvSpPr>
        <dsp:cNvPr id="0" name=""/>
        <dsp:cNvSpPr/>
      </dsp:nvSpPr>
      <dsp:spPr>
        <a:xfrm>
          <a:off x="490465" y="4049658"/>
          <a:ext cx="315724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9AC4210-2C51-43AE-873D-D3EEC8BACA53}">
      <dsp:nvSpPr>
        <dsp:cNvPr id="0" name=""/>
        <dsp:cNvSpPr/>
      </dsp:nvSpPr>
      <dsp:spPr>
        <a:xfrm>
          <a:off x="4387" y="3806619"/>
          <a:ext cx="2381258" cy="1428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Felhasználók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jelölnek</a:t>
          </a:r>
          <a:endParaRPr lang="en-GB" sz="2400" b="0" kern="1200" dirty="0"/>
        </a:p>
      </dsp:txBody>
      <dsp:txXfrm>
        <a:off x="46234" y="3848466"/>
        <a:ext cx="2297564" cy="1345061"/>
      </dsp:txXfrm>
    </dsp:sp>
    <dsp:sp modelId="{BBF9563E-6356-4970-A07E-B5DCE2C72AF8}">
      <dsp:nvSpPr>
        <dsp:cNvPr id="0" name=""/>
        <dsp:cNvSpPr/>
      </dsp:nvSpPr>
      <dsp:spPr>
        <a:xfrm rot="16200000">
          <a:off x="2764567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A8A8BD9B-DA55-4528-8D44-35585BCDE60E}">
      <dsp:nvSpPr>
        <dsp:cNvPr id="0" name=""/>
        <dsp:cNvSpPr/>
      </dsp:nvSpPr>
      <dsp:spPr>
        <a:xfrm>
          <a:off x="3171461" y="3806619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Jelölési</a:t>
          </a:r>
          <a:r>
            <a:rPr lang="en-GB" sz="2400" b="0" kern="1200" dirty="0" smtClean="0">
              <a:solidFill>
                <a:schemeClr val="bg1"/>
              </a:solidFill>
            </a:rPr>
            <a:t> </a:t>
          </a:r>
          <a:r>
            <a:rPr lang="en-GB" sz="2400" b="0" kern="1200" dirty="0" err="1" smtClean="0">
              <a:solidFill>
                <a:schemeClr val="bg1"/>
              </a:solidFill>
            </a:rPr>
            <a:t>határidő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3213308" y="3848466"/>
        <a:ext cx="2297564" cy="1345061"/>
      </dsp:txXfrm>
    </dsp:sp>
    <dsp:sp modelId="{82B9AD4B-7BB3-435F-98BD-FEBC356E0B64}">
      <dsp:nvSpPr>
        <dsp:cNvPr id="0" name=""/>
        <dsp:cNvSpPr/>
      </dsp:nvSpPr>
      <dsp:spPr>
        <a:xfrm rot="16200000">
          <a:off x="2764567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2B351798-FB78-4BE0-A935-154E2DF40CD4}">
      <dsp:nvSpPr>
        <dsp:cNvPr id="0" name=""/>
        <dsp:cNvSpPr/>
      </dsp:nvSpPr>
      <dsp:spPr>
        <a:xfrm>
          <a:off x="3171461" y="2020675"/>
          <a:ext cx="2381258" cy="142875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Jelölések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véglegesítése</a:t>
          </a:r>
          <a:endParaRPr lang="en-GB" sz="2400" b="0" kern="1200" dirty="0"/>
        </a:p>
      </dsp:txBody>
      <dsp:txXfrm>
        <a:off x="3213308" y="2062522"/>
        <a:ext cx="2297564" cy="1345061"/>
      </dsp:txXfrm>
    </dsp:sp>
    <dsp:sp modelId="{0F80D5EF-DB82-43BB-B7A8-30427AB79EDE}">
      <dsp:nvSpPr>
        <dsp:cNvPr id="0" name=""/>
        <dsp:cNvSpPr/>
      </dsp:nvSpPr>
      <dsp:spPr>
        <a:xfrm>
          <a:off x="3657539" y="477770"/>
          <a:ext cx="315724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BF89C324-DA9D-40DD-9AEC-21B2B57D44D8}">
      <dsp:nvSpPr>
        <dsp:cNvPr id="0" name=""/>
        <dsp:cNvSpPr/>
      </dsp:nvSpPr>
      <dsp:spPr>
        <a:xfrm>
          <a:off x="3171461" y="234731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Megnyílik</a:t>
          </a:r>
          <a:r>
            <a:rPr lang="en-GB" sz="2400" b="0" kern="1200" dirty="0" smtClean="0">
              <a:solidFill>
                <a:schemeClr val="bg1"/>
              </a:solidFill>
            </a:rPr>
            <a:t> a </a:t>
          </a:r>
          <a:r>
            <a:rPr lang="en-GB" sz="2400" b="0" kern="1200" dirty="0" err="1" smtClean="0">
              <a:solidFill>
                <a:schemeClr val="bg1"/>
              </a:solidFill>
            </a:rPr>
            <a:t>szavazás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3213308" y="276578"/>
        <a:ext cx="2297564" cy="1345061"/>
      </dsp:txXfrm>
    </dsp:sp>
    <dsp:sp modelId="{0C53D1C3-8829-4872-8AB8-68043B0240A4}">
      <dsp:nvSpPr>
        <dsp:cNvPr id="0" name=""/>
        <dsp:cNvSpPr/>
      </dsp:nvSpPr>
      <dsp:spPr>
        <a:xfrm rot="5400000">
          <a:off x="5931641" y="1370742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2B087184-2E83-476B-834B-2FAB0661B3C5}">
      <dsp:nvSpPr>
        <dsp:cNvPr id="0" name=""/>
        <dsp:cNvSpPr/>
      </dsp:nvSpPr>
      <dsp:spPr>
        <a:xfrm>
          <a:off x="6338535" y="234731"/>
          <a:ext cx="2381258" cy="1428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/>
            <a:t>Felhasználók</a:t>
          </a:r>
          <a:r>
            <a:rPr lang="en-GB" sz="2400" b="0" kern="1200" dirty="0" smtClean="0"/>
            <a:t> </a:t>
          </a:r>
          <a:r>
            <a:rPr lang="en-GB" sz="2400" b="0" kern="1200" dirty="0" err="1" smtClean="0"/>
            <a:t>szavaznak</a:t>
          </a:r>
          <a:endParaRPr lang="en-GB" sz="2400" b="0" kern="1200" dirty="0"/>
        </a:p>
      </dsp:txBody>
      <dsp:txXfrm>
        <a:off x="6380382" y="276578"/>
        <a:ext cx="2297564" cy="1345061"/>
      </dsp:txXfrm>
    </dsp:sp>
    <dsp:sp modelId="{8A3D054B-A92F-4F59-AC96-CEF7D3CC0487}">
      <dsp:nvSpPr>
        <dsp:cNvPr id="0" name=""/>
        <dsp:cNvSpPr/>
      </dsp:nvSpPr>
      <dsp:spPr>
        <a:xfrm rot="5400000">
          <a:off x="5931641" y="3156686"/>
          <a:ext cx="1776117" cy="214313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4F428B39-4BD7-4B0A-A9BE-830F88D06AC4}">
      <dsp:nvSpPr>
        <dsp:cNvPr id="0" name=""/>
        <dsp:cNvSpPr/>
      </dsp:nvSpPr>
      <dsp:spPr>
        <a:xfrm>
          <a:off x="6338535" y="2020675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Lezárul</a:t>
          </a:r>
          <a:r>
            <a:rPr lang="en-GB" sz="2400" b="0" kern="1200" dirty="0" smtClean="0">
              <a:solidFill>
                <a:schemeClr val="bg1"/>
              </a:solidFill>
            </a:rPr>
            <a:t> a </a:t>
          </a:r>
          <a:r>
            <a:rPr lang="en-GB" sz="2400" b="0" kern="1200" dirty="0" err="1" smtClean="0">
              <a:solidFill>
                <a:schemeClr val="bg1"/>
              </a:solidFill>
            </a:rPr>
            <a:t>szavazás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6380382" y="2062522"/>
        <a:ext cx="2297564" cy="1345061"/>
      </dsp:txXfrm>
    </dsp:sp>
    <dsp:sp modelId="{653C8C94-615F-4802-98D0-40C258380E00}">
      <dsp:nvSpPr>
        <dsp:cNvPr id="0" name=""/>
        <dsp:cNvSpPr/>
      </dsp:nvSpPr>
      <dsp:spPr>
        <a:xfrm>
          <a:off x="6338535" y="3806619"/>
          <a:ext cx="2381258" cy="142875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err="1" smtClean="0">
              <a:solidFill>
                <a:schemeClr val="bg1"/>
              </a:solidFill>
            </a:rPr>
            <a:t>Eredmények</a:t>
          </a:r>
          <a:endParaRPr lang="en-GB" sz="2400" b="0" kern="1200" dirty="0">
            <a:solidFill>
              <a:schemeClr val="bg1"/>
            </a:solidFill>
          </a:endParaRPr>
        </a:p>
      </dsp:txBody>
      <dsp:txXfrm>
        <a:off x="6380382" y="3848466"/>
        <a:ext cx="2297564" cy="1345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C759-865B-4972-B103-32B799F2B4B4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2F4C3-F488-401A-A256-0E5EC8906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7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UX: </a:t>
            </a:r>
            <a:r>
              <a:rPr lang="en-GB" dirty="0" err="1" smtClean="0"/>
              <a:t>perszóna</a:t>
            </a:r>
            <a:r>
              <a:rPr lang="en-GB" dirty="0" smtClean="0"/>
              <a:t>, </a:t>
            </a:r>
            <a:r>
              <a:rPr lang="en-GB" dirty="0" err="1" smtClean="0"/>
              <a:t>szkenárió</a:t>
            </a:r>
            <a:r>
              <a:rPr lang="en-GB" dirty="0" smtClean="0"/>
              <a:t>, </a:t>
            </a:r>
            <a:r>
              <a:rPr lang="en-GB" dirty="0" err="1" smtClean="0"/>
              <a:t>mockup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2F4C3-F488-401A-A256-0E5EC8906D2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62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2F4C3-F488-401A-A256-0E5EC8906D2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0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+</a:t>
            </a:r>
            <a:r>
              <a:rPr lang="en-GB" dirty="0" err="1" smtClean="0"/>
              <a:t>Továbbfejlesztési</a:t>
            </a:r>
            <a:r>
              <a:rPr lang="en-GB" dirty="0" smtClean="0"/>
              <a:t> </a:t>
            </a:r>
            <a:r>
              <a:rPr lang="en-GB" dirty="0" err="1" smtClean="0"/>
              <a:t>tervekről</a:t>
            </a:r>
            <a:r>
              <a:rPr lang="en-GB" dirty="0" smtClean="0"/>
              <a:t> </a:t>
            </a:r>
            <a:r>
              <a:rPr lang="en-GB" smtClean="0"/>
              <a:t>is beszélj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2F4C3-F488-401A-A256-0E5EC8906D2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663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C0FC-EFB7-9A40-8BE9-D6AA9A29B20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8129"/>
            <a:ext cx="9144000" cy="2302821"/>
          </a:xfrm>
        </p:spPr>
        <p:txBody>
          <a:bodyPr>
            <a:noAutofit/>
          </a:bodyPr>
          <a:lstStyle/>
          <a:p>
            <a:pPr algn="ctr"/>
            <a:r>
              <a:rPr lang="hu-HU" sz="6600" dirty="0" smtClean="0"/>
              <a:t>Jelölő</a:t>
            </a:r>
            <a:r>
              <a:rPr lang="en-GB" sz="6600" dirty="0" smtClean="0"/>
              <a:t>-</a:t>
            </a:r>
            <a:r>
              <a:rPr lang="hu-HU" sz="6600" dirty="0" smtClean="0"/>
              <a:t>szavazó rendszer</a:t>
            </a:r>
            <a:endParaRPr lang="en-US" sz="66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0" y="4468483"/>
            <a:ext cx="9144000" cy="638356"/>
          </a:xfrm>
        </p:spPr>
        <p:txBody>
          <a:bodyPr>
            <a:normAutofit/>
          </a:bodyPr>
          <a:lstStyle/>
          <a:p>
            <a:pPr algn="ctr"/>
            <a:r>
              <a:rPr lang="hu-HU" sz="2800" dirty="0" smtClean="0"/>
              <a:t>Barta Ágnes és Cseppentő Lajos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121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38009"/>
            <a:ext cx="8013940" cy="37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738009"/>
            <a:ext cx="8013940" cy="374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63" y="168124"/>
            <a:ext cx="2855343" cy="64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en-GB" sz="2800" dirty="0" smtClean="0"/>
              <a:t>IMDB </a:t>
            </a:r>
            <a:r>
              <a:rPr lang="en-GB" sz="2800" dirty="0" err="1" smtClean="0"/>
              <a:t>adatok</a:t>
            </a:r>
            <a:r>
              <a:rPr lang="en-GB" sz="2800" dirty="0" smtClean="0"/>
              <a:t> </a:t>
            </a:r>
            <a:r>
              <a:rPr lang="en-GB" sz="2800" dirty="0" err="1" smtClean="0"/>
              <a:t>importálása</a:t>
            </a:r>
            <a:endParaRPr lang="en-GB" sz="2800" dirty="0" smtClean="0"/>
          </a:p>
          <a:p>
            <a:pPr lvl="1"/>
            <a:r>
              <a:rPr lang="en-GB" sz="2600" dirty="0" smtClean="0"/>
              <a:t>PowerShell szkriptek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TableStorageHelper</a:t>
            </a:r>
            <a:r>
              <a:rPr lang="en-GB" sz="2800" dirty="0" smtClean="0"/>
              <a:t> (WPF)</a:t>
            </a:r>
          </a:p>
          <a:p>
            <a:pPr lvl="1"/>
            <a:r>
              <a:rPr lang="en-GB" sz="2800" dirty="0" err="1" smtClean="0"/>
              <a:t>Adatok</a:t>
            </a:r>
            <a:r>
              <a:rPr lang="en-GB" sz="2800" dirty="0" smtClean="0"/>
              <a:t> </a:t>
            </a:r>
            <a:r>
              <a:rPr lang="en-GB" sz="2800" dirty="0" err="1" smtClean="0"/>
              <a:t>törlése-betöltése</a:t>
            </a:r>
            <a:endParaRPr lang="en-GB" sz="2800" dirty="0" smtClean="0"/>
          </a:p>
          <a:p>
            <a:pPr lvl="1"/>
            <a:r>
              <a:rPr lang="en-GB" sz="2800" dirty="0" err="1" smtClean="0"/>
              <a:t>Filmek</a:t>
            </a:r>
            <a:r>
              <a:rPr lang="en-GB" sz="2800" dirty="0" smtClean="0"/>
              <a:t> </a:t>
            </a:r>
            <a:r>
              <a:rPr lang="en-GB" sz="2800" dirty="0" err="1" smtClean="0"/>
              <a:t>importálása</a:t>
            </a:r>
            <a:endParaRPr lang="hu-HU" sz="28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Melléktermékek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322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1" y="1216326"/>
            <a:ext cx="7798280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S</a:t>
            </a:r>
            <a:r>
              <a:rPr lang="hu-HU" sz="2800" dirty="0" err="1" smtClean="0"/>
              <a:t>tatikus</a:t>
            </a:r>
            <a:r>
              <a:rPr lang="hu-HU" sz="2800" dirty="0" smtClean="0"/>
              <a:t> </a:t>
            </a:r>
            <a:r>
              <a:rPr lang="hu-HU" sz="2800" dirty="0" err="1" smtClean="0"/>
              <a:t>kódellenőrz</a:t>
            </a:r>
            <a:r>
              <a:rPr lang="en-GB" sz="2800" dirty="0" smtClean="0"/>
              <a:t>és</a:t>
            </a:r>
            <a:r>
              <a:rPr lang="hu-HU" sz="2800" dirty="0" smtClean="0"/>
              <a:t> </a:t>
            </a:r>
            <a:r>
              <a:rPr lang="hu-HU" sz="2800" dirty="0"/>
              <a:t>(</a:t>
            </a:r>
            <a:r>
              <a:rPr lang="hu-HU" sz="2800" dirty="0" smtClean="0"/>
              <a:t>Re</a:t>
            </a:r>
            <a:r>
              <a:rPr lang="en-GB" sz="2800" dirty="0" smtClean="0"/>
              <a:t>S</a:t>
            </a:r>
            <a:r>
              <a:rPr lang="hu-HU" sz="2800" dirty="0" err="1" smtClean="0"/>
              <a:t>harper</a:t>
            </a:r>
            <a:r>
              <a:rPr lang="hu-HU" sz="2800" dirty="0" smtClean="0"/>
              <a:t>)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Tesztesetek</a:t>
            </a:r>
            <a:r>
              <a:rPr lang="en-GB" sz="2800" dirty="0" smtClean="0"/>
              <a:t>:</a:t>
            </a:r>
          </a:p>
          <a:p>
            <a:pPr lvl="1"/>
            <a:r>
              <a:rPr lang="hu-HU" sz="2800" dirty="0" smtClean="0"/>
              <a:t>Egységtesztek</a:t>
            </a:r>
            <a:r>
              <a:rPr lang="en-GB" sz="2800" dirty="0" smtClean="0"/>
              <a:t>: 41</a:t>
            </a:r>
          </a:p>
          <a:p>
            <a:pPr lvl="1"/>
            <a:r>
              <a:rPr lang="en-GB" sz="2800" dirty="0" err="1" smtClean="0"/>
              <a:t>Integrációs</a:t>
            </a:r>
            <a:r>
              <a:rPr lang="en-GB" sz="2800" dirty="0"/>
              <a:t> </a:t>
            </a:r>
            <a:r>
              <a:rPr lang="en-GB" sz="2800" dirty="0" err="1" smtClean="0"/>
              <a:t>tesztek</a:t>
            </a:r>
            <a:r>
              <a:rPr lang="en-GB" sz="2800" dirty="0" smtClean="0"/>
              <a:t>: 90</a:t>
            </a:r>
          </a:p>
          <a:p>
            <a:pPr lvl="2"/>
            <a:r>
              <a:rPr lang="en-GB" sz="2400" dirty="0" err="1" smtClean="0"/>
              <a:t>Adatmodell</a:t>
            </a:r>
            <a:r>
              <a:rPr lang="en-GB" sz="2400" dirty="0" smtClean="0"/>
              <a:t>, </a:t>
            </a:r>
            <a:r>
              <a:rPr lang="en-GB" sz="2400" dirty="0" err="1" smtClean="0"/>
              <a:t>TableStorage</a:t>
            </a:r>
            <a:r>
              <a:rPr lang="en-GB" sz="2400" dirty="0" smtClean="0"/>
              <a:t>: 27, 27</a:t>
            </a:r>
          </a:p>
          <a:p>
            <a:pPr lvl="2"/>
            <a:r>
              <a:rPr lang="en-GB" sz="2400" dirty="0" err="1" smtClean="0"/>
              <a:t>RestService</a:t>
            </a:r>
            <a:r>
              <a:rPr lang="en-GB" sz="2400" dirty="0" smtClean="0"/>
              <a:t>: 40</a:t>
            </a:r>
          </a:p>
          <a:p>
            <a:pPr lvl="1"/>
            <a:r>
              <a:rPr lang="en-GB" sz="2400" dirty="0" smtClean="0"/>
              <a:t>135 </a:t>
            </a:r>
            <a:r>
              <a:rPr lang="en-GB" sz="2400" dirty="0" err="1" smtClean="0"/>
              <a:t>teszteset</a:t>
            </a:r>
            <a:r>
              <a:rPr lang="en-GB" sz="2400" dirty="0" smtClean="0"/>
              <a:t>, a </a:t>
            </a:r>
            <a:r>
              <a:rPr lang="en-GB" sz="2400" dirty="0" err="1" smtClean="0"/>
              <a:t>futtatás</a:t>
            </a:r>
            <a:r>
              <a:rPr lang="en-GB" sz="2400" dirty="0" smtClean="0"/>
              <a:t> kb. 6 </a:t>
            </a:r>
            <a:r>
              <a:rPr lang="en-GB" sz="2400" dirty="0" err="1" smtClean="0"/>
              <a:t>perc</a:t>
            </a:r>
            <a:endParaRPr lang="en-GB" sz="2400" dirty="0" smtClean="0"/>
          </a:p>
          <a:p>
            <a:endParaRPr lang="en-GB" sz="1600" dirty="0" smtClean="0"/>
          </a:p>
          <a:p>
            <a:r>
              <a:rPr lang="hu-HU" sz="2800" dirty="0" smtClean="0"/>
              <a:t>REST API</a:t>
            </a:r>
            <a:r>
              <a:rPr lang="en-GB" sz="2800" dirty="0" smtClean="0"/>
              <a:t>:</a:t>
            </a:r>
            <a:r>
              <a:rPr lang="hu-HU" sz="2800" dirty="0" smtClean="0"/>
              <a:t> manuális</a:t>
            </a:r>
            <a:endParaRPr lang="en-GB" sz="2800" dirty="0" smtClean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Tesztelés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6523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1" y="1216326"/>
            <a:ext cx="7798280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Összetett</a:t>
            </a:r>
            <a:r>
              <a:rPr lang="en-GB" sz="2800" dirty="0" smtClean="0"/>
              <a:t> </a:t>
            </a:r>
            <a:r>
              <a:rPr lang="en-GB" sz="2800" dirty="0" err="1" smtClean="0"/>
              <a:t>adatmodell</a:t>
            </a:r>
            <a:r>
              <a:rPr lang="en-GB" sz="2800" dirty="0" smtClean="0"/>
              <a:t> </a:t>
            </a:r>
            <a:r>
              <a:rPr lang="en-GB" sz="2800" dirty="0" err="1" smtClean="0"/>
              <a:t>leképzése</a:t>
            </a:r>
            <a:r>
              <a:rPr lang="en-GB" sz="2800" dirty="0" smtClean="0"/>
              <a:t> NoSQL </a:t>
            </a:r>
            <a:r>
              <a:rPr lang="en-GB" sz="2800" dirty="0" err="1" smtClean="0"/>
              <a:t>alapú</a:t>
            </a:r>
            <a:r>
              <a:rPr lang="en-GB" sz="2800" dirty="0" smtClean="0"/>
              <a:t> </a:t>
            </a:r>
            <a:r>
              <a:rPr lang="en-GB" sz="2800" dirty="0" err="1" smtClean="0"/>
              <a:t>tárolásra</a:t>
            </a:r>
            <a:endParaRPr lang="en-GB" sz="2800" dirty="0" smtClean="0"/>
          </a:p>
          <a:p>
            <a:r>
              <a:rPr lang="en-GB" sz="2800" dirty="0" err="1" smtClean="0"/>
              <a:t>Skálázható</a:t>
            </a:r>
            <a:r>
              <a:rPr lang="en-GB" sz="2800" dirty="0" smtClean="0"/>
              <a:t> </a:t>
            </a:r>
            <a:r>
              <a:rPr lang="en-GB" sz="2800" dirty="0" err="1" smtClean="0"/>
              <a:t>rendszer</a:t>
            </a:r>
            <a:r>
              <a:rPr lang="en-GB" sz="2800" dirty="0" smtClean="0"/>
              <a:t> .NET </a:t>
            </a:r>
            <a:r>
              <a:rPr lang="en-GB" sz="2800" dirty="0" err="1" smtClean="0"/>
              <a:t>környezetben</a:t>
            </a:r>
            <a:endParaRPr lang="en-GB" sz="2800" dirty="0" smtClean="0"/>
          </a:p>
          <a:p>
            <a:r>
              <a:rPr lang="en-GB" sz="2800" dirty="0" err="1" smtClean="0"/>
              <a:t>NuGet</a:t>
            </a:r>
            <a:endParaRPr lang="en-GB" sz="2800" dirty="0" smtClean="0"/>
          </a:p>
          <a:p>
            <a:r>
              <a:rPr lang="en-GB" sz="2800" dirty="0" err="1"/>
              <a:t>A</a:t>
            </a:r>
            <a:r>
              <a:rPr lang="en-GB" sz="2800" dirty="0" err="1" smtClean="0"/>
              <a:t>ngularJS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Projektmenedzsment</a:t>
            </a:r>
            <a:r>
              <a:rPr lang="en-GB" sz="2800" dirty="0" smtClean="0"/>
              <a:t>…</a:t>
            </a:r>
          </a:p>
          <a:p>
            <a:endParaRPr lang="en-GB" sz="1600" dirty="0"/>
          </a:p>
          <a:p>
            <a:r>
              <a:rPr lang="en-GB" sz="2800" dirty="0" err="1" smtClean="0"/>
              <a:t>Munkaidő</a:t>
            </a:r>
            <a:r>
              <a:rPr lang="en-GB" sz="2800" dirty="0" smtClean="0"/>
              <a:t>: 134 </a:t>
            </a:r>
            <a:r>
              <a:rPr lang="en-GB" sz="2800" dirty="0" err="1" smtClean="0"/>
              <a:t>óra</a:t>
            </a:r>
            <a:r>
              <a:rPr lang="en-GB" sz="2800" dirty="0" smtClean="0"/>
              <a:t> (50-50%)</a:t>
            </a: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Mit</a:t>
            </a:r>
            <a:r>
              <a:rPr lang="en-GB" sz="4800" dirty="0" smtClean="0"/>
              <a:t> </a:t>
            </a:r>
            <a:r>
              <a:rPr lang="en-GB" sz="4800" dirty="0" err="1" smtClean="0"/>
              <a:t>tanultunk</a:t>
            </a:r>
            <a:r>
              <a:rPr lang="en-GB" sz="4800" dirty="0" smtClean="0"/>
              <a:t>?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5444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Azure Table Storage</a:t>
            </a:r>
          </a:p>
          <a:p>
            <a:r>
              <a:rPr lang="en-GB" sz="2800" dirty="0" smtClean="0"/>
              <a:t>REST Service (MVC)</a:t>
            </a:r>
          </a:p>
          <a:p>
            <a:r>
              <a:rPr lang="en-GB" sz="2800" dirty="0" smtClean="0"/>
              <a:t>Client (HTML5, </a:t>
            </a:r>
            <a:r>
              <a:rPr lang="en-GB" sz="2800" dirty="0" err="1" smtClean="0"/>
              <a:t>AngularJS</a:t>
            </a:r>
            <a:r>
              <a:rPr lang="en-GB" sz="2800" dirty="0" smtClean="0"/>
              <a:t>)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Tesztelés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Dokumentáció</a:t>
            </a:r>
            <a:endParaRPr lang="en-GB" sz="28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4000" b="1" dirty="0" smtClean="0"/>
              <a:t>    </a:t>
            </a:r>
            <a:r>
              <a:rPr lang="en-GB" sz="4000" b="1" dirty="0" err="1" smtClean="0"/>
              <a:t>Köszönjük</a:t>
            </a:r>
            <a:r>
              <a:rPr lang="en-GB" sz="4000" b="1" dirty="0" smtClean="0"/>
              <a:t> a </a:t>
            </a:r>
            <a:r>
              <a:rPr lang="en-GB" sz="4000" b="1" dirty="0" err="1" smtClean="0"/>
              <a:t>figyelmet</a:t>
            </a:r>
            <a:r>
              <a:rPr lang="en-GB" sz="4000" b="1" dirty="0" smtClean="0"/>
              <a:t>!</a:t>
            </a:r>
            <a:endParaRPr lang="hu-HU" sz="4000" b="1" dirty="0" smtClean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Összefoglalás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7521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15" y="339"/>
            <a:ext cx="7490785" cy="68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-9525"/>
            <a:ext cx="6448425" cy="6886375"/>
          </a:xfrm>
        </p:spPr>
      </p:pic>
    </p:spTree>
    <p:extLst>
      <p:ext uri="{BB962C8B-B14F-4D97-AF65-F5344CB8AC3E}">
        <p14:creationId xmlns:p14="http://schemas.microsoft.com/office/powerpoint/2010/main" val="296883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6105" y="1239656"/>
            <a:ext cx="7737894" cy="5618344"/>
          </a:xfrm>
        </p:spPr>
        <p:txBody>
          <a:bodyPr>
            <a:noAutofit/>
          </a:bodyPr>
          <a:lstStyle/>
          <a:p>
            <a:endParaRPr lang="en-GB" sz="1600" dirty="0" smtClean="0"/>
          </a:p>
          <a:p>
            <a:r>
              <a:rPr lang="en-GB" sz="2800" dirty="0" smtClean="0"/>
              <a:t>J</a:t>
            </a:r>
            <a:r>
              <a:rPr lang="hu-HU" sz="2800" dirty="0" smtClean="0"/>
              <a:t>elölő</a:t>
            </a:r>
            <a:r>
              <a:rPr lang="en-GB" sz="2800" dirty="0" smtClean="0"/>
              <a:t>-</a:t>
            </a:r>
            <a:r>
              <a:rPr lang="hu-HU" sz="2800" dirty="0" smtClean="0"/>
              <a:t>szavazó rendszer elkészítése</a:t>
            </a:r>
          </a:p>
          <a:p>
            <a:pPr lvl="1"/>
            <a:r>
              <a:rPr lang="hu-HU" sz="2400" dirty="0" smtClean="0"/>
              <a:t>Felhasználók hitelesítése</a:t>
            </a:r>
          </a:p>
          <a:p>
            <a:pPr lvl="1"/>
            <a:r>
              <a:rPr lang="hu-HU" sz="2400" dirty="0" smtClean="0"/>
              <a:t>Új jelölés-szavazások kiírása</a:t>
            </a:r>
          </a:p>
          <a:p>
            <a:pPr lvl="1"/>
            <a:r>
              <a:rPr lang="hu-HU" sz="2400" dirty="0" smtClean="0"/>
              <a:t>Jelölések leadása</a:t>
            </a:r>
            <a:r>
              <a:rPr lang="en-GB" sz="2400" dirty="0" smtClean="0"/>
              <a:t>, s</a:t>
            </a:r>
            <a:r>
              <a:rPr lang="hu-HU" sz="2400" dirty="0" err="1" smtClean="0"/>
              <a:t>zavazás</a:t>
            </a:r>
            <a:endParaRPr lang="en-GB" sz="2400" dirty="0" smtClean="0"/>
          </a:p>
          <a:p>
            <a:pPr lvl="1"/>
            <a:r>
              <a:rPr lang="en-GB" sz="2400" dirty="0" err="1" smtClean="0"/>
              <a:t>Hírfolyam</a:t>
            </a:r>
            <a:endParaRPr lang="en-GB" sz="2400" dirty="0" smtClean="0"/>
          </a:p>
          <a:p>
            <a:r>
              <a:rPr lang="en-GB" sz="2800" dirty="0" smtClean="0"/>
              <a:t>Domain: </a:t>
            </a:r>
            <a:r>
              <a:rPr lang="en-GB" sz="2800" dirty="0" err="1" smtClean="0"/>
              <a:t>filmek</a:t>
            </a:r>
            <a:r>
              <a:rPr lang="en-GB" sz="2800" dirty="0" smtClean="0"/>
              <a:t>, </a:t>
            </a:r>
            <a:r>
              <a:rPr lang="en-GB" sz="2800" dirty="0" err="1" smtClean="0"/>
              <a:t>sorozatok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err="1" smtClean="0"/>
              <a:t>Felhasználó</a:t>
            </a:r>
            <a:r>
              <a:rPr lang="en-GB" sz="2800" dirty="0" smtClean="0"/>
              <a:t>: </a:t>
            </a:r>
            <a:r>
              <a:rPr lang="en-GB" sz="2800" dirty="0" err="1" smtClean="0"/>
              <a:t>Webes</a:t>
            </a:r>
            <a:r>
              <a:rPr lang="en-GB" sz="2800" dirty="0" smtClean="0"/>
              <a:t> </a:t>
            </a:r>
            <a:r>
              <a:rPr lang="en-GB" sz="2800" dirty="0" err="1" smtClean="0"/>
              <a:t>vékonykliens</a:t>
            </a:r>
            <a:endParaRPr lang="en-GB" sz="2800" dirty="0" smtClean="0"/>
          </a:p>
          <a:p>
            <a:r>
              <a:rPr lang="hu-HU" sz="2800" dirty="0" smtClean="0"/>
              <a:t>Jól skálázható rendszer elkészítés</a:t>
            </a:r>
            <a:r>
              <a:rPr lang="en-GB" sz="2800" dirty="0" smtClean="0"/>
              <a:t>e</a:t>
            </a:r>
            <a:endParaRPr lang="hu-HU" sz="2800" dirty="0" smtClean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37094" y="534838"/>
            <a:ext cx="7806905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Cél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974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337094" y="534838"/>
            <a:ext cx="7806905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Jelölés-szavazás</a:t>
            </a:r>
            <a:endParaRPr lang="hu-HU" sz="4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1211311"/>
              </p:ext>
            </p:extLst>
          </p:nvPr>
        </p:nvGraphicFramePr>
        <p:xfrm>
          <a:off x="230038" y="1387894"/>
          <a:ext cx="8724182" cy="547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1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15" y="1350814"/>
            <a:ext cx="5376304" cy="52656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1362974" y="534838"/>
            <a:ext cx="7781026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800" dirty="0" smtClean="0"/>
              <a:t>Rendszer architektúra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9194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5720" y="534838"/>
            <a:ext cx="7798279" cy="681488"/>
          </a:xfrm>
        </p:spPr>
        <p:txBody>
          <a:bodyPr>
            <a:noAutofit/>
          </a:bodyPr>
          <a:lstStyle/>
          <a:p>
            <a:r>
              <a:rPr lang="hu-HU" sz="4800" dirty="0" smtClean="0"/>
              <a:t>Szoftver architektúra</a:t>
            </a:r>
            <a:endParaRPr lang="hu-HU" sz="4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0" y="1585937"/>
            <a:ext cx="6534725" cy="52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rm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Objektum</a:t>
            </a:r>
            <a:r>
              <a:rPr lang="en-GB" sz="2800" dirty="0" smtClean="0"/>
              <a:t> </a:t>
            </a:r>
            <a:r>
              <a:rPr lang="en-GB" sz="2800" dirty="0" err="1" smtClean="0"/>
              <a:t>modell</a:t>
            </a:r>
            <a:r>
              <a:rPr lang="en-GB" sz="2800" dirty="0" smtClean="0"/>
              <a:t> (POCO-k)</a:t>
            </a:r>
          </a:p>
          <a:p>
            <a:r>
              <a:rPr lang="en-GB" sz="2800" dirty="0" err="1" smtClean="0"/>
              <a:t>Leképzés</a:t>
            </a:r>
            <a:r>
              <a:rPr lang="en-GB" sz="2800" dirty="0" smtClean="0"/>
              <a:t> Azure Table Storage-</a:t>
            </a:r>
            <a:r>
              <a:rPr lang="en-GB" sz="2800" dirty="0" err="1" smtClean="0"/>
              <a:t>ra</a:t>
            </a:r>
            <a:endParaRPr lang="en-GB" sz="2800" dirty="0" smtClean="0"/>
          </a:p>
          <a:p>
            <a:pPr lvl="1"/>
            <a:r>
              <a:rPr lang="en-GB" sz="2600" dirty="0" smtClean="0"/>
              <a:t>Minden POCO-</a:t>
            </a:r>
            <a:r>
              <a:rPr lang="en-GB" sz="2600" dirty="0" err="1" smtClean="0"/>
              <a:t>hoz</a:t>
            </a:r>
            <a:r>
              <a:rPr lang="en-GB" sz="2600" dirty="0" smtClean="0"/>
              <a:t> </a:t>
            </a:r>
            <a:r>
              <a:rPr lang="en-GB" sz="2600" dirty="0" err="1" smtClean="0"/>
              <a:t>egy</a:t>
            </a:r>
            <a:r>
              <a:rPr lang="en-GB" sz="2600" dirty="0" smtClean="0"/>
              <a:t> </a:t>
            </a:r>
            <a:r>
              <a:rPr lang="en-GB" sz="2600" dirty="0" err="1" smtClean="0"/>
              <a:t>Entitiy</a:t>
            </a:r>
            <a:endParaRPr lang="en-GB" sz="2600" dirty="0" smtClean="0"/>
          </a:p>
          <a:p>
            <a:pPr lvl="1"/>
            <a:r>
              <a:rPr lang="en-GB" sz="2600" dirty="0" err="1" smtClean="0"/>
              <a:t>Kétirányú</a:t>
            </a:r>
            <a:r>
              <a:rPr lang="en-GB" sz="2600" dirty="0" smtClean="0"/>
              <a:t> </a:t>
            </a:r>
            <a:r>
              <a:rPr lang="en-GB" sz="2600" dirty="0" err="1" smtClean="0"/>
              <a:t>leképzés</a:t>
            </a:r>
            <a:endParaRPr lang="en-GB" sz="2600" dirty="0" smtClean="0"/>
          </a:p>
          <a:p>
            <a:pPr lvl="1"/>
            <a:r>
              <a:rPr lang="en-GB" sz="2600" dirty="0" err="1" smtClean="0"/>
              <a:t>PartitionKey</a:t>
            </a:r>
            <a:r>
              <a:rPr lang="en-GB" sz="2600" dirty="0" smtClean="0"/>
              <a:t> és </a:t>
            </a:r>
            <a:r>
              <a:rPr lang="en-GB" sz="2600" dirty="0" err="1" smtClean="0"/>
              <a:t>RowKey</a:t>
            </a:r>
            <a:r>
              <a:rPr lang="en-GB" sz="2600" dirty="0" smtClean="0"/>
              <a:t> mi </a:t>
            </a:r>
            <a:r>
              <a:rPr lang="en-GB" sz="2600" dirty="0" err="1" smtClean="0"/>
              <a:t>legyen</a:t>
            </a:r>
            <a:r>
              <a:rPr lang="en-GB" sz="2600" dirty="0" smtClean="0"/>
              <a:t>?</a:t>
            </a:r>
          </a:p>
          <a:p>
            <a:endParaRPr lang="hu-HU" sz="26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Adatréteg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5218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>
            <a:normAutofit/>
          </a:bodyPr>
          <a:lstStyle/>
          <a:p>
            <a:endParaRPr lang="en-GB" sz="1600" dirty="0" smtClean="0"/>
          </a:p>
          <a:p>
            <a:r>
              <a:rPr lang="en-GB" sz="2800" dirty="0" err="1" smtClean="0"/>
              <a:t>Objektum</a:t>
            </a:r>
            <a:r>
              <a:rPr lang="en-GB" sz="2800" dirty="0" smtClean="0"/>
              <a:t> </a:t>
            </a:r>
            <a:r>
              <a:rPr lang="en-GB" sz="2800" dirty="0" err="1" smtClean="0"/>
              <a:t>modell</a:t>
            </a:r>
            <a:r>
              <a:rPr lang="en-GB" sz="2800" dirty="0" smtClean="0"/>
              <a:t> (POCO-k)</a:t>
            </a:r>
          </a:p>
          <a:p>
            <a:r>
              <a:rPr lang="en-GB" sz="2800" dirty="0" err="1" smtClean="0"/>
              <a:t>Leképzés</a:t>
            </a:r>
            <a:r>
              <a:rPr lang="en-GB" sz="2800" dirty="0" smtClean="0"/>
              <a:t> Azure Table Storage-</a:t>
            </a:r>
            <a:r>
              <a:rPr lang="en-GB" sz="2800" dirty="0" err="1" smtClean="0"/>
              <a:t>ra</a:t>
            </a:r>
            <a:endParaRPr lang="en-GB" sz="2800" dirty="0" smtClean="0"/>
          </a:p>
          <a:p>
            <a:pPr lvl="1"/>
            <a:r>
              <a:rPr lang="en-GB" sz="2600" dirty="0" smtClean="0"/>
              <a:t>Minden POCO-</a:t>
            </a:r>
            <a:r>
              <a:rPr lang="en-GB" sz="2600" dirty="0" err="1" smtClean="0"/>
              <a:t>hoz</a:t>
            </a:r>
            <a:r>
              <a:rPr lang="en-GB" sz="2600" dirty="0" smtClean="0"/>
              <a:t> </a:t>
            </a:r>
            <a:r>
              <a:rPr lang="en-GB" sz="2600" dirty="0" err="1" smtClean="0"/>
              <a:t>egy</a:t>
            </a:r>
            <a:r>
              <a:rPr lang="en-GB" sz="2600" dirty="0" smtClean="0"/>
              <a:t> </a:t>
            </a:r>
            <a:r>
              <a:rPr lang="en-GB" sz="2600" dirty="0" err="1" smtClean="0"/>
              <a:t>Entitiy</a:t>
            </a:r>
            <a:endParaRPr lang="en-GB" sz="2600" dirty="0" smtClean="0"/>
          </a:p>
          <a:p>
            <a:pPr lvl="1"/>
            <a:r>
              <a:rPr lang="en-GB" sz="2600" dirty="0" err="1" smtClean="0"/>
              <a:t>Kétirányú</a:t>
            </a:r>
            <a:r>
              <a:rPr lang="en-GB" sz="2600" dirty="0" smtClean="0"/>
              <a:t> </a:t>
            </a:r>
            <a:r>
              <a:rPr lang="en-GB" sz="2600" dirty="0" err="1" smtClean="0"/>
              <a:t>leképzés</a:t>
            </a:r>
            <a:endParaRPr lang="en-GB" sz="2600" dirty="0" smtClean="0"/>
          </a:p>
          <a:p>
            <a:pPr lvl="1"/>
            <a:r>
              <a:rPr lang="en-GB" sz="2600" dirty="0" err="1" smtClean="0"/>
              <a:t>PartitionKey</a:t>
            </a:r>
            <a:r>
              <a:rPr lang="en-GB" sz="2600" dirty="0" smtClean="0"/>
              <a:t> és </a:t>
            </a:r>
            <a:r>
              <a:rPr lang="en-GB" sz="2600" dirty="0" err="1" smtClean="0"/>
              <a:t>RowKey</a:t>
            </a:r>
            <a:r>
              <a:rPr lang="en-GB" sz="2600" dirty="0" smtClean="0"/>
              <a:t> mi </a:t>
            </a:r>
            <a:r>
              <a:rPr lang="en-GB" sz="2600" dirty="0" err="1" smtClean="0"/>
              <a:t>legyen</a:t>
            </a:r>
            <a:r>
              <a:rPr lang="en-GB" sz="2600" dirty="0" smtClean="0"/>
              <a:t>?</a:t>
            </a:r>
          </a:p>
          <a:p>
            <a:endParaRPr lang="hu-HU" sz="26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Adatréteg</a:t>
            </a:r>
            <a:endParaRPr lang="hu-HU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4495" y="4316730"/>
          <a:ext cx="4272280" cy="2451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3555"/>
                <a:gridCol w="1228725"/>
              </a:tblGrid>
              <a:tr h="3502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Nomination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PartitionKey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Poll</a:t>
                      </a:r>
                      <a:r>
                        <a:rPr lang="en-GB" sz="2000" b="1" baseline="0" dirty="0" err="1" smtClean="0">
                          <a:effectLst/>
                        </a:rPr>
                        <a:t>Id</a:t>
                      </a:r>
                      <a:r>
                        <a:rPr lang="en-GB" sz="2000" b="1" baseline="0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RowKey</a:t>
                      </a:r>
                      <a:r>
                        <a:rPr lang="en-GB" sz="2000" b="1" dirty="0" smtClean="0">
                          <a:effectLst/>
                        </a:rPr>
                        <a:t> (Id)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UserId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long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SubjectId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 err="1">
                          <a:effectLst/>
                        </a:rPr>
                        <a:t>string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>
                          <a:effectLst/>
                        </a:rPr>
                        <a:t>Text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string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0" dirty="0" err="1">
                          <a:effectLst/>
                        </a:rPr>
                        <a:t>VoteCount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dirty="0">
                          <a:effectLst/>
                        </a:rPr>
                        <a:t>int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14925" y="4316730"/>
          <a:ext cx="3653154" cy="1660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639"/>
                <a:gridCol w="1417515"/>
              </a:tblGrid>
              <a:tr h="3502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Vote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PartitionKey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NominationId</a:t>
                      </a:r>
                      <a:r>
                        <a:rPr lang="en-GB" sz="2000" b="1" baseline="0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 smtClean="0">
                          <a:effectLst/>
                        </a:rPr>
                        <a:t>RowKey</a:t>
                      </a:r>
                      <a:r>
                        <a:rPr lang="en-GB" sz="2000" b="1" dirty="0" smtClean="0">
                          <a:effectLst/>
                        </a:rPr>
                        <a:t> (</a:t>
                      </a:r>
                      <a:r>
                        <a:rPr lang="en-GB" sz="2000" b="1" dirty="0" err="1" smtClean="0">
                          <a:effectLst/>
                        </a:rPr>
                        <a:t>UserId</a:t>
                      </a:r>
                      <a:r>
                        <a:rPr lang="en-GB" sz="2000" b="1" dirty="0" smtClean="0">
                          <a:effectLst/>
                        </a:rPr>
                        <a:t>)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u-HU" sz="2000" b="1" dirty="0" err="1">
                          <a:effectLst/>
                        </a:rPr>
                        <a:t>string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  <a:tr h="35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</a:rPr>
                        <a:t>Date</a:t>
                      </a:r>
                      <a:endParaRPr lang="en-GB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</a:rPr>
                        <a:t>DateTime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707" marR="10470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80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hu-HU" sz="2800" dirty="0" err="1" smtClean="0"/>
              <a:t>Facade</a:t>
            </a:r>
            <a:r>
              <a:rPr lang="hu-HU" sz="2800" dirty="0" smtClean="0"/>
              <a:t> tervezési minta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smtClean="0"/>
              <a:t>ASP.NET MVC4 Web </a:t>
            </a:r>
            <a:r>
              <a:rPr lang="en-GB" sz="2800" dirty="0" err="1" smtClean="0"/>
              <a:t>Api</a:t>
            </a:r>
            <a:endParaRPr lang="en-GB" sz="2800" dirty="0" smtClean="0"/>
          </a:p>
          <a:p>
            <a:pPr lvl="1"/>
            <a:r>
              <a:rPr lang="en-GB" sz="2600" dirty="0" smtClean="0"/>
              <a:t>7 </a:t>
            </a:r>
            <a:r>
              <a:rPr lang="en-GB" sz="2600" dirty="0" err="1" smtClean="0"/>
              <a:t>kontroller</a:t>
            </a:r>
            <a:r>
              <a:rPr lang="en-GB" sz="2600" dirty="0" smtClean="0"/>
              <a:t>, 18 </a:t>
            </a:r>
            <a:r>
              <a:rPr lang="en-GB" sz="2600" dirty="0" err="1" smtClean="0"/>
              <a:t>akció</a:t>
            </a:r>
            <a:endParaRPr lang="en-GB" sz="2600" dirty="0" smtClean="0"/>
          </a:p>
          <a:p>
            <a:endParaRPr lang="hu-HU" sz="1600" dirty="0" smtClean="0"/>
          </a:p>
          <a:p>
            <a:r>
              <a:rPr lang="hu-HU" sz="2800" dirty="0" smtClean="0"/>
              <a:t>REST </a:t>
            </a:r>
            <a:r>
              <a:rPr lang="en-GB" sz="2800" dirty="0" err="1" smtClean="0"/>
              <a:t>kommunikáció</a:t>
            </a:r>
            <a:endParaRPr lang="hu-HU" sz="2800" dirty="0" smtClean="0"/>
          </a:p>
          <a:p>
            <a:pPr lvl="1"/>
            <a:r>
              <a:rPr lang="hu-HU" sz="2400" dirty="0" smtClean="0"/>
              <a:t>JSON</a:t>
            </a:r>
            <a:r>
              <a:rPr lang="en-GB" sz="2400" dirty="0" smtClean="0"/>
              <a:t>P és XML</a:t>
            </a: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smtClean="0"/>
              <a:t>REST Service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531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5720" y="1216326"/>
            <a:ext cx="7798279" cy="5641674"/>
          </a:xfrm>
        </p:spPr>
        <p:txBody>
          <a:bodyPr/>
          <a:lstStyle/>
          <a:p>
            <a:endParaRPr lang="en-GB" sz="1600" dirty="0" smtClean="0"/>
          </a:p>
          <a:p>
            <a:r>
              <a:rPr lang="hu-HU" sz="2800" dirty="0" smtClean="0"/>
              <a:t>MVVM tervezési minta</a:t>
            </a:r>
            <a:r>
              <a:rPr lang="en-GB" sz="2800" dirty="0" smtClean="0"/>
              <a:t> (</a:t>
            </a:r>
            <a:r>
              <a:rPr lang="en-GB" sz="2800" dirty="0" err="1" smtClean="0"/>
              <a:t>AngularJS</a:t>
            </a:r>
            <a:r>
              <a:rPr lang="en-GB" sz="2800" dirty="0" smtClean="0"/>
              <a:t>)</a:t>
            </a:r>
          </a:p>
          <a:p>
            <a:endParaRPr lang="en-GB" sz="1600" dirty="0" smtClean="0"/>
          </a:p>
          <a:p>
            <a:r>
              <a:rPr lang="hu-HU" sz="2800" dirty="0" smtClean="0"/>
              <a:t>HTML5</a:t>
            </a:r>
            <a:r>
              <a:rPr lang="en-GB" sz="2800" dirty="0" smtClean="0"/>
              <a:t>, Bootstrap</a:t>
            </a:r>
            <a:r>
              <a:rPr lang="en-GB" sz="2800" smtClean="0"/>
              <a:t>, JQuery</a:t>
            </a:r>
            <a:endParaRPr lang="en-GB" sz="2800" dirty="0" smtClean="0"/>
          </a:p>
          <a:p>
            <a:endParaRPr lang="en-GB" sz="1600" dirty="0" smtClean="0"/>
          </a:p>
          <a:p>
            <a:r>
              <a:rPr lang="en-GB" sz="2800" dirty="0" err="1" smtClean="0"/>
              <a:t>Mockup</a:t>
            </a:r>
            <a:r>
              <a:rPr lang="en-GB" sz="2800" dirty="0" smtClean="0"/>
              <a:t>-ok</a:t>
            </a:r>
          </a:p>
          <a:p>
            <a:endParaRPr lang="en-GB" sz="1600" dirty="0" smtClean="0"/>
          </a:p>
          <a:p>
            <a:r>
              <a:rPr lang="en-GB" sz="2800" dirty="0" err="1" smtClean="0"/>
              <a:t>Reszponzív</a:t>
            </a:r>
            <a:r>
              <a:rPr lang="en-GB" sz="2800" dirty="0" smtClean="0"/>
              <a:t> </a:t>
            </a:r>
            <a:r>
              <a:rPr lang="en-GB" sz="2800" dirty="0" err="1" smtClean="0"/>
              <a:t>dizájn</a:t>
            </a:r>
            <a:endParaRPr lang="hu-HU" sz="28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1345720" y="534838"/>
            <a:ext cx="7798279" cy="68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 err="1" smtClean="0"/>
              <a:t>Kliens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42513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2279</TotalTime>
  <Words>296</Words>
  <Application>Microsoft Office PowerPoint</Application>
  <PresentationFormat>On-screen Show (4:3)</PresentationFormat>
  <Paragraphs>125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Szálak</vt:lpstr>
      <vt:lpstr>Jelölő-szavazó rendszer</vt:lpstr>
      <vt:lpstr>PowerPoint Presentation</vt:lpstr>
      <vt:lpstr>PowerPoint Presentation</vt:lpstr>
      <vt:lpstr>PowerPoint Presentation</vt:lpstr>
      <vt:lpstr>Szoftver architektúra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INFORMÁCIÓS TÁRSADALOM JOGA</dc:title>
  <dc:creator>Réka Markovich</dc:creator>
  <cp:lastModifiedBy>Lajos Cseppentő</cp:lastModifiedBy>
  <cp:revision>133</cp:revision>
  <dcterms:created xsi:type="dcterms:W3CDTF">2014-11-12T16:58:56Z</dcterms:created>
  <dcterms:modified xsi:type="dcterms:W3CDTF">2014-12-05T17:23:21Z</dcterms:modified>
</cp:coreProperties>
</file>