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2" r:id="rId3"/>
    <p:sldId id="258" r:id="rId4"/>
    <p:sldId id="257" r:id="rId5"/>
    <p:sldId id="260" r:id="rId6"/>
    <p:sldId id="263" r:id="rId7"/>
    <p:sldId id="261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63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C0FC-EFB7-9A40-8BE9-D6AA9A29B201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A32748-6943-5640-8C3C-8FB8E305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36" y="449005"/>
            <a:ext cx="8343597" cy="1088136"/>
          </a:xfrm>
        </p:spPr>
        <p:txBody>
          <a:bodyPr>
            <a:normAutofit/>
          </a:bodyPr>
          <a:lstStyle/>
          <a:p>
            <a:r>
              <a:rPr lang="hu-HU" dirty="0" smtClean="0"/>
              <a:t>Jelölő szavazó rendszer</a:t>
            </a:r>
            <a:endParaRPr lang="en-US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Barta Ágnes és Cseppentő Lajos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21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r>
              <a:rPr lang="hu-HU" dirty="0" smtClean="0"/>
              <a:t>Többrétegű alkalmazás</a:t>
            </a:r>
          </a:p>
          <a:p>
            <a:r>
              <a:rPr lang="hu-HU" dirty="0" smtClean="0"/>
              <a:t>Microsoft </a:t>
            </a:r>
            <a:r>
              <a:rPr lang="hu-HU" dirty="0" err="1" smtClean="0"/>
              <a:t>Table</a:t>
            </a:r>
            <a:r>
              <a:rPr lang="hu-HU" dirty="0" smtClean="0"/>
              <a:t> Storage</a:t>
            </a:r>
          </a:p>
          <a:p>
            <a:r>
              <a:rPr lang="hu-HU" dirty="0" smtClean="0"/>
              <a:t>REST API</a:t>
            </a:r>
          </a:p>
          <a:p>
            <a:r>
              <a:rPr lang="hu-HU" dirty="0" smtClean="0"/>
              <a:t>HTML5 alapú kliens</a:t>
            </a:r>
          </a:p>
          <a:p>
            <a:r>
              <a:rPr lang="hu-HU" dirty="0" smtClean="0"/>
              <a:t>Egységtesztek és integrációs tesztelése</a:t>
            </a:r>
          </a:p>
        </p:txBody>
      </p:sp>
    </p:spTree>
    <p:extLst>
      <p:ext uri="{BB962C8B-B14F-4D97-AF65-F5344CB8AC3E}">
        <p14:creationId xmlns:p14="http://schemas.microsoft.com/office/powerpoint/2010/main" val="27521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r>
              <a:rPr lang="hu-HU" dirty="0" smtClean="0"/>
              <a:t>Egy jelölő szavazó rendszer elkészítése</a:t>
            </a:r>
          </a:p>
          <a:p>
            <a:pPr lvl="1"/>
            <a:r>
              <a:rPr lang="hu-HU" dirty="0" smtClean="0"/>
              <a:t>Felhasználók hitelesítése</a:t>
            </a:r>
          </a:p>
          <a:p>
            <a:pPr lvl="1"/>
            <a:r>
              <a:rPr lang="hu-HU" dirty="0" smtClean="0"/>
              <a:t>Új jelölés-szavazások kiírása</a:t>
            </a:r>
          </a:p>
          <a:p>
            <a:pPr lvl="1"/>
            <a:r>
              <a:rPr lang="hu-HU" dirty="0" smtClean="0"/>
              <a:t>Jelölések leadása</a:t>
            </a:r>
          </a:p>
          <a:p>
            <a:pPr lvl="1"/>
            <a:r>
              <a:rPr lang="hu-HU" dirty="0" smtClean="0"/>
              <a:t>Szavazás</a:t>
            </a:r>
          </a:p>
          <a:p>
            <a:r>
              <a:rPr lang="hu-HU" dirty="0" smtClean="0"/>
              <a:t>Vékony kliens alkalmazás</a:t>
            </a:r>
          </a:p>
          <a:p>
            <a:r>
              <a:rPr lang="hu-HU" dirty="0" smtClean="0"/>
              <a:t>Jól skálázható rendszer elkészítése</a:t>
            </a:r>
          </a:p>
          <a:p>
            <a:pPr lvl="1"/>
            <a:r>
              <a:rPr lang="hu-HU" dirty="0" smtClean="0"/>
              <a:t>Egyszerre sok embert ki tudjon szolgálni</a:t>
            </a:r>
          </a:p>
        </p:txBody>
      </p:sp>
    </p:spTree>
    <p:extLst>
      <p:ext uri="{BB962C8B-B14F-4D97-AF65-F5344CB8AC3E}">
        <p14:creationId xmlns:p14="http://schemas.microsoft.com/office/powerpoint/2010/main" val="39748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architektúra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13" y="1668690"/>
            <a:ext cx="4288155" cy="419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44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 architektúra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45" y="1608710"/>
            <a:ext cx="5671310" cy="4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Table</a:t>
            </a:r>
            <a:r>
              <a:rPr lang="hu-HU" dirty="0" smtClean="0"/>
              <a:t> Storage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84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Table</a:t>
            </a:r>
            <a:r>
              <a:rPr lang="hu-HU" dirty="0" smtClean="0"/>
              <a:t> Storage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02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r>
              <a:rPr lang="hu-HU" dirty="0" err="1" smtClean="0"/>
              <a:t>Facade</a:t>
            </a:r>
            <a:r>
              <a:rPr lang="hu-HU" dirty="0" smtClean="0"/>
              <a:t> tervezési minta</a:t>
            </a:r>
          </a:p>
          <a:p>
            <a:r>
              <a:rPr lang="hu-HU" dirty="0" smtClean="0"/>
              <a:t>REST POST és GET hívások</a:t>
            </a:r>
          </a:p>
          <a:p>
            <a:pPr lvl="1"/>
            <a:r>
              <a:rPr lang="hu-HU" dirty="0" smtClean="0"/>
              <a:t>JSON és XML objektumok HTTP felett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15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r>
              <a:rPr lang="hu-HU" dirty="0" smtClean="0"/>
              <a:t>MVVM tervezési minta</a:t>
            </a:r>
          </a:p>
          <a:p>
            <a:r>
              <a:rPr lang="hu-HU" dirty="0" smtClean="0"/>
              <a:t>HTML5, </a:t>
            </a:r>
            <a:r>
              <a:rPr lang="hu-HU" dirty="0" err="1" smtClean="0"/>
              <a:t>javascript</a:t>
            </a:r>
            <a:r>
              <a:rPr lang="hu-HU" dirty="0" smtClean="0"/>
              <a:t> alapon elkészített statikus oldalak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13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2415" y="1558835"/>
            <a:ext cx="6591985" cy="3777622"/>
          </a:xfrm>
        </p:spPr>
        <p:txBody>
          <a:bodyPr/>
          <a:lstStyle/>
          <a:p>
            <a:r>
              <a:rPr lang="hu-HU" dirty="0" smtClean="0"/>
              <a:t>Egység tesztek és integrációs tesztek készítése (</a:t>
            </a:r>
            <a:r>
              <a:rPr lang="hu-HU" dirty="0" err="1" smtClean="0"/>
              <a:t>MSTest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135 teszteset</a:t>
            </a:r>
          </a:p>
          <a:p>
            <a:r>
              <a:rPr lang="hu-HU" dirty="0" smtClean="0"/>
              <a:t>REST API manuális ellenőrzése (Advanced REST </a:t>
            </a:r>
            <a:r>
              <a:rPr lang="hu-HU" dirty="0" err="1" smtClean="0"/>
              <a:t>Client</a:t>
            </a:r>
            <a:r>
              <a:rPr lang="hu-HU" dirty="0" smtClean="0"/>
              <a:t>)</a:t>
            </a:r>
          </a:p>
          <a:p>
            <a:r>
              <a:rPr lang="hu-HU" dirty="0" smtClean="0"/>
              <a:t>Statikus kódellenőrzés (</a:t>
            </a:r>
            <a:r>
              <a:rPr lang="hu-HU" dirty="0" err="1" smtClean="0"/>
              <a:t>Resharper</a:t>
            </a:r>
            <a:r>
              <a:rPr lang="hu-HU" dirty="0" smtClean="0"/>
              <a:t>)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09" y="3135088"/>
            <a:ext cx="3412795" cy="35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2244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1949</TotalTime>
  <Words>113</Words>
  <Application>Microsoft Office PowerPoint</Application>
  <PresentationFormat>Diavetítés a képernyőre (4:3 oldalarány)</PresentationFormat>
  <Paragraphs>33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Szálak</vt:lpstr>
      <vt:lpstr>Jelölő szavazó rendszer</vt:lpstr>
      <vt:lpstr>Cél</vt:lpstr>
      <vt:lpstr>Rendszer architektúra</vt:lpstr>
      <vt:lpstr>Szoftver architektúra</vt:lpstr>
      <vt:lpstr>Table Storage</vt:lpstr>
      <vt:lpstr>Table Storage</vt:lpstr>
      <vt:lpstr>REST API</vt:lpstr>
      <vt:lpstr>Kliens</vt:lpstr>
      <vt:lpstr>Tesztelés</vt:lpstr>
      <vt:lpstr>Összefoglalás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INFORMÁCIÓS TÁRSADALOM JOGA</dc:title>
  <dc:creator>Réka Markovich</dc:creator>
  <cp:lastModifiedBy>Microsoft account</cp:lastModifiedBy>
  <cp:revision>69</cp:revision>
  <dcterms:created xsi:type="dcterms:W3CDTF">2014-11-12T16:58:56Z</dcterms:created>
  <dcterms:modified xsi:type="dcterms:W3CDTF">2014-12-04T15:25:32Z</dcterms:modified>
</cp:coreProperties>
</file>