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7" r:id="rId4"/>
    <p:sldId id="271" r:id="rId5"/>
    <p:sldId id="275" r:id="rId6"/>
    <p:sldId id="276" r:id="rId7"/>
    <p:sldId id="263" r:id="rId8"/>
    <p:sldId id="278" r:id="rId9"/>
    <p:sldId id="265" r:id="rId10"/>
    <p:sldId id="282" r:id="rId11"/>
    <p:sldId id="266" r:id="rId12"/>
    <p:sldId id="281" r:id="rId13"/>
    <p:sldId id="27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7E707-45E0-4CB8-97A4-79F14B3B2F0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C1CA240-59F5-480D-B50A-AEB807EF5D72}">
      <dgm:prSet phldrT="[Tekst]" custT="1"/>
      <dgm:spPr/>
      <dgm:t>
        <a:bodyPr/>
        <a:lstStyle/>
        <a:p>
          <a:r>
            <a:rPr lang="nl-NL" sz="2000" dirty="0" smtClean="0"/>
            <a:t>1568-1648</a:t>
          </a:r>
        </a:p>
        <a:p>
          <a:r>
            <a:rPr lang="nl-NL" sz="2000" dirty="0" smtClean="0"/>
            <a:t>Tachtigjarige oorlog</a:t>
          </a:r>
        </a:p>
        <a:p>
          <a:r>
            <a:rPr lang="nl-NL" sz="2000" dirty="0" smtClean="0"/>
            <a:t>- Vlamingen -</a:t>
          </a:r>
          <a:endParaRPr lang="nl-NL" sz="2000" dirty="0"/>
        </a:p>
      </dgm:t>
    </dgm:pt>
    <dgm:pt modelId="{1A0A011B-FA7D-4AB0-B95C-8033994228AE}" type="parTrans" cxnId="{011233D0-FDE9-4B91-84B7-24D06C105D75}">
      <dgm:prSet/>
      <dgm:spPr/>
      <dgm:t>
        <a:bodyPr/>
        <a:lstStyle/>
        <a:p>
          <a:endParaRPr lang="nl-NL"/>
        </a:p>
      </dgm:t>
    </dgm:pt>
    <dgm:pt modelId="{6E4A021E-A340-4DE9-AC85-6BD91005681A}" type="sibTrans" cxnId="{011233D0-FDE9-4B91-84B7-24D06C105D75}">
      <dgm:prSet/>
      <dgm:spPr/>
      <dgm:t>
        <a:bodyPr/>
        <a:lstStyle/>
        <a:p>
          <a:endParaRPr lang="nl-NL"/>
        </a:p>
      </dgm:t>
    </dgm:pt>
    <dgm:pt modelId="{9EAC0350-93A3-4AD4-AE32-1BDE550FF20E}">
      <dgm:prSet phldrT="[Tekst]" custT="1"/>
      <dgm:spPr/>
      <dgm:t>
        <a:bodyPr/>
        <a:lstStyle/>
        <a:p>
          <a:r>
            <a:rPr lang="nl-NL" sz="2000" dirty="0" smtClean="0"/>
            <a:t>Jaren 40</a:t>
          </a:r>
        </a:p>
        <a:p>
          <a:r>
            <a:rPr lang="nl-NL" sz="2000" dirty="0" smtClean="0"/>
            <a:t>Eerste vreemdelingenwet</a:t>
          </a:r>
          <a:endParaRPr lang="nl-NL" sz="2000" dirty="0"/>
        </a:p>
      </dgm:t>
    </dgm:pt>
    <dgm:pt modelId="{5A602A16-4BEC-4637-88D0-9ABD7263A743}" type="parTrans" cxnId="{DBBA0BA9-2A05-4718-8C69-655B275A848F}">
      <dgm:prSet/>
      <dgm:spPr/>
      <dgm:t>
        <a:bodyPr/>
        <a:lstStyle/>
        <a:p>
          <a:endParaRPr lang="nl-NL"/>
        </a:p>
      </dgm:t>
    </dgm:pt>
    <dgm:pt modelId="{048D37C0-ADF6-4FF6-8060-CBF4610E3210}" type="sibTrans" cxnId="{DBBA0BA9-2A05-4718-8C69-655B275A848F}">
      <dgm:prSet/>
      <dgm:spPr/>
      <dgm:t>
        <a:bodyPr/>
        <a:lstStyle/>
        <a:p>
          <a:endParaRPr lang="nl-NL"/>
        </a:p>
      </dgm:t>
    </dgm:pt>
    <dgm:pt modelId="{1743A7ED-A606-4AA8-B30E-100DD3BE3BC6}">
      <dgm:prSet phldrT="[Tekst]" custT="1"/>
      <dgm:spPr/>
      <dgm:t>
        <a:bodyPr/>
        <a:lstStyle/>
        <a:p>
          <a:r>
            <a:rPr lang="nl-NL" sz="2000" dirty="0" smtClean="0"/>
            <a:t>1914</a:t>
          </a:r>
        </a:p>
        <a:p>
          <a:r>
            <a:rPr lang="nl-NL" sz="2000" dirty="0" smtClean="0"/>
            <a:t>Eerste wereld oorlog </a:t>
          </a:r>
        </a:p>
        <a:p>
          <a:r>
            <a:rPr lang="nl-NL" sz="2000" dirty="0" smtClean="0"/>
            <a:t>- Belgen -  </a:t>
          </a:r>
          <a:endParaRPr lang="nl-NL" sz="2000" dirty="0"/>
        </a:p>
      </dgm:t>
    </dgm:pt>
    <dgm:pt modelId="{537DACC2-3DE0-403A-82F7-F65C0466A4A3}" type="parTrans" cxnId="{B8BD6E0F-F145-4318-9515-79B37C0F7958}">
      <dgm:prSet/>
      <dgm:spPr/>
      <dgm:t>
        <a:bodyPr/>
        <a:lstStyle/>
        <a:p>
          <a:endParaRPr lang="nl-NL"/>
        </a:p>
      </dgm:t>
    </dgm:pt>
    <dgm:pt modelId="{F7826B33-5FE2-44DD-A387-73AC20581FBC}" type="sibTrans" cxnId="{B8BD6E0F-F145-4318-9515-79B37C0F7958}">
      <dgm:prSet/>
      <dgm:spPr/>
      <dgm:t>
        <a:bodyPr/>
        <a:lstStyle/>
        <a:p>
          <a:endParaRPr lang="nl-NL"/>
        </a:p>
      </dgm:t>
    </dgm:pt>
    <dgm:pt modelId="{FED5F419-5520-4AC1-893F-F7DE3021410B}" type="pres">
      <dgm:prSet presAssocID="{4BE7E707-45E0-4CB8-97A4-79F14B3B2F0A}" presName="Name0" presStyleCnt="0">
        <dgm:presLayoutVars>
          <dgm:dir/>
          <dgm:resizeHandles val="exact"/>
        </dgm:presLayoutVars>
      </dgm:prSet>
      <dgm:spPr/>
    </dgm:pt>
    <dgm:pt modelId="{AF5E78C2-3567-467A-AC76-52EC021BDD33}" type="pres">
      <dgm:prSet presAssocID="{4BE7E707-45E0-4CB8-97A4-79F14B3B2F0A}" presName="arrow" presStyleLbl="bgShp" presStyleIdx="0" presStyleCnt="1"/>
      <dgm:spPr/>
    </dgm:pt>
    <dgm:pt modelId="{60169145-9731-44FC-94BE-968BA83FE1E2}" type="pres">
      <dgm:prSet presAssocID="{4BE7E707-45E0-4CB8-97A4-79F14B3B2F0A}" presName="points" presStyleCnt="0"/>
      <dgm:spPr/>
    </dgm:pt>
    <dgm:pt modelId="{734804E1-969D-46B4-AFC3-65AFA3C428CE}" type="pres">
      <dgm:prSet presAssocID="{6C1CA240-59F5-480D-B50A-AEB807EF5D72}" presName="compositeA" presStyleCnt="0"/>
      <dgm:spPr/>
    </dgm:pt>
    <dgm:pt modelId="{1DAD2B5A-F635-46DA-8AFE-63469FB51F6B}" type="pres">
      <dgm:prSet presAssocID="{6C1CA240-59F5-480D-B50A-AEB807EF5D7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221AF4A-5CB7-4D7F-B2EE-B7239A514896}" type="pres">
      <dgm:prSet presAssocID="{6C1CA240-59F5-480D-B50A-AEB807EF5D72}" presName="circleA" presStyleLbl="node1" presStyleIdx="0" presStyleCnt="3"/>
      <dgm:spPr/>
    </dgm:pt>
    <dgm:pt modelId="{5B247362-2D79-46D9-BA24-7F579842159A}" type="pres">
      <dgm:prSet presAssocID="{6C1CA240-59F5-480D-B50A-AEB807EF5D72}" presName="spaceA" presStyleCnt="0"/>
      <dgm:spPr/>
    </dgm:pt>
    <dgm:pt modelId="{68D6C115-0E6C-4DEF-80EF-1987760155BD}" type="pres">
      <dgm:prSet presAssocID="{6E4A021E-A340-4DE9-AC85-6BD91005681A}" presName="space" presStyleCnt="0"/>
      <dgm:spPr/>
    </dgm:pt>
    <dgm:pt modelId="{55711D42-E45C-4962-B837-A30C42CB9938}" type="pres">
      <dgm:prSet presAssocID="{9EAC0350-93A3-4AD4-AE32-1BDE550FF20E}" presName="compositeB" presStyleCnt="0"/>
      <dgm:spPr/>
    </dgm:pt>
    <dgm:pt modelId="{44E3F0E6-CFC2-47B5-BD30-5989A1F2F891}" type="pres">
      <dgm:prSet presAssocID="{9EAC0350-93A3-4AD4-AE32-1BDE550FF20E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034CAEF-8750-4677-BCBC-0621D98835A8}" type="pres">
      <dgm:prSet presAssocID="{9EAC0350-93A3-4AD4-AE32-1BDE550FF20E}" presName="circleB" presStyleLbl="node1" presStyleIdx="1" presStyleCnt="3"/>
      <dgm:spPr/>
    </dgm:pt>
    <dgm:pt modelId="{D80F64D5-498D-41A8-8BF5-8EA354AA2DA5}" type="pres">
      <dgm:prSet presAssocID="{9EAC0350-93A3-4AD4-AE32-1BDE550FF20E}" presName="spaceB" presStyleCnt="0"/>
      <dgm:spPr/>
    </dgm:pt>
    <dgm:pt modelId="{DB1C8992-C798-4DE9-97DF-8FC90D37A169}" type="pres">
      <dgm:prSet presAssocID="{048D37C0-ADF6-4FF6-8060-CBF4610E3210}" presName="space" presStyleCnt="0"/>
      <dgm:spPr/>
    </dgm:pt>
    <dgm:pt modelId="{4EFDECF5-8DF7-4CA8-B102-EA856C55DA0B}" type="pres">
      <dgm:prSet presAssocID="{1743A7ED-A606-4AA8-B30E-100DD3BE3BC6}" presName="compositeA" presStyleCnt="0"/>
      <dgm:spPr/>
    </dgm:pt>
    <dgm:pt modelId="{2CBEDAEB-BDD4-4487-92B3-F59753C02FF8}" type="pres">
      <dgm:prSet presAssocID="{1743A7ED-A606-4AA8-B30E-100DD3BE3BC6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EDE747-4860-4F6E-A463-36ADF83D11BC}" type="pres">
      <dgm:prSet presAssocID="{1743A7ED-A606-4AA8-B30E-100DD3BE3BC6}" presName="circleA" presStyleLbl="node1" presStyleIdx="2" presStyleCnt="3"/>
      <dgm:spPr/>
    </dgm:pt>
    <dgm:pt modelId="{70218AC3-5DAE-4C9F-9DFF-D60046F4B9F1}" type="pres">
      <dgm:prSet presAssocID="{1743A7ED-A606-4AA8-B30E-100DD3BE3BC6}" presName="spaceA" presStyleCnt="0"/>
      <dgm:spPr/>
    </dgm:pt>
  </dgm:ptLst>
  <dgm:cxnLst>
    <dgm:cxn modelId="{B8853517-0DB9-4647-BF4E-FE98B06E5BD7}" type="presOf" srcId="{4BE7E707-45E0-4CB8-97A4-79F14B3B2F0A}" destId="{FED5F419-5520-4AC1-893F-F7DE3021410B}" srcOrd="0" destOrd="0" presId="urn:microsoft.com/office/officeart/2005/8/layout/hProcess11"/>
    <dgm:cxn modelId="{AA8E5E8A-07E9-42F5-B4B2-342BEA356A42}" type="presOf" srcId="{6C1CA240-59F5-480D-B50A-AEB807EF5D72}" destId="{1DAD2B5A-F635-46DA-8AFE-63469FB51F6B}" srcOrd="0" destOrd="0" presId="urn:microsoft.com/office/officeart/2005/8/layout/hProcess11"/>
    <dgm:cxn modelId="{2AD6AD40-4274-46B6-8BD2-6BAC8CA76F57}" type="presOf" srcId="{1743A7ED-A606-4AA8-B30E-100DD3BE3BC6}" destId="{2CBEDAEB-BDD4-4487-92B3-F59753C02FF8}" srcOrd="0" destOrd="0" presId="urn:microsoft.com/office/officeart/2005/8/layout/hProcess11"/>
    <dgm:cxn modelId="{B8BD6E0F-F145-4318-9515-79B37C0F7958}" srcId="{4BE7E707-45E0-4CB8-97A4-79F14B3B2F0A}" destId="{1743A7ED-A606-4AA8-B30E-100DD3BE3BC6}" srcOrd="2" destOrd="0" parTransId="{537DACC2-3DE0-403A-82F7-F65C0466A4A3}" sibTransId="{F7826B33-5FE2-44DD-A387-73AC20581FBC}"/>
    <dgm:cxn modelId="{E5E555DF-5769-4C58-8DA2-36DCD2C628ED}" type="presOf" srcId="{9EAC0350-93A3-4AD4-AE32-1BDE550FF20E}" destId="{44E3F0E6-CFC2-47B5-BD30-5989A1F2F891}" srcOrd="0" destOrd="0" presId="urn:microsoft.com/office/officeart/2005/8/layout/hProcess11"/>
    <dgm:cxn modelId="{011233D0-FDE9-4B91-84B7-24D06C105D75}" srcId="{4BE7E707-45E0-4CB8-97A4-79F14B3B2F0A}" destId="{6C1CA240-59F5-480D-B50A-AEB807EF5D72}" srcOrd="0" destOrd="0" parTransId="{1A0A011B-FA7D-4AB0-B95C-8033994228AE}" sibTransId="{6E4A021E-A340-4DE9-AC85-6BD91005681A}"/>
    <dgm:cxn modelId="{DBBA0BA9-2A05-4718-8C69-655B275A848F}" srcId="{4BE7E707-45E0-4CB8-97A4-79F14B3B2F0A}" destId="{9EAC0350-93A3-4AD4-AE32-1BDE550FF20E}" srcOrd="1" destOrd="0" parTransId="{5A602A16-4BEC-4637-88D0-9ABD7263A743}" sibTransId="{048D37C0-ADF6-4FF6-8060-CBF4610E3210}"/>
    <dgm:cxn modelId="{B8F54E35-FDC2-4703-8F9A-76E84D19E10F}" type="presParOf" srcId="{FED5F419-5520-4AC1-893F-F7DE3021410B}" destId="{AF5E78C2-3567-467A-AC76-52EC021BDD33}" srcOrd="0" destOrd="0" presId="urn:microsoft.com/office/officeart/2005/8/layout/hProcess11"/>
    <dgm:cxn modelId="{431D9E87-AC98-48F0-A17A-B7C59D4D7BB1}" type="presParOf" srcId="{FED5F419-5520-4AC1-893F-F7DE3021410B}" destId="{60169145-9731-44FC-94BE-968BA83FE1E2}" srcOrd="1" destOrd="0" presId="urn:microsoft.com/office/officeart/2005/8/layout/hProcess11"/>
    <dgm:cxn modelId="{BD9F6EFD-B020-479C-A8EB-1230D8EB15FC}" type="presParOf" srcId="{60169145-9731-44FC-94BE-968BA83FE1E2}" destId="{734804E1-969D-46B4-AFC3-65AFA3C428CE}" srcOrd="0" destOrd="0" presId="urn:microsoft.com/office/officeart/2005/8/layout/hProcess11"/>
    <dgm:cxn modelId="{5A0A8A5E-D4E9-4FC1-97CF-148E58BFE84B}" type="presParOf" srcId="{734804E1-969D-46B4-AFC3-65AFA3C428CE}" destId="{1DAD2B5A-F635-46DA-8AFE-63469FB51F6B}" srcOrd="0" destOrd="0" presId="urn:microsoft.com/office/officeart/2005/8/layout/hProcess11"/>
    <dgm:cxn modelId="{08024BBC-E8A9-489F-9161-B6B87B0D24DE}" type="presParOf" srcId="{734804E1-969D-46B4-AFC3-65AFA3C428CE}" destId="{4221AF4A-5CB7-4D7F-B2EE-B7239A514896}" srcOrd="1" destOrd="0" presId="urn:microsoft.com/office/officeart/2005/8/layout/hProcess11"/>
    <dgm:cxn modelId="{7CF7CD11-620F-42E9-8056-C28DD6802020}" type="presParOf" srcId="{734804E1-969D-46B4-AFC3-65AFA3C428CE}" destId="{5B247362-2D79-46D9-BA24-7F579842159A}" srcOrd="2" destOrd="0" presId="urn:microsoft.com/office/officeart/2005/8/layout/hProcess11"/>
    <dgm:cxn modelId="{67A62D3F-18D7-40D1-80A2-59E00F9E77E6}" type="presParOf" srcId="{60169145-9731-44FC-94BE-968BA83FE1E2}" destId="{68D6C115-0E6C-4DEF-80EF-1987760155BD}" srcOrd="1" destOrd="0" presId="urn:microsoft.com/office/officeart/2005/8/layout/hProcess11"/>
    <dgm:cxn modelId="{CD76C2DF-40E0-4DB1-8979-A549089DC6FF}" type="presParOf" srcId="{60169145-9731-44FC-94BE-968BA83FE1E2}" destId="{55711D42-E45C-4962-B837-A30C42CB9938}" srcOrd="2" destOrd="0" presId="urn:microsoft.com/office/officeart/2005/8/layout/hProcess11"/>
    <dgm:cxn modelId="{EC5DB528-C0BB-49AF-AC59-84812E2C4C7A}" type="presParOf" srcId="{55711D42-E45C-4962-B837-A30C42CB9938}" destId="{44E3F0E6-CFC2-47B5-BD30-5989A1F2F891}" srcOrd="0" destOrd="0" presId="urn:microsoft.com/office/officeart/2005/8/layout/hProcess11"/>
    <dgm:cxn modelId="{9348EB05-6FE8-4183-9417-18F7D0FB2DE3}" type="presParOf" srcId="{55711D42-E45C-4962-B837-A30C42CB9938}" destId="{A034CAEF-8750-4677-BCBC-0621D98835A8}" srcOrd="1" destOrd="0" presId="urn:microsoft.com/office/officeart/2005/8/layout/hProcess11"/>
    <dgm:cxn modelId="{8E36E49F-B2D8-4FFE-9EB8-CC227DC9CF70}" type="presParOf" srcId="{55711D42-E45C-4962-B837-A30C42CB9938}" destId="{D80F64D5-498D-41A8-8BF5-8EA354AA2DA5}" srcOrd="2" destOrd="0" presId="urn:microsoft.com/office/officeart/2005/8/layout/hProcess11"/>
    <dgm:cxn modelId="{38A8D958-A169-4F57-8057-F67D768926C7}" type="presParOf" srcId="{60169145-9731-44FC-94BE-968BA83FE1E2}" destId="{DB1C8992-C798-4DE9-97DF-8FC90D37A169}" srcOrd="3" destOrd="0" presId="urn:microsoft.com/office/officeart/2005/8/layout/hProcess11"/>
    <dgm:cxn modelId="{6A210EB8-514F-45D3-A5BA-F5C4428E357C}" type="presParOf" srcId="{60169145-9731-44FC-94BE-968BA83FE1E2}" destId="{4EFDECF5-8DF7-4CA8-B102-EA856C55DA0B}" srcOrd="4" destOrd="0" presId="urn:microsoft.com/office/officeart/2005/8/layout/hProcess11"/>
    <dgm:cxn modelId="{711A67DD-0E6E-4C27-B934-D999FC687B25}" type="presParOf" srcId="{4EFDECF5-8DF7-4CA8-B102-EA856C55DA0B}" destId="{2CBEDAEB-BDD4-4487-92B3-F59753C02FF8}" srcOrd="0" destOrd="0" presId="urn:microsoft.com/office/officeart/2005/8/layout/hProcess11"/>
    <dgm:cxn modelId="{F228C62C-6D64-4201-87F8-76A9B9424612}" type="presParOf" srcId="{4EFDECF5-8DF7-4CA8-B102-EA856C55DA0B}" destId="{ADEDE747-4860-4F6E-A463-36ADF83D11BC}" srcOrd="1" destOrd="0" presId="urn:microsoft.com/office/officeart/2005/8/layout/hProcess11"/>
    <dgm:cxn modelId="{FE86E2D4-D6BB-4DF7-AD44-4096EB8595BB}" type="presParOf" srcId="{4EFDECF5-8DF7-4CA8-B102-EA856C55DA0B}" destId="{70218AC3-5DAE-4C9F-9DFF-D60046F4B9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D21D6-45D8-4E08-8BBE-BE3A437B70B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C7ADE05-532A-4540-827B-CE7F2B0F6FC6}">
      <dgm:prSet phldrT="[Tekst]" custT="1"/>
      <dgm:spPr/>
      <dgm:t>
        <a:bodyPr/>
        <a:lstStyle/>
        <a:p>
          <a:r>
            <a:rPr lang="nl-NL" sz="2000" dirty="0" smtClean="0"/>
            <a:t>1938 </a:t>
          </a:r>
        </a:p>
        <a:p>
          <a:r>
            <a:rPr lang="nl-NL" sz="2000" dirty="0" smtClean="0"/>
            <a:t>vluchtelingenstop</a:t>
          </a:r>
          <a:endParaRPr lang="nl-NL" sz="2000" dirty="0"/>
        </a:p>
      </dgm:t>
    </dgm:pt>
    <dgm:pt modelId="{E920994E-7BD7-4BBD-A31F-D781A087F68F}" type="parTrans" cxnId="{941EBD5B-4E62-43A9-BB59-D939A6B7CACC}">
      <dgm:prSet/>
      <dgm:spPr/>
      <dgm:t>
        <a:bodyPr/>
        <a:lstStyle/>
        <a:p>
          <a:endParaRPr lang="nl-NL"/>
        </a:p>
      </dgm:t>
    </dgm:pt>
    <dgm:pt modelId="{87725BB4-60AA-4207-89FD-BEC865FFCE8A}" type="sibTrans" cxnId="{941EBD5B-4E62-43A9-BB59-D939A6B7CACC}">
      <dgm:prSet/>
      <dgm:spPr/>
      <dgm:t>
        <a:bodyPr/>
        <a:lstStyle/>
        <a:p>
          <a:endParaRPr lang="nl-NL"/>
        </a:p>
      </dgm:t>
    </dgm:pt>
    <dgm:pt modelId="{243EC9AC-604F-46B6-AA4B-44EEC1BFCF42}">
      <dgm:prSet phldrT="[Tekst]"/>
      <dgm:spPr/>
      <dgm:t>
        <a:bodyPr/>
        <a:lstStyle/>
        <a:p>
          <a:r>
            <a:rPr lang="nl-NL" dirty="0" smtClean="0"/>
            <a:t>1949</a:t>
          </a:r>
        </a:p>
        <a:p>
          <a:r>
            <a:rPr lang="nl-NL" dirty="0" smtClean="0"/>
            <a:t>Onafhankelijkheid van </a:t>
          </a:r>
          <a:r>
            <a:rPr lang="nl-NL" dirty="0" err="1" smtClean="0"/>
            <a:t>Nederlands-Indie</a:t>
          </a:r>
          <a:endParaRPr lang="nl-NL" dirty="0"/>
        </a:p>
      </dgm:t>
    </dgm:pt>
    <dgm:pt modelId="{C7DFB803-8471-4B8A-B513-1321946831FD}" type="parTrans" cxnId="{6ACEA34B-44DA-4D1F-BEC5-4D6997D72545}">
      <dgm:prSet/>
      <dgm:spPr/>
      <dgm:t>
        <a:bodyPr/>
        <a:lstStyle/>
        <a:p>
          <a:endParaRPr lang="nl-NL"/>
        </a:p>
      </dgm:t>
    </dgm:pt>
    <dgm:pt modelId="{B47432E1-2E9E-4B4C-A49E-C08AB9043F65}" type="sibTrans" cxnId="{6ACEA34B-44DA-4D1F-BEC5-4D6997D72545}">
      <dgm:prSet/>
      <dgm:spPr/>
      <dgm:t>
        <a:bodyPr/>
        <a:lstStyle/>
        <a:p>
          <a:endParaRPr lang="nl-NL"/>
        </a:p>
      </dgm:t>
    </dgm:pt>
    <dgm:pt modelId="{D10E5418-CCD6-458B-8EF4-BC8E0E8B8813}">
      <dgm:prSet phldrT="[Tekst]"/>
      <dgm:spPr/>
      <dgm:t>
        <a:bodyPr/>
        <a:lstStyle/>
        <a:p>
          <a:r>
            <a:rPr lang="nl-NL" dirty="0" smtClean="0"/>
            <a:t>1951</a:t>
          </a:r>
        </a:p>
        <a:p>
          <a:r>
            <a:rPr lang="nl-NL" dirty="0" smtClean="0"/>
            <a:t>Vluchtelingenverdrag VN</a:t>
          </a:r>
          <a:endParaRPr lang="nl-NL" dirty="0"/>
        </a:p>
      </dgm:t>
    </dgm:pt>
    <dgm:pt modelId="{0435F866-5D8D-4D11-A52F-5E912B36B8F3}" type="parTrans" cxnId="{98C38AE9-3FFA-4DA8-8D41-5EAE1C450790}">
      <dgm:prSet/>
      <dgm:spPr/>
      <dgm:t>
        <a:bodyPr/>
        <a:lstStyle/>
        <a:p>
          <a:endParaRPr lang="nl-NL"/>
        </a:p>
      </dgm:t>
    </dgm:pt>
    <dgm:pt modelId="{BA8F5780-FAB8-45D4-9B1C-47A23399AACF}" type="sibTrans" cxnId="{98C38AE9-3FFA-4DA8-8D41-5EAE1C450790}">
      <dgm:prSet/>
      <dgm:spPr/>
      <dgm:t>
        <a:bodyPr/>
        <a:lstStyle/>
        <a:p>
          <a:endParaRPr lang="nl-NL"/>
        </a:p>
      </dgm:t>
    </dgm:pt>
    <dgm:pt modelId="{906C1EF5-033B-4931-BA5F-46D764252F45}" type="pres">
      <dgm:prSet presAssocID="{74DD21D6-45D8-4E08-8BBE-BE3A437B70B8}" presName="Name0" presStyleCnt="0">
        <dgm:presLayoutVars>
          <dgm:dir/>
          <dgm:resizeHandles val="exact"/>
        </dgm:presLayoutVars>
      </dgm:prSet>
      <dgm:spPr/>
    </dgm:pt>
    <dgm:pt modelId="{A3411318-2A86-465C-A795-AACF186BAEC8}" type="pres">
      <dgm:prSet presAssocID="{74DD21D6-45D8-4E08-8BBE-BE3A437B70B8}" presName="arrow" presStyleLbl="bgShp" presStyleIdx="0" presStyleCnt="1"/>
      <dgm:spPr/>
    </dgm:pt>
    <dgm:pt modelId="{0539C223-C1B6-41B2-9B84-C49AFA8CE6A2}" type="pres">
      <dgm:prSet presAssocID="{74DD21D6-45D8-4E08-8BBE-BE3A437B70B8}" presName="points" presStyleCnt="0"/>
      <dgm:spPr/>
    </dgm:pt>
    <dgm:pt modelId="{B8FF0663-2460-4D52-8F3E-2C9128BD0D09}" type="pres">
      <dgm:prSet presAssocID="{1C7ADE05-532A-4540-827B-CE7F2B0F6FC6}" presName="compositeA" presStyleCnt="0"/>
      <dgm:spPr/>
    </dgm:pt>
    <dgm:pt modelId="{F0E0AA55-CFB6-418A-9AC6-790EBDDD6FE2}" type="pres">
      <dgm:prSet presAssocID="{1C7ADE05-532A-4540-827B-CE7F2B0F6FC6}" presName="textA" presStyleLbl="revTx" presStyleIdx="0" presStyleCnt="3">
        <dgm:presLayoutVars>
          <dgm:bulletEnabled val="1"/>
        </dgm:presLayoutVars>
      </dgm:prSet>
      <dgm:spPr/>
    </dgm:pt>
    <dgm:pt modelId="{75501BF5-E4E9-4D47-9FA8-8BAD410D57B4}" type="pres">
      <dgm:prSet presAssocID="{1C7ADE05-532A-4540-827B-CE7F2B0F6FC6}" presName="circleA" presStyleLbl="node1" presStyleIdx="0" presStyleCnt="3"/>
      <dgm:spPr/>
    </dgm:pt>
    <dgm:pt modelId="{894113A2-016B-42EC-B703-B8BE6444FF1F}" type="pres">
      <dgm:prSet presAssocID="{1C7ADE05-532A-4540-827B-CE7F2B0F6FC6}" presName="spaceA" presStyleCnt="0"/>
      <dgm:spPr/>
    </dgm:pt>
    <dgm:pt modelId="{256DCC18-C883-4BD8-B323-509B161E5606}" type="pres">
      <dgm:prSet presAssocID="{87725BB4-60AA-4207-89FD-BEC865FFCE8A}" presName="space" presStyleCnt="0"/>
      <dgm:spPr/>
    </dgm:pt>
    <dgm:pt modelId="{8C32283F-CA02-4C18-8CE8-7CC4786374B9}" type="pres">
      <dgm:prSet presAssocID="{243EC9AC-604F-46B6-AA4B-44EEC1BFCF42}" presName="compositeB" presStyleCnt="0"/>
      <dgm:spPr/>
    </dgm:pt>
    <dgm:pt modelId="{1698A201-9595-4ACC-81EB-AFEED434F1A9}" type="pres">
      <dgm:prSet presAssocID="{243EC9AC-604F-46B6-AA4B-44EEC1BFCF42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1315B7D-8DA5-452F-88F5-4627D9D03C41}" type="pres">
      <dgm:prSet presAssocID="{243EC9AC-604F-46B6-AA4B-44EEC1BFCF42}" presName="circleB" presStyleLbl="node1" presStyleIdx="1" presStyleCnt="3"/>
      <dgm:spPr/>
    </dgm:pt>
    <dgm:pt modelId="{83DA6DDA-E885-4BBE-B319-EBD88D670FDA}" type="pres">
      <dgm:prSet presAssocID="{243EC9AC-604F-46B6-AA4B-44EEC1BFCF42}" presName="spaceB" presStyleCnt="0"/>
      <dgm:spPr/>
    </dgm:pt>
    <dgm:pt modelId="{3D8DAF0E-A924-4585-BEA2-D31E745A20F5}" type="pres">
      <dgm:prSet presAssocID="{B47432E1-2E9E-4B4C-A49E-C08AB9043F65}" presName="space" presStyleCnt="0"/>
      <dgm:spPr/>
    </dgm:pt>
    <dgm:pt modelId="{149D4233-F823-48AA-BA51-01D0C21AE501}" type="pres">
      <dgm:prSet presAssocID="{D10E5418-CCD6-458B-8EF4-BC8E0E8B8813}" presName="compositeA" presStyleCnt="0"/>
      <dgm:spPr/>
    </dgm:pt>
    <dgm:pt modelId="{1F32CD6E-B8F2-4A44-83A0-BFAC0064EEEF}" type="pres">
      <dgm:prSet presAssocID="{D10E5418-CCD6-458B-8EF4-BC8E0E8B881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B8886BA-E9E0-4832-977C-05FAFF007D51}" type="pres">
      <dgm:prSet presAssocID="{D10E5418-CCD6-458B-8EF4-BC8E0E8B8813}" presName="circleA" presStyleLbl="node1" presStyleIdx="2" presStyleCnt="3"/>
      <dgm:spPr/>
    </dgm:pt>
    <dgm:pt modelId="{B82E9B57-B6A3-4266-8932-C7EA443A2D0A}" type="pres">
      <dgm:prSet presAssocID="{D10E5418-CCD6-458B-8EF4-BC8E0E8B8813}" presName="spaceA" presStyleCnt="0"/>
      <dgm:spPr/>
    </dgm:pt>
  </dgm:ptLst>
  <dgm:cxnLst>
    <dgm:cxn modelId="{99B7F197-A108-4B96-B9F1-75533AD7BCD7}" type="presOf" srcId="{1C7ADE05-532A-4540-827B-CE7F2B0F6FC6}" destId="{F0E0AA55-CFB6-418A-9AC6-790EBDDD6FE2}" srcOrd="0" destOrd="0" presId="urn:microsoft.com/office/officeart/2005/8/layout/hProcess11"/>
    <dgm:cxn modelId="{98C38AE9-3FFA-4DA8-8D41-5EAE1C450790}" srcId="{74DD21D6-45D8-4E08-8BBE-BE3A437B70B8}" destId="{D10E5418-CCD6-458B-8EF4-BC8E0E8B8813}" srcOrd="2" destOrd="0" parTransId="{0435F866-5D8D-4D11-A52F-5E912B36B8F3}" sibTransId="{BA8F5780-FAB8-45D4-9B1C-47A23399AACF}"/>
    <dgm:cxn modelId="{23620EB7-B994-4588-AD4C-12433AC3CBA9}" type="presOf" srcId="{D10E5418-CCD6-458B-8EF4-BC8E0E8B8813}" destId="{1F32CD6E-B8F2-4A44-83A0-BFAC0064EEEF}" srcOrd="0" destOrd="0" presId="urn:microsoft.com/office/officeart/2005/8/layout/hProcess11"/>
    <dgm:cxn modelId="{6ACEA34B-44DA-4D1F-BEC5-4D6997D72545}" srcId="{74DD21D6-45D8-4E08-8BBE-BE3A437B70B8}" destId="{243EC9AC-604F-46B6-AA4B-44EEC1BFCF42}" srcOrd="1" destOrd="0" parTransId="{C7DFB803-8471-4B8A-B513-1321946831FD}" sibTransId="{B47432E1-2E9E-4B4C-A49E-C08AB9043F65}"/>
    <dgm:cxn modelId="{836C7DF6-10CB-476E-8D26-D05C2525F37F}" type="presOf" srcId="{243EC9AC-604F-46B6-AA4B-44EEC1BFCF42}" destId="{1698A201-9595-4ACC-81EB-AFEED434F1A9}" srcOrd="0" destOrd="0" presId="urn:microsoft.com/office/officeart/2005/8/layout/hProcess11"/>
    <dgm:cxn modelId="{B09A3466-F637-4A7A-BCDB-ABD3D2EE74D3}" type="presOf" srcId="{74DD21D6-45D8-4E08-8BBE-BE3A437B70B8}" destId="{906C1EF5-033B-4931-BA5F-46D764252F45}" srcOrd="0" destOrd="0" presId="urn:microsoft.com/office/officeart/2005/8/layout/hProcess11"/>
    <dgm:cxn modelId="{941EBD5B-4E62-43A9-BB59-D939A6B7CACC}" srcId="{74DD21D6-45D8-4E08-8BBE-BE3A437B70B8}" destId="{1C7ADE05-532A-4540-827B-CE7F2B0F6FC6}" srcOrd="0" destOrd="0" parTransId="{E920994E-7BD7-4BBD-A31F-D781A087F68F}" sibTransId="{87725BB4-60AA-4207-89FD-BEC865FFCE8A}"/>
    <dgm:cxn modelId="{9BEDB616-8E6F-43A5-9516-F1D61EBD7B80}" type="presParOf" srcId="{906C1EF5-033B-4931-BA5F-46D764252F45}" destId="{A3411318-2A86-465C-A795-AACF186BAEC8}" srcOrd="0" destOrd="0" presId="urn:microsoft.com/office/officeart/2005/8/layout/hProcess11"/>
    <dgm:cxn modelId="{3DC529BF-0CD5-4D6D-A5FF-C243717AC0DD}" type="presParOf" srcId="{906C1EF5-033B-4931-BA5F-46D764252F45}" destId="{0539C223-C1B6-41B2-9B84-C49AFA8CE6A2}" srcOrd="1" destOrd="0" presId="urn:microsoft.com/office/officeart/2005/8/layout/hProcess11"/>
    <dgm:cxn modelId="{192A155A-416C-4968-9DC4-97F379E4929A}" type="presParOf" srcId="{0539C223-C1B6-41B2-9B84-C49AFA8CE6A2}" destId="{B8FF0663-2460-4D52-8F3E-2C9128BD0D09}" srcOrd="0" destOrd="0" presId="urn:microsoft.com/office/officeart/2005/8/layout/hProcess11"/>
    <dgm:cxn modelId="{52C9CC2E-0913-479B-8CED-8C59554253A1}" type="presParOf" srcId="{B8FF0663-2460-4D52-8F3E-2C9128BD0D09}" destId="{F0E0AA55-CFB6-418A-9AC6-790EBDDD6FE2}" srcOrd="0" destOrd="0" presId="urn:microsoft.com/office/officeart/2005/8/layout/hProcess11"/>
    <dgm:cxn modelId="{568D411F-647E-4A28-99C3-9949B51CEF33}" type="presParOf" srcId="{B8FF0663-2460-4D52-8F3E-2C9128BD0D09}" destId="{75501BF5-E4E9-4D47-9FA8-8BAD410D57B4}" srcOrd="1" destOrd="0" presId="urn:microsoft.com/office/officeart/2005/8/layout/hProcess11"/>
    <dgm:cxn modelId="{020A86F2-B524-4342-94E5-BB55E47A04E3}" type="presParOf" srcId="{B8FF0663-2460-4D52-8F3E-2C9128BD0D09}" destId="{894113A2-016B-42EC-B703-B8BE6444FF1F}" srcOrd="2" destOrd="0" presId="urn:microsoft.com/office/officeart/2005/8/layout/hProcess11"/>
    <dgm:cxn modelId="{798579D3-D033-4633-85E2-CB2521818C78}" type="presParOf" srcId="{0539C223-C1B6-41B2-9B84-C49AFA8CE6A2}" destId="{256DCC18-C883-4BD8-B323-509B161E5606}" srcOrd="1" destOrd="0" presId="urn:microsoft.com/office/officeart/2005/8/layout/hProcess11"/>
    <dgm:cxn modelId="{82CAAC56-AE0C-44F9-BBEB-E73462088D76}" type="presParOf" srcId="{0539C223-C1B6-41B2-9B84-C49AFA8CE6A2}" destId="{8C32283F-CA02-4C18-8CE8-7CC4786374B9}" srcOrd="2" destOrd="0" presId="urn:microsoft.com/office/officeart/2005/8/layout/hProcess11"/>
    <dgm:cxn modelId="{A6D794F7-4F01-4190-AF72-A7CE2D5F4ECB}" type="presParOf" srcId="{8C32283F-CA02-4C18-8CE8-7CC4786374B9}" destId="{1698A201-9595-4ACC-81EB-AFEED434F1A9}" srcOrd="0" destOrd="0" presId="urn:microsoft.com/office/officeart/2005/8/layout/hProcess11"/>
    <dgm:cxn modelId="{879111BD-8B2F-4DE9-A0C9-E15D1FAA4C3D}" type="presParOf" srcId="{8C32283F-CA02-4C18-8CE8-7CC4786374B9}" destId="{E1315B7D-8DA5-452F-88F5-4627D9D03C41}" srcOrd="1" destOrd="0" presId="urn:microsoft.com/office/officeart/2005/8/layout/hProcess11"/>
    <dgm:cxn modelId="{6956542A-29F2-44E9-809C-5938E547729E}" type="presParOf" srcId="{8C32283F-CA02-4C18-8CE8-7CC4786374B9}" destId="{83DA6DDA-E885-4BBE-B319-EBD88D670FDA}" srcOrd="2" destOrd="0" presId="urn:microsoft.com/office/officeart/2005/8/layout/hProcess11"/>
    <dgm:cxn modelId="{99377834-B43C-40AA-BFCB-80B11AF0DCDE}" type="presParOf" srcId="{0539C223-C1B6-41B2-9B84-C49AFA8CE6A2}" destId="{3D8DAF0E-A924-4585-BEA2-D31E745A20F5}" srcOrd="3" destOrd="0" presId="urn:microsoft.com/office/officeart/2005/8/layout/hProcess11"/>
    <dgm:cxn modelId="{C0FFF6E7-1439-42F9-B85C-430C89EE9AEC}" type="presParOf" srcId="{0539C223-C1B6-41B2-9B84-C49AFA8CE6A2}" destId="{149D4233-F823-48AA-BA51-01D0C21AE501}" srcOrd="4" destOrd="0" presId="urn:microsoft.com/office/officeart/2005/8/layout/hProcess11"/>
    <dgm:cxn modelId="{2181D5E8-B855-42BF-BFA0-F64ED521E80D}" type="presParOf" srcId="{149D4233-F823-48AA-BA51-01D0C21AE501}" destId="{1F32CD6E-B8F2-4A44-83A0-BFAC0064EEEF}" srcOrd="0" destOrd="0" presId="urn:microsoft.com/office/officeart/2005/8/layout/hProcess11"/>
    <dgm:cxn modelId="{69B2DD32-BF4B-4BA8-B391-A523AAAB9883}" type="presParOf" srcId="{149D4233-F823-48AA-BA51-01D0C21AE501}" destId="{3B8886BA-E9E0-4832-977C-05FAFF007D51}" srcOrd="1" destOrd="0" presId="urn:microsoft.com/office/officeart/2005/8/layout/hProcess11"/>
    <dgm:cxn modelId="{C94D3C5E-2D8B-4A04-8E80-FBD5BA0DFE28}" type="presParOf" srcId="{149D4233-F823-48AA-BA51-01D0C21AE501}" destId="{B82E9B57-B6A3-4266-8932-C7EA443A2D0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2E1DD5-64BB-43F0-BD63-0FFC49ECEDB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79ABC82-CB03-4B78-8296-2BF23881D006}">
      <dgm:prSet phldrT="[Tekst]"/>
      <dgm:spPr/>
      <dgm:t>
        <a:bodyPr/>
        <a:lstStyle/>
        <a:p>
          <a:r>
            <a:rPr lang="nl-NL" dirty="0" smtClean="0"/>
            <a:t>Jaren ’60</a:t>
          </a:r>
        </a:p>
        <a:p>
          <a:r>
            <a:rPr lang="nl-NL" dirty="0" smtClean="0"/>
            <a:t>Gastarbeiders</a:t>
          </a:r>
        </a:p>
        <a:p>
          <a:r>
            <a:rPr lang="nl-NL" dirty="0" smtClean="0"/>
            <a:t>- Turkije, Spanje en Italië</a:t>
          </a:r>
          <a:endParaRPr lang="nl-NL" dirty="0"/>
        </a:p>
      </dgm:t>
    </dgm:pt>
    <dgm:pt modelId="{FC1F9312-E717-48B8-9DAE-607E5C2BD633}" type="parTrans" cxnId="{70EC2AC1-15C4-4532-A4E6-CE6700AF4812}">
      <dgm:prSet/>
      <dgm:spPr/>
      <dgm:t>
        <a:bodyPr/>
        <a:lstStyle/>
        <a:p>
          <a:endParaRPr lang="nl-NL"/>
        </a:p>
      </dgm:t>
    </dgm:pt>
    <dgm:pt modelId="{77865D20-72A5-441F-882D-0A662DE9F755}" type="sibTrans" cxnId="{70EC2AC1-15C4-4532-A4E6-CE6700AF4812}">
      <dgm:prSet/>
      <dgm:spPr/>
      <dgm:t>
        <a:bodyPr/>
        <a:lstStyle/>
        <a:p>
          <a:endParaRPr lang="nl-NL"/>
        </a:p>
      </dgm:t>
    </dgm:pt>
    <dgm:pt modelId="{592A708D-03FB-4A0D-BBD3-C240A08A3C4D}">
      <dgm:prSet phldrT="[Tekst]"/>
      <dgm:spPr/>
      <dgm:t>
        <a:bodyPr/>
        <a:lstStyle/>
        <a:p>
          <a:r>
            <a:rPr lang="nl-NL" dirty="0" smtClean="0"/>
            <a:t>1994</a:t>
          </a:r>
        </a:p>
        <a:p>
          <a:r>
            <a:rPr lang="nl-NL" dirty="0" smtClean="0"/>
            <a:t>Veel vluchtelingen door oorlog in Bosnië-Herzegovina  </a:t>
          </a:r>
          <a:endParaRPr lang="nl-NL" dirty="0"/>
        </a:p>
      </dgm:t>
    </dgm:pt>
    <dgm:pt modelId="{79DBF753-7DBB-4561-9FF8-0601A1588021}" type="parTrans" cxnId="{3A763DEA-7412-4ED0-A367-DEE1E9C64566}">
      <dgm:prSet/>
      <dgm:spPr/>
      <dgm:t>
        <a:bodyPr/>
        <a:lstStyle/>
        <a:p>
          <a:endParaRPr lang="nl-NL"/>
        </a:p>
      </dgm:t>
    </dgm:pt>
    <dgm:pt modelId="{EAF75DDB-3A7B-4527-A5DC-A6351E515B45}" type="sibTrans" cxnId="{3A763DEA-7412-4ED0-A367-DEE1E9C64566}">
      <dgm:prSet/>
      <dgm:spPr/>
      <dgm:t>
        <a:bodyPr/>
        <a:lstStyle/>
        <a:p>
          <a:endParaRPr lang="nl-NL"/>
        </a:p>
      </dgm:t>
    </dgm:pt>
    <dgm:pt modelId="{D9412E27-FDF2-497E-97EE-D69A00D2429D}">
      <dgm:prSet phldrT="[Tekst]"/>
      <dgm:spPr/>
      <dgm:t>
        <a:bodyPr/>
        <a:lstStyle/>
        <a:p>
          <a:r>
            <a:rPr lang="nl-NL" dirty="0" smtClean="0"/>
            <a:t>2002</a:t>
          </a:r>
        </a:p>
        <a:p>
          <a:r>
            <a:rPr lang="nl-NL" dirty="0" smtClean="0"/>
            <a:t>Strengere regels voor het ontvangen van een verblijfsvergunning</a:t>
          </a:r>
          <a:endParaRPr lang="nl-NL" dirty="0"/>
        </a:p>
      </dgm:t>
    </dgm:pt>
    <dgm:pt modelId="{514D626E-EDD1-4BC4-984E-5ECD5EAC951B}" type="parTrans" cxnId="{9BD8128C-7646-44CB-9738-4DBEF7C71FFB}">
      <dgm:prSet/>
      <dgm:spPr/>
      <dgm:t>
        <a:bodyPr/>
        <a:lstStyle/>
        <a:p>
          <a:endParaRPr lang="nl-NL"/>
        </a:p>
      </dgm:t>
    </dgm:pt>
    <dgm:pt modelId="{E9DF4F93-B915-4DE4-A656-1279C55AD39C}" type="sibTrans" cxnId="{9BD8128C-7646-44CB-9738-4DBEF7C71FFB}">
      <dgm:prSet/>
      <dgm:spPr/>
      <dgm:t>
        <a:bodyPr/>
        <a:lstStyle/>
        <a:p>
          <a:endParaRPr lang="nl-NL"/>
        </a:p>
      </dgm:t>
    </dgm:pt>
    <dgm:pt modelId="{5C54F607-DCB4-487F-BFDC-10BD51579270}" type="pres">
      <dgm:prSet presAssocID="{392E1DD5-64BB-43F0-BD63-0FFC49ECEDB0}" presName="Name0" presStyleCnt="0">
        <dgm:presLayoutVars>
          <dgm:dir/>
          <dgm:resizeHandles val="exact"/>
        </dgm:presLayoutVars>
      </dgm:prSet>
      <dgm:spPr/>
    </dgm:pt>
    <dgm:pt modelId="{BDEB9131-CD43-40C0-8C3E-6A816E207A5C}" type="pres">
      <dgm:prSet presAssocID="{392E1DD5-64BB-43F0-BD63-0FFC49ECEDB0}" presName="arrow" presStyleLbl="bgShp" presStyleIdx="0" presStyleCnt="1"/>
      <dgm:spPr/>
    </dgm:pt>
    <dgm:pt modelId="{2771384A-8B51-43DF-A3EE-9DA617958AFC}" type="pres">
      <dgm:prSet presAssocID="{392E1DD5-64BB-43F0-BD63-0FFC49ECEDB0}" presName="points" presStyleCnt="0"/>
      <dgm:spPr/>
    </dgm:pt>
    <dgm:pt modelId="{4D45B495-94EF-434D-9B4C-D027A838F76E}" type="pres">
      <dgm:prSet presAssocID="{479ABC82-CB03-4B78-8296-2BF23881D006}" presName="compositeA" presStyleCnt="0"/>
      <dgm:spPr/>
    </dgm:pt>
    <dgm:pt modelId="{8B61A5AC-085E-43C6-B0D4-AE5DF43EA2D6}" type="pres">
      <dgm:prSet presAssocID="{479ABC82-CB03-4B78-8296-2BF23881D006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01ED141-5A3B-4AC5-9BBC-A4E238C1541E}" type="pres">
      <dgm:prSet presAssocID="{479ABC82-CB03-4B78-8296-2BF23881D006}" presName="circleA" presStyleLbl="node1" presStyleIdx="0" presStyleCnt="3"/>
      <dgm:spPr/>
    </dgm:pt>
    <dgm:pt modelId="{2F3F8E2B-685F-4DC5-B56D-B5C2320A674F}" type="pres">
      <dgm:prSet presAssocID="{479ABC82-CB03-4B78-8296-2BF23881D006}" presName="spaceA" presStyleCnt="0"/>
      <dgm:spPr/>
    </dgm:pt>
    <dgm:pt modelId="{0A5B7678-7846-40B1-A5AA-4AD7AD468B32}" type="pres">
      <dgm:prSet presAssocID="{77865D20-72A5-441F-882D-0A662DE9F755}" presName="space" presStyleCnt="0"/>
      <dgm:spPr/>
    </dgm:pt>
    <dgm:pt modelId="{3A17AB09-76FF-4371-A53D-98BEC8C55DBC}" type="pres">
      <dgm:prSet presAssocID="{592A708D-03FB-4A0D-BBD3-C240A08A3C4D}" presName="compositeB" presStyleCnt="0"/>
      <dgm:spPr/>
    </dgm:pt>
    <dgm:pt modelId="{C7C10434-9F8B-4373-9FA0-243EDC93F2E9}" type="pres">
      <dgm:prSet presAssocID="{592A708D-03FB-4A0D-BBD3-C240A08A3C4D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D76E680-0C1A-4A4D-B3F9-217AF3B537E6}" type="pres">
      <dgm:prSet presAssocID="{592A708D-03FB-4A0D-BBD3-C240A08A3C4D}" presName="circleB" presStyleLbl="node1" presStyleIdx="1" presStyleCnt="3"/>
      <dgm:spPr/>
    </dgm:pt>
    <dgm:pt modelId="{3F303E72-3CE1-4050-9083-21763CA7F890}" type="pres">
      <dgm:prSet presAssocID="{592A708D-03FB-4A0D-BBD3-C240A08A3C4D}" presName="spaceB" presStyleCnt="0"/>
      <dgm:spPr/>
    </dgm:pt>
    <dgm:pt modelId="{9082007C-018D-41BF-8C08-3DB01278CA25}" type="pres">
      <dgm:prSet presAssocID="{EAF75DDB-3A7B-4527-A5DC-A6351E515B45}" presName="space" presStyleCnt="0"/>
      <dgm:spPr/>
    </dgm:pt>
    <dgm:pt modelId="{07B4D082-9C02-4EBD-B0E4-E3A0A29AB784}" type="pres">
      <dgm:prSet presAssocID="{D9412E27-FDF2-497E-97EE-D69A00D2429D}" presName="compositeA" presStyleCnt="0"/>
      <dgm:spPr/>
    </dgm:pt>
    <dgm:pt modelId="{60AAD7D5-7863-458A-B0C3-E0848DB7529E}" type="pres">
      <dgm:prSet presAssocID="{D9412E27-FDF2-497E-97EE-D69A00D2429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7B22378-4668-4C3C-B359-F82EE2FCF8EE}" type="pres">
      <dgm:prSet presAssocID="{D9412E27-FDF2-497E-97EE-D69A00D2429D}" presName="circleA" presStyleLbl="node1" presStyleIdx="2" presStyleCnt="3"/>
      <dgm:spPr/>
    </dgm:pt>
    <dgm:pt modelId="{86FB5F14-42FE-4AC3-A400-4F8BA0707D35}" type="pres">
      <dgm:prSet presAssocID="{D9412E27-FDF2-497E-97EE-D69A00D2429D}" presName="spaceA" presStyleCnt="0"/>
      <dgm:spPr/>
    </dgm:pt>
  </dgm:ptLst>
  <dgm:cxnLst>
    <dgm:cxn modelId="{BB98CBDE-FA3D-4939-9900-867C7F85059D}" type="presOf" srcId="{D9412E27-FDF2-497E-97EE-D69A00D2429D}" destId="{60AAD7D5-7863-458A-B0C3-E0848DB7529E}" srcOrd="0" destOrd="0" presId="urn:microsoft.com/office/officeart/2005/8/layout/hProcess11"/>
    <dgm:cxn modelId="{9167D84D-A14C-47D9-9E9A-510A98631477}" type="presOf" srcId="{479ABC82-CB03-4B78-8296-2BF23881D006}" destId="{8B61A5AC-085E-43C6-B0D4-AE5DF43EA2D6}" srcOrd="0" destOrd="0" presId="urn:microsoft.com/office/officeart/2005/8/layout/hProcess11"/>
    <dgm:cxn modelId="{1FA22932-FBC2-417D-B70B-1B9353A1ABB2}" type="presOf" srcId="{392E1DD5-64BB-43F0-BD63-0FFC49ECEDB0}" destId="{5C54F607-DCB4-487F-BFDC-10BD51579270}" srcOrd="0" destOrd="0" presId="urn:microsoft.com/office/officeart/2005/8/layout/hProcess11"/>
    <dgm:cxn modelId="{70EC2AC1-15C4-4532-A4E6-CE6700AF4812}" srcId="{392E1DD5-64BB-43F0-BD63-0FFC49ECEDB0}" destId="{479ABC82-CB03-4B78-8296-2BF23881D006}" srcOrd="0" destOrd="0" parTransId="{FC1F9312-E717-48B8-9DAE-607E5C2BD633}" sibTransId="{77865D20-72A5-441F-882D-0A662DE9F755}"/>
    <dgm:cxn modelId="{9BD8128C-7646-44CB-9738-4DBEF7C71FFB}" srcId="{392E1DD5-64BB-43F0-BD63-0FFC49ECEDB0}" destId="{D9412E27-FDF2-497E-97EE-D69A00D2429D}" srcOrd="2" destOrd="0" parTransId="{514D626E-EDD1-4BC4-984E-5ECD5EAC951B}" sibTransId="{E9DF4F93-B915-4DE4-A656-1279C55AD39C}"/>
    <dgm:cxn modelId="{3A763DEA-7412-4ED0-A367-DEE1E9C64566}" srcId="{392E1DD5-64BB-43F0-BD63-0FFC49ECEDB0}" destId="{592A708D-03FB-4A0D-BBD3-C240A08A3C4D}" srcOrd="1" destOrd="0" parTransId="{79DBF753-7DBB-4561-9FF8-0601A1588021}" sibTransId="{EAF75DDB-3A7B-4527-A5DC-A6351E515B45}"/>
    <dgm:cxn modelId="{310EC19B-C1E6-4D5D-BD73-7B840DD50E3C}" type="presOf" srcId="{592A708D-03FB-4A0D-BBD3-C240A08A3C4D}" destId="{C7C10434-9F8B-4373-9FA0-243EDC93F2E9}" srcOrd="0" destOrd="0" presId="urn:microsoft.com/office/officeart/2005/8/layout/hProcess11"/>
    <dgm:cxn modelId="{6F8AFDBC-357E-42BB-8AE7-2D19948C2CF8}" type="presParOf" srcId="{5C54F607-DCB4-487F-BFDC-10BD51579270}" destId="{BDEB9131-CD43-40C0-8C3E-6A816E207A5C}" srcOrd="0" destOrd="0" presId="urn:microsoft.com/office/officeart/2005/8/layout/hProcess11"/>
    <dgm:cxn modelId="{BAAA2987-6D85-48AB-AD40-820C009178DB}" type="presParOf" srcId="{5C54F607-DCB4-487F-BFDC-10BD51579270}" destId="{2771384A-8B51-43DF-A3EE-9DA617958AFC}" srcOrd="1" destOrd="0" presId="urn:microsoft.com/office/officeart/2005/8/layout/hProcess11"/>
    <dgm:cxn modelId="{57E8350A-72EB-432E-B5CB-2B31BCAD6D2F}" type="presParOf" srcId="{2771384A-8B51-43DF-A3EE-9DA617958AFC}" destId="{4D45B495-94EF-434D-9B4C-D027A838F76E}" srcOrd="0" destOrd="0" presId="urn:microsoft.com/office/officeart/2005/8/layout/hProcess11"/>
    <dgm:cxn modelId="{CE872007-4E42-4802-9851-6A2E79077734}" type="presParOf" srcId="{4D45B495-94EF-434D-9B4C-D027A838F76E}" destId="{8B61A5AC-085E-43C6-B0D4-AE5DF43EA2D6}" srcOrd="0" destOrd="0" presId="urn:microsoft.com/office/officeart/2005/8/layout/hProcess11"/>
    <dgm:cxn modelId="{6A4271E6-76AE-4723-851F-350070546CA2}" type="presParOf" srcId="{4D45B495-94EF-434D-9B4C-D027A838F76E}" destId="{801ED141-5A3B-4AC5-9BBC-A4E238C1541E}" srcOrd="1" destOrd="0" presId="urn:microsoft.com/office/officeart/2005/8/layout/hProcess11"/>
    <dgm:cxn modelId="{1605FCE0-A534-43CA-B96D-7F597BDD05C5}" type="presParOf" srcId="{4D45B495-94EF-434D-9B4C-D027A838F76E}" destId="{2F3F8E2B-685F-4DC5-B56D-B5C2320A674F}" srcOrd="2" destOrd="0" presId="urn:microsoft.com/office/officeart/2005/8/layout/hProcess11"/>
    <dgm:cxn modelId="{B926DECE-5E65-4AE5-95F6-6E27AD972B68}" type="presParOf" srcId="{2771384A-8B51-43DF-A3EE-9DA617958AFC}" destId="{0A5B7678-7846-40B1-A5AA-4AD7AD468B32}" srcOrd="1" destOrd="0" presId="urn:microsoft.com/office/officeart/2005/8/layout/hProcess11"/>
    <dgm:cxn modelId="{C4DDBB0C-BEB0-4E91-9F3B-A8543D050C20}" type="presParOf" srcId="{2771384A-8B51-43DF-A3EE-9DA617958AFC}" destId="{3A17AB09-76FF-4371-A53D-98BEC8C55DBC}" srcOrd="2" destOrd="0" presId="urn:microsoft.com/office/officeart/2005/8/layout/hProcess11"/>
    <dgm:cxn modelId="{BA706C3F-13BF-4493-BB5C-6AF9FC4B5874}" type="presParOf" srcId="{3A17AB09-76FF-4371-A53D-98BEC8C55DBC}" destId="{C7C10434-9F8B-4373-9FA0-243EDC93F2E9}" srcOrd="0" destOrd="0" presId="urn:microsoft.com/office/officeart/2005/8/layout/hProcess11"/>
    <dgm:cxn modelId="{39AA7D88-0867-4882-B659-ED40B441A752}" type="presParOf" srcId="{3A17AB09-76FF-4371-A53D-98BEC8C55DBC}" destId="{1D76E680-0C1A-4A4D-B3F9-217AF3B537E6}" srcOrd="1" destOrd="0" presId="urn:microsoft.com/office/officeart/2005/8/layout/hProcess11"/>
    <dgm:cxn modelId="{EAD29433-D46E-44BB-9707-EFB62ABB723B}" type="presParOf" srcId="{3A17AB09-76FF-4371-A53D-98BEC8C55DBC}" destId="{3F303E72-3CE1-4050-9083-21763CA7F890}" srcOrd="2" destOrd="0" presId="urn:microsoft.com/office/officeart/2005/8/layout/hProcess11"/>
    <dgm:cxn modelId="{B4A958BB-913E-425D-B3EC-69C8F493E502}" type="presParOf" srcId="{2771384A-8B51-43DF-A3EE-9DA617958AFC}" destId="{9082007C-018D-41BF-8C08-3DB01278CA25}" srcOrd="3" destOrd="0" presId="urn:microsoft.com/office/officeart/2005/8/layout/hProcess11"/>
    <dgm:cxn modelId="{2DF34AB8-D55C-484C-ABEA-C24DF5B90AFD}" type="presParOf" srcId="{2771384A-8B51-43DF-A3EE-9DA617958AFC}" destId="{07B4D082-9C02-4EBD-B0E4-E3A0A29AB784}" srcOrd="4" destOrd="0" presId="urn:microsoft.com/office/officeart/2005/8/layout/hProcess11"/>
    <dgm:cxn modelId="{30B03FA9-532D-4812-8C0A-70CC961DE0A1}" type="presParOf" srcId="{07B4D082-9C02-4EBD-B0E4-E3A0A29AB784}" destId="{60AAD7D5-7863-458A-B0C3-E0848DB7529E}" srcOrd="0" destOrd="0" presId="urn:microsoft.com/office/officeart/2005/8/layout/hProcess11"/>
    <dgm:cxn modelId="{AD3AD1B4-1A2C-4EDD-934B-EFC7D5894111}" type="presParOf" srcId="{07B4D082-9C02-4EBD-B0E4-E3A0A29AB784}" destId="{57B22378-4668-4C3C-B359-F82EE2FCF8EE}" srcOrd="1" destOrd="0" presId="urn:microsoft.com/office/officeart/2005/8/layout/hProcess11"/>
    <dgm:cxn modelId="{EFF1110D-3AA5-4098-BF80-635311152299}" type="presParOf" srcId="{07B4D082-9C02-4EBD-B0E4-E3A0A29AB784}" destId="{86FB5F14-42FE-4AC3-A400-4F8BA0707D3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78C2-3567-467A-AC76-52EC021BDD33}">
      <dsp:nvSpPr>
        <dsp:cNvPr id="0" name=""/>
        <dsp:cNvSpPr/>
      </dsp:nvSpPr>
      <dsp:spPr>
        <a:xfrm>
          <a:off x="0" y="1303020"/>
          <a:ext cx="9753600" cy="17373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D2B5A-F635-46DA-8AFE-63469FB51F6B}">
      <dsp:nvSpPr>
        <dsp:cNvPr id="0" name=""/>
        <dsp:cNvSpPr/>
      </dsp:nvSpPr>
      <dsp:spPr>
        <a:xfrm>
          <a:off x="4286" y="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1568-1648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Tachtigjarige oorlog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- Vlamingen -</a:t>
          </a:r>
          <a:endParaRPr lang="nl-NL" sz="2000" kern="1200" dirty="0"/>
        </a:p>
      </dsp:txBody>
      <dsp:txXfrm>
        <a:off x="4286" y="0"/>
        <a:ext cx="2828925" cy="1737360"/>
      </dsp:txXfrm>
    </dsp:sp>
    <dsp:sp modelId="{4221AF4A-5CB7-4D7F-B2EE-B7239A514896}">
      <dsp:nvSpPr>
        <dsp:cNvPr id="0" name=""/>
        <dsp:cNvSpPr/>
      </dsp:nvSpPr>
      <dsp:spPr>
        <a:xfrm>
          <a:off x="1201578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3F0E6-CFC2-47B5-BD30-5989A1F2F891}">
      <dsp:nvSpPr>
        <dsp:cNvPr id="0" name=""/>
        <dsp:cNvSpPr/>
      </dsp:nvSpPr>
      <dsp:spPr>
        <a:xfrm>
          <a:off x="2974657" y="260604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Jaren 40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Eerste vreemdelingenwet</a:t>
          </a:r>
          <a:endParaRPr lang="nl-NL" sz="2000" kern="1200" dirty="0"/>
        </a:p>
      </dsp:txBody>
      <dsp:txXfrm>
        <a:off x="2974657" y="2606040"/>
        <a:ext cx="2828925" cy="1737360"/>
      </dsp:txXfrm>
    </dsp:sp>
    <dsp:sp modelId="{A034CAEF-8750-4677-BCBC-0621D98835A8}">
      <dsp:nvSpPr>
        <dsp:cNvPr id="0" name=""/>
        <dsp:cNvSpPr/>
      </dsp:nvSpPr>
      <dsp:spPr>
        <a:xfrm>
          <a:off x="4171950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EDAEB-BDD4-4487-92B3-F59753C02FF8}">
      <dsp:nvSpPr>
        <dsp:cNvPr id="0" name=""/>
        <dsp:cNvSpPr/>
      </dsp:nvSpPr>
      <dsp:spPr>
        <a:xfrm>
          <a:off x="5945028" y="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1914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Eerste wereld oorlog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- Belgen -  </a:t>
          </a:r>
          <a:endParaRPr lang="nl-NL" sz="2000" kern="1200" dirty="0"/>
        </a:p>
      </dsp:txBody>
      <dsp:txXfrm>
        <a:off x="5945028" y="0"/>
        <a:ext cx="2828925" cy="1737360"/>
      </dsp:txXfrm>
    </dsp:sp>
    <dsp:sp modelId="{ADEDE747-4860-4F6E-A463-36ADF83D11BC}">
      <dsp:nvSpPr>
        <dsp:cNvPr id="0" name=""/>
        <dsp:cNvSpPr/>
      </dsp:nvSpPr>
      <dsp:spPr>
        <a:xfrm>
          <a:off x="7142321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11318-2A86-465C-A795-AACF186BAEC8}">
      <dsp:nvSpPr>
        <dsp:cNvPr id="0" name=""/>
        <dsp:cNvSpPr/>
      </dsp:nvSpPr>
      <dsp:spPr>
        <a:xfrm>
          <a:off x="0" y="1303020"/>
          <a:ext cx="9753600" cy="17373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0AA55-CFB6-418A-9AC6-790EBDDD6FE2}">
      <dsp:nvSpPr>
        <dsp:cNvPr id="0" name=""/>
        <dsp:cNvSpPr/>
      </dsp:nvSpPr>
      <dsp:spPr>
        <a:xfrm>
          <a:off x="4286" y="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1938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vluchtelingenstop</a:t>
          </a:r>
          <a:endParaRPr lang="nl-NL" sz="2000" kern="1200" dirty="0"/>
        </a:p>
      </dsp:txBody>
      <dsp:txXfrm>
        <a:off x="4286" y="0"/>
        <a:ext cx="2828925" cy="1737360"/>
      </dsp:txXfrm>
    </dsp:sp>
    <dsp:sp modelId="{75501BF5-E4E9-4D47-9FA8-8BAD410D57B4}">
      <dsp:nvSpPr>
        <dsp:cNvPr id="0" name=""/>
        <dsp:cNvSpPr/>
      </dsp:nvSpPr>
      <dsp:spPr>
        <a:xfrm>
          <a:off x="1201578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8A201-9595-4ACC-81EB-AFEED434F1A9}">
      <dsp:nvSpPr>
        <dsp:cNvPr id="0" name=""/>
        <dsp:cNvSpPr/>
      </dsp:nvSpPr>
      <dsp:spPr>
        <a:xfrm>
          <a:off x="2974657" y="260604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1949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Onafhankelijkheid van </a:t>
          </a:r>
          <a:r>
            <a:rPr lang="nl-NL" sz="1900" kern="1200" dirty="0" err="1" smtClean="0"/>
            <a:t>Nederlands-Indie</a:t>
          </a:r>
          <a:endParaRPr lang="nl-NL" sz="1900" kern="1200" dirty="0"/>
        </a:p>
      </dsp:txBody>
      <dsp:txXfrm>
        <a:off x="2974657" y="2606040"/>
        <a:ext cx="2828925" cy="1737360"/>
      </dsp:txXfrm>
    </dsp:sp>
    <dsp:sp modelId="{E1315B7D-8DA5-452F-88F5-4627D9D03C41}">
      <dsp:nvSpPr>
        <dsp:cNvPr id="0" name=""/>
        <dsp:cNvSpPr/>
      </dsp:nvSpPr>
      <dsp:spPr>
        <a:xfrm>
          <a:off x="4171950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CD6E-B8F2-4A44-83A0-BFAC0064EEEF}">
      <dsp:nvSpPr>
        <dsp:cNvPr id="0" name=""/>
        <dsp:cNvSpPr/>
      </dsp:nvSpPr>
      <dsp:spPr>
        <a:xfrm>
          <a:off x="5945028" y="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1951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Vluchtelingenverdrag VN</a:t>
          </a:r>
          <a:endParaRPr lang="nl-NL" sz="1900" kern="1200" dirty="0"/>
        </a:p>
      </dsp:txBody>
      <dsp:txXfrm>
        <a:off x="5945028" y="0"/>
        <a:ext cx="2828925" cy="1737360"/>
      </dsp:txXfrm>
    </dsp:sp>
    <dsp:sp modelId="{3B8886BA-E9E0-4832-977C-05FAFF007D51}">
      <dsp:nvSpPr>
        <dsp:cNvPr id="0" name=""/>
        <dsp:cNvSpPr/>
      </dsp:nvSpPr>
      <dsp:spPr>
        <a:xfrm>
          <a:off x="7142321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B9131-CD43-40C0-8C3E-6A816E207A5C}">
      <dsp:nvSpPr>
        <dsp:cNvPr id="0" name=""/>
        <dsp:cNvSpPr/>
      </dsp:nvSpPr>
      <dsp:spPr>
        <a:xfrm>
          <a:off x="0" y="1303020"/>
          <a:ext cx="9753600" cy="17373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A5AC-085E-43C6-B0D4-AE5DF43EA2D6}">
      <dsp:nvSpPr>
        <dsp:cNvPr id="0" name=""/>
        <dsp:cNvSpPr/>
      </dsp:nvSpPr>
      <dsp:spPr>
        <a:xfrm>
          <a:off x="4286" y="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Jaren ’60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Gastarbeiders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- Turkije, Spanje en Italië</a:t>
          </a:r>
          <a:endParaRPr lang="nl-NL" sz="1900" kern="1200" dirty="0"/>
        </a:p>
      </dsp:txBody>
      <dsp:txXfrm>
        <a:off x="4286" y="0"/>
        <a:ext cx="2828925" cy="1737360"/>
      </dsp:txXfrm>
    </dsp:sp>
    <dsp:sp modelId="{801ED141-5A3B-4AC5-9BBC-A4E238C1541E}">
      <dsp:nvSpPr>
        <dsp:cNvPr id="0" name=""/>
        <dsp:cNvSpPr/>
      </dsp:nvSpPr>
      <dsp:spPr>
        <a:xfrm>
          <a:off x="1201578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10434-9F8B-4373-9FA0-243EDC93F2E9}">
      <dsp:nvSpPr>
        <dsp:cNvPr id="0" name=""/>
        <dsp:cNvSpPr/>
      </dsp:nvSpPr>
      <dsp:spPr>
        <a:xfrm>
          <a:off x="2974657" y="260604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1994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Veel vluchtelingen door oorlog in Bosnië-Herzegovina  </a:t>
          </a:r>
          <a:endParaRPr lang="nl-NL" sz="1900" kern="1200" dirty="0"/>
        </a:p>
      </dsp:txBody>
      <dsp:txXfrm>
        <a:off x="2974657" y="2606040"/>
        <a:ext cx="2828925" cy="1737360"/>
      </dsp:txXfrm>
    </dsp:sp>
    <dsp:sp modelId="{1D76E680-0C1A-4A4D-B3F9-217AF3B537E6}">
      <dsp:nvSpPr>
        <dsp:cNvPr id="0" name=""/>
        <dsp:cNvSpPr/>
      </dsp:nvSpPr>
      <dsp:spPr>
        <a:xfrm>
          <a:off x="4171950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AD7D5-7863-458A-B0C3-E0848DB7529E}">
      <dsp:nvSpPr>
        <dsp:cNvPr id="0" name=""/>
        <dsp:cNvSpPr/>
      </dsp:nvSpPr>
      <dsp:spPr>
        <a:xfrm>
          <a:off x="5945028" y="0"/>
          <a:ext cx="2828925" cy="173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2002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900" kern="1200" dirty="0" smtClean="0"/>
            <a:t>Strengere regels voor het ontvangen van een verblijfsvergunning</a:t>
          </a:r>
          <a:endParaRPr lang="nl-NL" sz="1900" kern="1200" dirty="0"/>
        </a:p>
      </dsp:txBody>
      <dsp:txXfrm>
        <a:off x="5945028" y="0"/>
        <a:ext cx="2828925" cy="1737360"/>
      </dsp:txXfrm>
    </dsp:sp>
    <dsp:sp modelId="{57B22378-4668-4C3C-B359-F82EE2FCF8EE}">
      <dsp:nvSpPr>
        <dsp:cNvPr id="0" name=""/>
        <dsp:cNvSpPr/>
      </dsp:nvSpPr>
      <dsp:spPr>
        <a:xfrm>
          <a:off x="7142321" y="1954530"/>
          <a:ext cx="434340" cy="434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nl-NL"/>
              <a:pPr/>
              <a:t>29-1-2017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nl-NL"/>
              <a:pPr/>
              <a:t>29-1-2017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Klik om de modelstijlen te bewerken</a:t>
            </a:r>
          </a:p>
          <a:p>
            <a:pPr lvl="1"/>
            <a:r>
              <a:rPr/>
              <a:t>Tweede niveau</a:t>
            </a:r>
          </a:p>
          <a:p>
            <a:pPr lvl="2"/>
            <a:r>
              <a:rPr/>
              <a:t>Derde niveau</a:t>
            </a:r>
          </a:p>
          <a:p>
            <a:pPr lvl="3"/>
            <a:r>
              <a:rPr/>
              <a:t>Vierde niveau</a:t>
            </a:r>
          </a:p>
          <a:p>
            <a:pPr lvl="4"/>
            <a:r>
              <a:rPr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noProof="0" dirty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nl-NL" noProof="0" smtClean="0"/>
              <a:pPr/>
              <a:t>29-1-2017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luchtelingenwerk.nl/feiten-cijfers/cijfers/bescherming-nederla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o.nl/rot-op-naar-je-eigen-land/10-02-2016/VPWON_124943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luchtelingen.eo.n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3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Het verhaal ‘gevlucht’</a:t>
            </a:r>
          </a:p>
          <a:p>
            <a:r>
              <a:rPr lang="nl-NL" dirty="0" smtClean="0"/>
              <a:t>	Les 1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Feiten &amp; cijfers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nl-NL" dirty="0" smtClean="0"/>
          </a:p>
          <a:p>
            <a:pPr marL="45720" indent="0" algn="ctr">
              <a:buNone/>
            </a:pPr>
            <a:endParaRPr lang="nl-NL" dirty="0"/>
          </a:p>
          <a:p>
            <a:pPr marL="45720" indent="0" algn="ctr">
              <a:buNone/>
            </a:pPr>
            <a:r>
              <a:rPr lang="nl-NL" dirty="0" smtClean="0"/>
              <a:t> </a:t>
            </a:r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www.vluchtelingenwerk.nl/feiten-cijfers/cijfers/bescherming-nederland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Het project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nl-NL" dirty="0" smtClean="0"/>
              <a:t>Pagina 10					– algemeen – </a:t>
            </a:r>
          </a:p>
          <a:p>
            <a:pPr marL="45720" indent="0">
              <a:buNone/>
            </a:pPr>
            <a:endParaRPr lang="nl-NL" dirty="0"/>
          </a:p>
          <a:p>
            <a:pPr marL="45720" indent="0">
              <a:buNone/>
            </a:pPr>
            <a:r>
              <a:rPr lang="nl-NL" dirty="0" smtClean="0"/>
              <a:t>Pagina 34/35				- </a:t>
            </a:r>
            <a:r>
              <a:rPr lang="nl-NL" dirty="0" err="1" smtClean="0"/>
              <a:t>gaming</a:t>
            </a:r>
            <a:r>
              <a:rPr lang="nl-NL" dirty="0" smtClean="0"/>
              <a:t> –</a:t>
            </a:r>
          </a:p>
          <a:p>
            <a:pPr marL="45720" indent="0">
              <a:buNone/>
            </a:pPr>
            <a:endParaRPr lang="nl-NL" dirty="0"/>
          </a:p>
          <a:p>
            <a:pPr marL="45720" indent="0">
              <a:buNone/>
            </a:pPr>
            <a:r>
              <a:rPr lang="nl-NL" dirty="0" smtClean="0"/>
              <a:t>Pagina 42					- planning –</a:t>
            </a:r>
          </a:p>
          <a:p>
            <a:pPr marL="45720" indent="0">
              <a:buNone/>
            </a:pPr>
            <a:endParaRPr lang="nl-NL" dirty="0" smtClean="0"/>
          </a:p>
          <a:p>
            <a:pPr marL="45720" indent="0">
              <a:buNone/>
            </a:pPr>
            <a:r>
              <a:rPr lang="nl-NL" dirty="0" smtClean="0"/>
              <a:t>Pagina 42					- beoordeling - 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35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nl-NL" dirty="0" smtClean="0"/>
              <a:t>Start met brainstormen</a:t>
            </a:r>
          </a:p>
          <a:p>
            <a:pPr marL="45720" indent="0">
              <a:buNone/>
            </a:pPr>
            <a:r>
              <a:rPr lang="nl-NL" dirty="0" smtClean="0"/>
              <a:t>	</a:t>
            </a:r>
            <a:r>
              <a:rPr lang="nl-NL" u="sng" dirty="0" err="1" smtClean="0"/>
              <a:t>Mindmappen</a:t>
            </a:r>
            <a:r>
              <a:rPr lang="nl-NL" i="1" dirty="0"/>
              <a:t> </a:t>
            </a:r>
            <a:r>
              <a:rPr lang="nl-NL" i="1" dirty="0" smtClean="0"/>
              <a:t>			</a:t>
            </a:r>
            <a:r>
              <a:rPr lang="nl-NL" i="1" dirty="0" err="1" smtClean="0"/>
              <a:t>mindmeister</a:t>
            </a:r>
            <a:r>
              <a:rPr lang="nl-NL" i="1" dirty="0" smtClean="0"/>
              <a:t>, bubbl.us</a:t>
            </a:r>
          </a:p>
          <a:p>
            <a:pPr marL="45720" indent="0">
              <a:buNone/>
            </a:pPr>
            <a:endParaRPr lang="nl-NL" i="1" dirty="0" smtClean="0"/>
          </a:p>
          <a:p>
            <a:pPr marL="45720" indent="0">
              <a:buNone/>
            </a:pPr>
            <a:endParaRPr lang="nl-NL" sz="4000" i="1" dirty="0"/>
          </a:p>
          <a:p>
            <a:pPr marL="45720" indent="0" algn="ctr">
              <a:buNone/>
            </a:pPr>
            <a:r>
              <a:rPr lang="nl-NL" sz="4000" i="1" dirty="0" smtClean="0"/>
              <a:t>!!! Bewaar de materialen goed!!!</a:t>
            </a:r>
          </a:p>
        </p:txBody>
      </p:sp>
    </p:spTree>
    <p:extLst>
      <p:ext uri="{BB962C8B-B14F-4D97-AF65-F5344CB8AC3E}">
        <p14:creationId xmlns:p14="http://schemas.microsoft.com/office/powerpoint/2010/main" val="20135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Vluchteling?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nl-NL" dirty="0" smtClean="0"/>
          </a:p>
          <a:p>
            <a:pPr marL="45720" indent="0" algn="ctr">
              <a:buNone/>
            </a:pPr>
            <a:endParaRPr lang="nl-NL" dirty="0"/>
          </a:p>
          <a:p>
            <a:pPr marL="45720" indent="0" algn="ctr">
              <a:buNone/>
            </a:pPr>
            <a:r>
              <a:rPr lang="nl-NL" dirty="0" smtClean="0"/>
              <a:t>~</a:t>
            </a:r>
            <a:r>
              <a:rPr lang="nl-NL" dirty="0"/>
              <a:t>Een </a:t>
            </a:r>
            <a:r>
              <a:rPr lang="nl-NL" b="1" dirty="0"/>
              <a:t>vluchteling</a:t>
            </a:r>
            <a:r>
              <a:rPr lang="nl-NL" dirty="0"/>
              <a:t> is iemand die zijn woongebied is ontvlucht uit vrees voor geweld of zijn leven. De meeste </a:t>
            </a:r>
            <a:r>
              <a:rPr lang="nl-NL" b="1" dirty="0"/>
              <a:t>vluchtelingen</a:t>
            </a:r>
            <a:r>
              <a:rPr lang="nl-NL" dirty="0"/>
              <a:t> komen uit gebieden met oorlog of dreiging daartoe, of uit staten waar grove schendingen van de mensenrechten plaatsvinden.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03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Tijdlijn</a:t>
            </a:r>
            <a:endParaRPr lang="nl-NL" dirty="0" smtClean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06021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Tijdlijn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04057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8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Tijdlijn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934386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6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reis en de regio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>
              <a:hlinkClick r:id="rId2"/>
            </a:endParaRPr>
          </a:p>
          <a:p>
            <a:pPr marL="45720" indent="0" algn="ctr">
              <a:buNone/>
            </a:pPr>
            <a:r>
              <a:rPr lang="nl-NL" dirty="0">
                <a:hlinkClick r:id="rId2"/>
              </a:rPr>
              <a:t>http://www.npo.nl/rot-op-naar-je-eigen-land/03-02-2016/VPWON_1249437</a:t>
            </a:r>
          </a:p>
          <a:p>
            <a:endParaRPr lang="nl-NL" dirty="0" smtClean="0">
              <a:hlinkClick r:id="rId2"/>
            </a:endParaRPr>
          </a:p>
          <a:p>
            <a:pPr marL="45720" indent="0" algn="ctr">
              <a:buNone/>
            </a:pPr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www.npo.nl/rot-op-naar-je-eigen-land/10-02-2016/VPWON_1249438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Hoe zou jij het doen?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nl-NL" dirty="0" smtClean="0"/>
          </a:p>
          <a:p>
            <a:pPr marL="45720" indent="0" algn="ctr">
              <a:buNone/>
            </a:pPr>
            <a:endParaRPr lang="nl-NL" dirty="0"/>
          </a:p>
          <a:p>
            <a:pPr marL="45720" indent="0" algn="ctr">
              <a:buNone/>
            </a:pPr>
            <a:r>
              <a:rPr lang="nl-NL" dirty="0" smtClean="0"/>
              <a:t>Ga </a:t>
            </a:r>
            <a:r>
              <a:rPr lang="nl-NL" dirty="0"/>
              <a:t>naar </a:t>
            </a:r>
            <a:r>
              <a:rPr lang="nl-NL" dirty="0">
                <a:hlinkClick r:id="rId2"/>
              </a:rPr>
              <a:t>http://vluchtelingen.eo.nl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9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 Nederland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nl-NL" dirty="0" smtClean="0"/>
              <a:t>De vluchteling meldt zich bij de centrale vluchtelingenorganisatie in Ter Apel (of Schiphol).</a:t>
            </a:r>
          </a:p>
          <a:p>
            <a:pPr marL="502920" indent="-457200">
              <a:buFont typeface="+mj-lt"/>
              <a:buAutoNum type="arabicPeriod"/>
            </a:pPr>
            <a:r>
              <a:rPr lang="nl-NL" dirty="0" smtClean="0"/>
              <a:t>6 dagen om uit te rusten, voorbereiden op gesprekken met IND en medische keuring.</a:t>
            </a:r>
          </a:p>
          <a:p>
            <a:pPr marL="502920" indent="-457200">
              <a:buFont typeface="+mj-lt"/>
              <a:buAutoNum type="arabicPeriod"/>
            </a:pPr>
            <a:r>
              <a:rPr lang="nl-NL" dirty="0" smtClean="0"/>
              <a:t>Twee verhoren IND met aanwezigheid van een advocaat.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(</a:t>
            </a:r>
            <a:r>
              <a:rPr lang="nl-NL" i="1" dirty="0" smtClean="0"/>
              <a:t>vaststellen identiteit, vluchtroute en reden van vlucht)</a:t>
            </a:r>
            <a:endParaRPr lang="nl-NL" dirty="0" smtClean="0"/>
          </a:p>
          <a:p>
            <a:pPr marL="45720" indent="0">
              <a:buNone/>
            </a:pPr>
            <a:r>
              <a:rPr lang="nl-NL" dirty="0" smtClean="0"/>
              <a:t>4.   Beslissing IND.</a:t>
            </a:r>
          </a:p>
          <a:p>
            <a:pPr marL="502920" indent="-457200">
              <a:buFont typeface="+mj-lt"/>
              <a:buAutoNum type="arabicPeriod"/>
            </a:pPr>
            <a:endParaRPr lang="nl-NL" dirty="0" smtClean="0"/>
          </a:p>
          <a:p>
            <a:pPr marL="502920" indent="-4572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 Nederland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 startAt="5"/>
            </a:pPr>
            <a:r>
              <a:rPr lang="nl-NL" dirty="0" smtClean="0"/>
              <a:t>Verhuizing naar asielzoekerscentrum.</a:t>
            </a:r>
          </a:p>
          <a:p>
            <a:pPr marL="502920" indent="-457200">
              <a:buAutoNum type="arabicPeriod" startAt="5"/>
            </a:pPr>
            <a:endParaRPr lang="nl-NL" dirty="0"/>
          </a:p>
          <a:p>
            <a:pPr marL="502920" indent="-457200">
              <a:buAutoNum type="arabicPeriod" startAt="5"/>
            </a:pPr>
            <a:r>
              <a:rPr lang="nl-NL" dirty="0" smtClean="0"/>
              <a:t>Voorbereiding op inburgering.</a:t>
            </a:r>
          </a:p>
          <a:p>
            <a:pPr marL="502920" indent="-457200">
              <a:buAutoNum type="arabicPeriod" startAt="5"/>
            </a:pPr>
            <a:endParaRPr lang="nl-NL" dirty="0"/>
          </a:p>
          <a:p>
            <a:pPr marL="502920" indent="-457200">
              <a:buAutoNum type="arabicPeriod" startAt="5"/>
            </a:pPr>
            <a:r>
              <a:rPr lang="nl-NL" dirty="0" smtClean="0"/>
              <a:t>Starten van een ‘gewoon’ leven in Nederland. </a:t>
            </a:r>
            <a:endParaRPr lang="nl-NL" dirty="0"/>
          </a:p>
          <a:p>
            <a:pPr marL="45720" indent="0">
              <a:buNone/>
            </a:pPr>
            <a:r>
              <a:rPr lang="nl-NL" dirty="0" smtClean="0"/>
              <a:t>	</a:t>
            </a:r>
            <a:r>
              <a:rPr lang="nl-NL" i="1" dirty="0" smtClean="0"/>
              <a:t>(school, werk en wonen)</a:t>
            </a:r>
            <a:endParaRPr lang="nl-NL" dirty="0" smtClean="0"/>
          </a:p>
          <a:p>
            <a:pPr marL="502920" indent="-457200">
              <a:buAutoNum type="arabicPeriod" startAt="5"/>
            </a:pPr>
            <a:endParaRPr lang="nl-NL" dirty="0" smtClean="0"/>
          </a:p>
          <a:p>
            <a:pPr marL="502920" indent="-457200">
              <a:buAutoNum type="arabicPeriod" startAt="5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4086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Wereldkaartserie, presentatie van de wereld (breedbeeld)</Template>
  <TotalTime>0</TotalTime>
  <Words>167</Words>
  <Application>Microsoft Office PowerPoint</Application>
  <PresentationFormat>Aangepast</PresentationFormat>
  <Paragraphs>75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Continental_World_16x9</vt:lpstr>
      <vt:lpstr>Project 3</vt:lpstr>
      <vt:lpstr>Vluchteling?</vt:lpstr>
      <vt:lpstr>Tijdlijn</vt:lpstr>
      <vt:lpstr>Tijdlijn</vt:lpstr>
      <vt:lpstr>Tijdlijn</vt:lpstr>
      <vt:lpstr>De reis en de regio</vt:lpstr>
      <vt:lpstr>Hoe zou jij het doen?</vt:lpstr>
      <vt:lpstr>In Nederland</vt:lpstr>
      <vt:lpstr>In Nederland</vt:lpstr>
      <vt:lpstr>Feiten &amp; cijfers</vt:lpstr>
      <vt:lpstr>Het project</vt:lpstr>
      <vt:lpstr>Vandaag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2017-01-29T17:59:13Z</dcterms:created>
  <dcterms:modified xsi:type="dcterms:W3CDTF">2017-01-29T18:58:38Z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