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sham Ahmed S" initials="HAS" lastIdx="1" clrIdx="0">
    <p:extLst>
      <p:ext uri="{19B8F6BF-5375-455C-9EA6-DF929625EA0E}">
        <p15:presenceInfo xmlns:p15="http://schemas.microsoft.com/office/powerpoint/2012/main" userId="Hisham Ahmed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7T11:14:54.518" idx="1">
    <p:pos x="7203" y="502"/>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2012</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NOT IMPLEMENTED</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566C4A8F-CE66-4FF5-AF11-6C385F74A275}">
      <dgm:prSet/>
      <dgm:spPr/>
      <dgm:t>
        <a:bodyPr/>
        <a:lstStyle/>
        <a:p>
          <a:r>
            <a:rPr lang="en-US" dirty="0"/>
            <a:t>IMPLEMENTED BUT FAILED</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2019</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HAD  MAJOR DRAWBACKS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9845D52A-E054-4EB0-A5A3-32AE7DC6D645}">
      <dgm:prSet/>
      <dgm:spPr/>
      <dgm:t>
        <a:bodyPr/>
        <a:lstStyle/>
        <a:p>
          <a:r>
            <a:rPr lang="en-US" dirty="0"/>
            <a:t>2016</a:t>
          </a:r>
        </a:p>
      </dgm:t>
    </dgm:pt>
    <dgm:pt modelId="{796364FD-7651-493A-AEE5-8DD45DF8EEAC}" type="sibTrans" cxnId="{B04C6215-C46D-4282-963F-02A26E25C8AB}">
      <dgm:prSet/>
      <dgm:spPr/>
      <dgm:t>
        <a:bodyPr/>
        <a:lstStyle/>
        <a:p>
          <a:endParaRPr lang="en-US"/>
        </a:p>
      </dgm:t>
    </dgm:pt>
    <dgm:pt modelId="{952EE001-86C3-4022-96EE-ABDB540B8A78}" type="parTrans" cxnId="{B04C6215-C46D-4282-963F-02A26E25C8AB}">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2012</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NOT IMPLEMENTED</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IMPLEMENTED BUT FAILED</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2019</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HAD  MAJOR DRAWBACKS</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IN" sz="3600" dirty="0"/>
              <a:t>DRIVER DROWSINESS DETECTION </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CDC7-7E8A-4D74-91DB-3D240247CD3E}"/>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612B0FE5-4785-4AC3-8F95-BEEC271FFFDA}"/>
              </a:ext>
            </a:extLst>
          </p:cNvPr>
          <p:cNvSpPr>
            <a:spLocks noGrp="1"/>
          </p:cNvSpPr>
          <p:nvPr>
            <p:ph idx="1"/>
          </p:nvPr>
        </p:nvSpPr>
        <p:spPr/>
        <p:txBody>
          <a:bodyPr>
            <a:normAutofit/>
          </a:bodyPr>
          <a:lstStyle/>
          <a:p>
            <a:r>
              <a:rPr lang="en-IN" sz="4400" dirty="0"/>
              <a:t>Harish Krishna – 19bcs064	</a:t>
            </a:r>
          </a:p>
          <a:p>
            <a:r>
              <a:rPr lang="en-IN" sz="4400" dirty="0" err="1"/>
              <a:t>Lakshya</a:t>
            </a:r>
            <a:r>
              <a:rPr lang="en-IN" sz="4400" dirty="0"/>
              <a:t> </a:t>
            </a:r>
            <a:r>
              <a:rPr lang="en-IN" sz="4400" dirty="0" err="1"/>
              <a:t>jain</a:t>
            </a:r>
            <a:r>
              <a:rPr lang="en-IN" sz="4400" dirty="0"/>
              <a:t> – 19bcs068</a:t>
            </a:r>
          </a:p>
          <a:p>
            <a:r>
              <a:rPr lang="en-IN" sz="4400" dirty="0" err="1"/>
              <a:t>Sibi</a:t>
            </a:r>
            <a:r>
              <a:rPr lang="en-IN" sz="4400" dirty="0"/>
              <a:t> s – 19bcs070</a:t>
            </a:r>
          </a:p>
          <a:p>
            <a:r>
              <a:rPr lang="en-IN" sz="4400" dirty="0"/>
              <a:t>Hisham ahmed – 19bcs071</a:t>
            </a:r>
          </a:p>
          <a:p>
            <a:endParaRPr lang="en-IN" sz="4400" dirty="0"/>
          </a:p>
        </p:txBody>
      </p:sp>
    </p:spTree>
    <p:extLst>
      <p:ext uri="{BB962C8B-B14F-4D97-AF65-F5344CB8AC3E}">
        <p14:creationId xmlns:p14="http://schemas.microsoft.com/office/powerpoint/2010/main" val="141345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OVER THE YEARS – EYE DETECTION SYSTEM</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825318006"/>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04A94D-8CCD-453C-9F68-ED9A7CB11619}"/>
              </a:ext>
            </a:extLst>
          </p:cNvPr>
          <p:cNvPicPr>
            <a:picLocks noGrp="1" noChangeAspect="1"/>
          </p:cNvPicPr>
          <p:nvPr>
            <p:ph idx="1"/>
          </p:nvPr>
        </p:nvPicPr>
        <p:blipFill rotWithShape="1">
          <a:blip r:embed="rId2"/>
          <a:srcRect t="9427" b="7983"/>
          <a:stretch/>
        </p:blipFill>
        <p:spPr>
          <a:xfrm>
            <a:off x="352339" y="385894"/>
            <a:ext cx="11459360" cy="6073629"/>
          </a:xfrm>
        </p:spPr>
      </p:pic>
    </p:spTree>
    <p:extLst>
      <p:ext uri="{BB962C8B-B14F-4D97-AF65-F5344CB8AC3E}">
        <p14:creationId xmlns:p14="http://schemas.microsoft.com/office/powerpoint/2010/main" val="90929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249C66-C960-40CB-9530-1333E97C2AC9}"/>
              </a:ext>
            </a:extLst>
          </p:cNvPr>
          <p:cNvPicPr>
            <a:picLocks noGrp="1" noChangeAspect="1"/>
          </p:cNvPicPr>
          <p:nvPr>
            <p:ph idx="1"/>
          </p:nvPr>
        </p:nvPicPr>
        <p:blipFill rotWithShape="1">
          <a:blip r:embed="rId2"/>
          <a:srcRect l="-32943" t="11975" r="-27999" b="11162"/>
          <a:stretch/>
        </p:blipFill>
        <p:spPr>
          <a:xfrm>
            <a:off x="352337" y="1302391"/>
            <a:ext cx="11014745" cy="4253218"/>
          </a:xfrm>
        </p:spPr>
      </p:pic>
    </p:spTree>
    <p:extLst>
      <p:ext uri="{BB962C8B-B14F-4D97-AF65-F5344CB8AC3E}">
        <p14:creationId xmlns:p14="http://schemas.microsoft.com/office/powerpoint/2010/main" val="271711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FCD-4265-4ED4-A397-F1E56FF99CF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7D3897E-5A25-4E23-AB83-FCAE464FCAF4}"/>
              </a:ext>
            </a:extLst>
          </p:cNvPr>
          <p:cNvPicPr>
            <a:picLocks noGrp="1" noChangeAspect="1"/>
          </p:cNvPicPr>
          <p:nvPr>
            <p:ph idx="1"/>
          </p:nvPr>
        </p:nvPicPr>
        <p:blipFill rotWithShape="1">
          <a:blip r:embed="rId2"/>
          <a:srcRect t="8556" b="9945"/>
          <a:stretch/>
        </p:blipFill>
        <p:spPr>
          <a:xfrm>
            <a:off x="302003" y="306000"/>
            <a:ext cx="11509695" cy="6178690"/>
          </a:xfrm>
        </p:spPr>
      </p:pic>
    </p:spTree>
    <p:extLst>
      <p:ext uri="{BB962C8B-B14F-4D97-AF65-F5344CB8AC3E}">
        <p14:creationId xmlns:p14="http://schemas.microsoft.com/office/powerpoint/2010/main" val="100716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{C450830F-545F-46E5-AD69-0898C44D925C}tf56410444_win32</Template>
  <TotalTime>21</TotalTime>
  <Words>40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Avenir Next LT Pro</vt:lpstr>
      <vt:lpstr>Avenir Next LT Pro Light</vt:lpstr>
      <vt:lpstr>Garamond</vt:lpstr>
      <vt:lpstr>SavonVTI</vt:lpstr>
      <vt:lpstr>DRIVER DROWSINESS DETECTION </vt:lpstr>
      <vt:lpstr>TEAM MEMBERS</vt:lpstr>
      <vt:lpstr>OVER THE YEARS – EYE DETECTION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dc:title>
  <dc:creator>Hisham Ahmed S</dc:creator>
  <cp:lastModifiedBy>Hisham Ahmed S</cp:lastModifiedBy>
  <cp:revision>1</cp:revision>
  <dcterms:created xsi:type="dcterms:W3CDTF">2021-11-17T05:37:57Z</dcterms:created>
  <dcterms:modified xsi:type="dcterms:W3CDTF">2021-11-17T05:59:29Z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