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1" r:id="rId2"/>
    <p:sldId id="265" r:id="rId3"/>
    <p:sldId id="257" r:id="rId4"/>
    <p:sldId id="264" r:id="rId5"/>
    <p:sldId id="267" r:id="rId6"/>
    <p:sldId id="258" r:id="rId7"/>
    <p:sldId id="266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282533"/>
            <a:ext cx="12192000" cy="4576233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1599"/>
                </a:moveTo>
                <a:lnTo>
                  <a:pt x="9143999" y="3431599"/>
                </a:lnTo>
                <a:lnTo>
                  <a:pt x="9143999" y="0"/>
                </a:lnTo>
                <a:lnTo>
                  <a:pt x="0" y="0"/>
                </a:lnTo>
                <a:lnTo>
                  <a:pt x="0" y="343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32"/>
            <a:ext cx="12192000" cy="2282613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3999" y="1711799"/>
                </a:moveTo>
                <a:lnTo>
                  <a:pt x="0" y="1711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711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5911" y="4796667"/>
            <a:ext cx="520700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FFFA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8635" y="299219"/>
            <a:ext cx="1001472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E190-5C72-42B3-872E-DE50D095076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3415E-BFB5-4EE5-A403-65E106A66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7" y="253379"/>
            <a:ext cx="2941320" cy="1846659"/>
          </a:xfrm>
        </p:spPr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100" y="1990042"/>
            <a:ext cx="10524067" cy="492443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E190-5C72-42B3-872E-DE50D095076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3415E-BFB5-4EE5-A403-65E106A66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706234" y="5993999"/>
            <a:ext cx="915247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399" y="0"/>
                </a:lnTo>
              </a:path>
            </a:pathLst>
          </a:custGeom>
          <a:ln w="19049">
            <a:solidFill>
              <a:srgbClr val="26A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7" y="253379"/>
            <a:ext cx="2941320" cy="1846659"/>
          </a:xfrm>
        </p:spPr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E190-5C72-42B3-872E-DE50D095076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3415E-BFB5-4EE5-A403-65E106A66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7" y="253379"/>
            <a:ext cx="2941320" cy="1846659"/>
          </a:xfrm>
        </p:spPr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E190-5C72-42B3-872E-DE50D095076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3415E-BFB5-4EE5-A403-65E106A66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E190-5C72-42B3-872E-DE50D095076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3415E-BFB5-4EE5-A403-65E106A66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7" y="253379"/>
            <a:ext cx="29413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100" y="1990042"/>
            <a:ext cx="1052406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E190-5C72-42B3-872E-DE50D095076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3415E-BFB5-4EE5-A403-65E106A667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ntechsolutions.net/driver-drowsiness-detection-using-opencv-and-python" TargetMode="External" /><Relationship Id="rId2" Type="http://schemas.openxmlformats.org/officeDocument/2006/relationships/hyperlink" Target="https://www.youtube.com/watch?v=Q23K7G1gJgY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ieeexplore.ieee.org/abstract/document/5548039" TargetMode="External" /><Relationship Id="rId4" Type="http://schemas.openxmlformats.org/officeDocument/2006/relationships/hyperlink" Target="https://www.pyimagesearch.com/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204306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441A-E0A0-486F-9593-62FB8107D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5400" b="1" dirty="0"/>
              <a:t>DRIVER DROWSINESS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3EA9-0456-4E7D-B5F3-9C6641C8624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4931" y="2413417"/>
            <a:ext cx="12087069" cy="38164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TEAM NUMBER:3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TEAM MEMBERS: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HARISH KRISHNA-19BCS064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LAKSHYA JAIN-19BCS068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SIBI-19BCS070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HISHAM AHMED-19BCS071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DOMAIN:DEEP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37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3E2B-4684-4E7B-8A95-CDEFC3F7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488C-3A79-49B6-8A4F-D0A793C3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00" y="1990042"/>
            <a:ext cx="10524067" cy="295465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hlinkClick r:id="rId2"/>
              </a:rPr>
              <a:t>https://www.youtube.com/watch?v=Q23K7G1gJgY</a:t>
            </a: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hlinkClick r:id="rId3"/>
              </a:rPr>
              <a:t>https://www.pantechsolutions.net/driver-drowsiness-detection-using-opencv-and-python</a:t>
            </a: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hlinkClick r:id="rId4"/>
              </a:rPr>
              <a:t>https://www.pyimagesearch.com/</a:t>
            </a: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hlinkClick r:id="rId5"/>
              </a:rPr>
              <a:t>https://ieeexplore.ieee.org/abstract/document/5548039</a:t>
            </a: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66" y="253379"/>
            <a:ext cx="10444843" cy="1015663"/>
          </a:xfrm>
        </p:spPr>
        <p:txBody>
          <a:bodyPr/>
          <a:lstStyle/>
          <a:p>
            <a:pPr algn="ctr"/>
            <a:r>
              <a:rPr lang="en-US" sz="6600" dirty="0"/>
              <a:t>PROBLEM 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100" y="1990042"/>
            <a:ext cx="10524067" cy="4801314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drowsiness detection is a car safety technology which helps  to prevent accidents caused by the driver getting drowsy while driving.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important factors in accidents is that the driver is fatigue and monotony. Fatigue reduces driver perceptions and decision making capability to control the vehicle.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studies shows that around 20% of all road accidents are fatigue-related.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monitoring the eyes , driver’s fatigue can be detected to avoid a car accident. Detection of fatigue involves the observation of eye movements and blink patterns in a sequence of images of a face.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929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F9A9-89B2-490B-8F2A-7183685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66" y="253379"/>
            <a:ext cx="10834587" cy="1231106"/>
          </a:xfrm>
        </p:spPr>
        <p:txBody>
          <a:bodyPr/>
          <a:lstStyle/>
          <a:p>
            <a:pPr algn="ctr"/>
            <a:r>
              <a:rPr lang="en-US" sz="8000" dirty="0"/>
              <a:t>Abstract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7900-0E36-4650-814C-56882109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764" y="1334127"/>
            <a:ext cx="11832236" cy="4555093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Drowsiness while driving is a highly prevalent problem that leads to thousands of fatal accidents every year. So we are developing a system to provide solution for detecting drowsiness 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Drowsy Driver Detection system is designed by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DeepLearning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techniques using Python and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simple words, it maps the coordinates of the facial landmarks of the input video and drowsiness is detected by monitoring eyes .  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2913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967" y="253380"/>
            <a:ext cx="10894548" cy="750961"/>
          </a:xfrm>
        </p:spPr>
        <p:txBody>
          <a:bodyPr/>
          <a:lstStyle/>
          <a:p>
            <a:pPr algn="ctr"/>
            <a:r>
              <a:rPr lang="en-US" sz="6000" dirty="0"/>
              <a:t>LITERATURE SURVEY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004340"/>
            <a:ext cx="12052092" cy="58536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89" y="1256291"/>
            <a:ext cx="9334413" cy="53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7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66" y="253379"/>
            <a:ext cx="10669695" cy="1015663"/>
          </a:xfrm>
        </p:spPr>
        <p:txBody>
          <a:bodyPr/>
          <a:lstStyle/>
          <a:p>
            <a:pPr algn="ctr"/>
            <a:r>
              <a:rPr lang="en-US" sz="6600" dirty="0"/>
              <a:t>LITERATURE 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966" y="1423747"/>
            <a:ext cx="10669695" cy="4010505"/>
          </a:xfrm>
        </p:spPr>
        <p:txBody>
          <a:bodyPr/>
          <a:lstStyle/>
          <a:p>
            <a:r>
              <a:rPr lang="en-IN"/>
              <a:t>Ijcstjournal.org - volume 3 For detailed information on the literature survey </a:t>
            </a:r>
          </a:p>
          <a:p>
            <a:endParaRPr lang="en-IN"/>
          </a:p>
          <a:p>
            <a:r>
              <a:rPr lang="en-IN"/>
              <a:t>Issue 4 available on Ijcstjournal.org </a:t>
            </a:r>
          </a:p>
          <a:p>
            <a:endParaRPr lang="en-IN"/>
          </a:p>
          <a:p>
            <a:endParaRPr lang="en-IN"/>
          </a:p>
          <a:p>
            <a:r>
              <a:rPr lang="en-IN">
                <a:hlinkClick r:id="rId2"/>
              </a:rPr>
              <a:t>https://ieeexplore.ieee.org/document/9204306</a:t>
            </a:r>
            <a:r>
              <a:rPr lang="en-IN"/>
              <a:t>.</a:t>
            </a:r>
          </a:p>
          <a:p>
            <a:endParaRPr lang="en-IN"/>
          </a:p>
          <a:p>
            <a:r>
              <a:rPr lang="en-IN"/>
              <a:t>These are some of the links to get detailed information why we chose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8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40AE-A9B6-43CD-AD8E-B108BCBE4E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4892" y="254000"/>
            <a:ext cx="5711252" cy="5416868"/>
          </a:xfrm>
        </p:spPr>
        <p:txBody>
          <a:bodyPr/>
          <a:lstStyle/>
          <a:p>
            <a:pPr algn="l"/>
            <a:r>
              <a:rPr lang="en-US" sz="8800" dirty="0">
                <a:solidFill>
                  <a:srgbClr val="00B0F0"/>
                </a:solidFill>
              </a:rPr>
              <a:t>Limiting Factors of Existing System</a:t>
            </a:r>
            <a:endParaRPr lang="en-IN" sz="8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17A5-134F-4AB4-A523-2BE9BA9DFEA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10859" y="584616"/>
            <a:ext cx="5881141" cy="590931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Existing systems are made of eye blink sensors, it works by illuminating infrared light to monitor changes of the eyes. </a:t>
            </a: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Prolonged exposure to such IR , causes damage  to retina and may also cause swelling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existing systems are dependent on the datasets which will be a slow process.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dataset occupies heavy storage so it’s a waste of storage and performance of the pc will be affected.</a:t>
            </a:r>
          </a:p>
        </p:txBody>
      </p:sp>
    </p:spTree>
    <p:extLst>
      <p:ext uri="{BB962C8B-B14F-4D97-AF65-F5344CB8AC3E}">
        <p14:creationId xmlns:p14="http://schemas.microsoft.com/office/powerpoint/2010/main" val="392288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95" y="554635"/>
            <a:ext cx="538146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00B0F0"/>
                </a:solidFill>
              </a:rPr>
              <a:t>PROPOSED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5752" y="554635"/>
            <a:ext cx="54264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system will alert when the driving person is feeling drowsy or yawning.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is pretty much faster  than other existing systems.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system will see the ratio in each frame by comparing the real time sequence and alerts when the ratio is very less.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There will be no alerts for blinking or winking.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system will alert only if eyes are closed in all frames which will be approximately 6-7 seconds in real-time sequence.</a:t>
            </a:r>
          </a:p>
        </p:txBody>
      </p:sp>
    </p:spTree>
    <p:extLst>
      <p:ext uri="{BB962C8B-B14F-4D97-AF65-F5344CB8AC3E}">
        <p14:creationId xmlns:p14="http://schemas.microsoft.com/office/powerpoint/2010/main" val="5820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4557" y="629587"/>
            <a:ext cx="4706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F0"/>
                </a:solidFill>
              </a:rPr>
              <a:t>Features of Contemporary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5790" y="625756"/>
            <a:ext cx="551638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system can be used with normal pc camera or external camera.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There is no datasets involved in this system and so the process will be very quick compared to the dataset systems.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detection will be done using an aspect ratio which will be compared with real time sequence 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ratio values will be mentioned in the code and it will be exiting if its not in a specific range of ratio.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2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64EF-9722-4031-A67C-5FCBC6BEC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254000"/>
            <a:ext cx="5801193" cy="2708434"/>
          </a:xfrm>
        </p:spPr>
        <p:txBody>
          <a:bodyPr/>
          <a:lstStyle/>
          <a:p>
            <a:r>
              <a:rPr lang="en-US" sz="8800" dirty="0">
                <a:solidFill>
                  <a:srgbClr val="00B0F0"/>
                </a:solidFill>
                <a:latin typeface="+mn-lt"/>
              </a:rPr>
              <a:t>Technology Stack</a:t>
            </a:r>
            <a:endParaRPr lang="en-IN" sz="8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D791A-D986-4644-8764-BAAC9E48FE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520721" y="599606"/>
            <a:ext cx="5246557" cy="572874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SG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 HARDWARE REQUIREMENT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SG" sz="20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  <a:sym typeface="+mn-ea"/>
              </a:rPr>
              <a:t>Operating System: Windows 10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SG" sz="20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  <a:sym typeface="+mn-ea"/>
              </a:rPr>
              <a:t>Language Used: </a:t>
            </a:r>
            <a:r>
              <a:rPr lang="en-SG" sz="2000" b="1" dirty="0" err="1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  <a:sym typeface="+mn-ea"/>
              </a:rPr>
              <a:t>Python,OpenCV</a:t>
            </a:r>
            <a:r>
              <a:rPr lang="en-SG" sz="20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  <a:sym typeface="+mn-ea"/>
              </a:rPr>
              <a:t>(package)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SG" sz="20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  <a:sym typeface="+mn-ea"/>
              </a:rPr>
              <a:t>Browser: Google Chrome, Mozilla Firefox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SG" sz="20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  <a:sym typeface="+mn-ea"/>
              </a:rPr>
              <a:t>Software &amp; </a:t>
            </a:r>
            <a:r>
              <a:rPr lang="en-SG" sz="2000" b="1" dirty="0" err="1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  <a:sym typeface="+mn-ea"/>
              </a:rPr>
              <a:t>IDE:Pycharm</a:t>
            </a:r>
            <a:endParaRPr lang="en-SG" sz="2000" b="1" dirty="0">
              <a:solidFill>
                <a:schemeClr val="bg1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  <a:sym typeface="+mn-ea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 SOFTWARE REQUIREMENT</a:t>
            </a:r>
            <a:r>
              <a:rPr lang="en-SG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: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SG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Processor: i3 processor and above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SG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RAM: 4GB or more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SG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Hard disk: 20GB or more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SG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Internet Bandwidth :  </a:t>
            </a:r>
            <a:r>
              <a:rPr lang="en-SG" sz="2000" b="1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Atleast</a:t>
            </a:r>
            <a:r>
              <a:rPr lang="en-SG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 5 Mbps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SG" sz="2000" b="1" dirty="0" err="1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Webcamera</a:t>
            </a:r>
            <a:r>
              <a:rPr lang="en-SG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(optional)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95299"/>
      </p:ext>
    </p:extLst>
  </p:cSld>
  <p:clrMapOvr>
    <a:masterClrMapping/>
  </p:clrMapOvr>
</p:sld>
</file>

<file path=ppt/theme/theme1.xml><?xml version="1.0" encoding="utf-8"?>
<a:theme xmlns:a="http://schemas.openxmlformats.org/drawingml/2006/main" name="5_63298977654804327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5_6329897765480432721</Template>
  <TotalTime>148</TotalTime>
  <Words>509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5_6329897765480432721</vt:lpstr>
      <vt:lpstr>DRIVER DROWSINESS DETECTION</vt:lpstr>
      <vt:lpstr>PROBLEM DEFINITION</vt:lpstr>
      <vt:lpstr>Abstract</vt:lpstr>
      <vt:lpstr>LITERATURE SURVEY</vt:lpstr>
      <vt:lpstr>LITERATURE SURVEY</vt:lpstr>
      <vt:lpstr>Limiting Factors of Existing System</vt:lpstr>
      <vt:lpstr>PowerPoint Presentation</vt:lpstr>
      <vt:lpstr>PowerPoint Presentation</vt:lpstr>
      <vt:lpstr>Technology Stack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 detection</dc:title>
  <dc:creator>sibi S</dc:creator>
  <cp:lastModifiedBy>Lakshya Jain . 19BCS068</cp:lastModifiedBy>
  <cp:revision>12</cp:revision>
  <dcterms:created xsi:type="dcterms:W3CDTF">2021-10-31T10:45:47Z</dcterms:created>
  <dcterms:modified xsi:type="dcterms:W3CDTF">2021-10-31T14:29:53Z</dcterms:modified>
</cp:coreProperties>
</file>