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028DD-872C-9382-0A28-B2AFC76F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3CAE5F-246F-A46F-3859-740C2BAB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B255E-106A-BE7C-8784-9AF9E305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C125-F50E-1172-4894-8A023000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DF94F-068D-A4B8-0451-56D54A69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49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D1F83-E4D0-C838-32A5-7250CD46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6F02EF-4143-DCAB-9255-6980C60E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8C875-B9B8-D39E-06D0-C8385565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76B68-0BD8-C339-3489-9566106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CCC73-1268-9903-83EE-3C71345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475EEF-D07E-AB44-1F93-6396B9716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EE22DE-3EC7-0086-F26E-102CAADFF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F1DD3-6722-C409-6AB6-2754A201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337BF-7572-1A9A-6C86-F126D8B6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B503A-0D7A-A677-C9DF-D248981E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5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08D1C-56BB-DECA-0591-080EC8E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665DD-25CE-00D6-0073-2926CC7D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0CC40-4FA7-7127-83FC-10B2108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9E63A-1C1E-9B5D-0886-F063DCAA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5E457-276A-A5A7-0A10-63AD8832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8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CEBD4-8FAE-EFD5-E473-16EE07D5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10EFF2-9212-CC0A-42A9-1A753E9A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55140-9FE4-5BB4-D867-76FF48EA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706F7-DBB0-06C3-D5B7-D972100F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467BE-4023-7524-BFFB-46774DF6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4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B9181-EBB7-0E91-29B3-714D5C9E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9DCEA-5D63-7D3A-B8F5-99964220D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5E3C6-AF74-DDC5-9D3C-CD21F796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D5EC9-E4DD-31F4-1D6F-4BC4DF44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85AB4-FFA6-F5F2-7ECB-4D33AFF0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4D58F-DF40-2824-CD7D-F1724375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03775-2B45-7A42-D22B-7F6F5635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97FAF-1C7A-7DEC-4529-9B1FC277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9F777-4E8C-5483-7DE1-168A134D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15926A-AF7D-056D-85EA-B141D95D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5B94B0-011A-635C-41DA-317B083E0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0ED508-E4A7-2886-BBBA-5BE5B181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9E0267-1933-2399-BD13-31BD4C10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F614C0-E4B2-3701-ABA4-0EE71326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4B5EF-9627-F6E0-8F8E-AB158F3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F99C8D-1418-60DD-BBE8-01D814D8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0A7AD9-E8AB-08E4-F225-11AF7B2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E51F0-4CEA-70C5-5196-DEDCB48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0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55A104-3D75-1352-59A7-80E2B103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9BA90C-9121-D398-2449-71E69E60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15FAB-7421-2200-FC5A-B032AD52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4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1C114-BB78-4EB0-4EDB-75717906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D30BE-97ED-0B3A-299F-28F9A793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9194F-FA8E-4448-D061-FFC0A603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000D0-2883-F0C2-B330-8A5E0D62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6A766-33EF-D591-A1A9-A8C06A43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3D97E-159C-3B1A-CFD9-0948328E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FC0AE-3F71-087C-DFCA-6F9B75D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3F7B56-DEB7-761C-1FB4-7445B35C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2BCADF-39A1-015B-29A5-A0C6A1BD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7E8AD3-B610-E567-8E33-D58867CA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6F201-36C1-1EFA-EBD1-4E170E52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49D72-B635-36CA-2A38-4A66B648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CF0845-ABA3-9A8E-E4D9-9FB68534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8A9E9-82F0-A125-9D71-13766E39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5A21F-7E48-7170-29BA-EE4FCCA61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1BDB-6D95-40BF-A524-E7C99751124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C3678-E07A-A7A2-1500-1BB9CB069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455A3-FDAD-31BC-1A51-97A6E2EBE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A1CA-DEAE-4765-B319-7B8452A1A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9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15025-2175-9474-C307-6200915D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METTRE EN PLACE ET VÉRIFIER LES NIVEAUX D’HABILITATION ASSOCIÉS À UN SERVICE</a:t>
            </a:r>
          </a:p>
        </p:txBody>
      </p:sp>
    </p:spTree>
    <p:extLst>
      <p:ext uri="{BB962C8B-B14F-4D97-AF65-F5344CB8AC3E}">
        <p14:creationId xmlns:p14="http://schemas.microsoft.com/office/powerpoint/2010/main" val="335114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7A6B0-E8D8-DDC4-88C3-82C63867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 du site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191916-15A6-9949-82CE-C6516BBB0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63" y="1385888"/>
            <a:ext cx="9965101" cy="4351338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0B0A09A-4C9F-3890-8560-69004E94ED57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-Cette bibliothèque propose des livres de football</a:t>
            </a:r>
          </a:p>
        </p:txBody>
      </p:sp>
    </p:spTree>
    <p:extLst>
      <p:ext uri="{BB962C8B-B14F-4D97-AF65-F5344CB8AC3E}">
        <p14:creationId xmlns:p14="http://schemas.microsoft.com/office/powerpoint/2010/main" val="375007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100A7-1A85-6C9E-33E8-84CEC39D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68B7A-DAAC-7C66-26D5-9C46C209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93000"/>
              </a:lnSpc>
              <a:spcAft>
                <a:spcPts val="15"/>
              </a:spcAft>
              <a:buClr>
                <a:srgbClr val="737373"/>
              </a:buClr>
              <a:buSzPts val="1800"/>
              <a:buFont typeface="Arial" panose="020B0604020202020204" pitchFamily="34" charset="0"/>
              <a:buChar char="●"/>
            </a:pPr>
            <a:r>
              <a:rPr lang="fr-FR" sz="1800" u="none" strike="noStrike" dirty="0">
                <a:solidFill>
                  <a:srgbClr val="737373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Nous avons mis en place un système de session pour permettre la création de compte sur le site.</a:t>
            </a:r>
          </a:p>
          <a:p>
            <a:pPr marL="342900" lvl="0" indent="-342900" fontAlgn="base">
              <a:lnSpc>
                <a:spcPct val="93000"/>
              </a:lnSpc>
              <a:spcAft>
                <a:spcPts val="15"/>
              </a:spcAft>
              <a:buClr>
                <a:srgbClr val="737373"/>
              </a:buClr>
              <a:buSzPts val="1800"/>
              <a:buFont typeface="Arial" panose="020B0604020202020204" pitchFamily="34" charset="0"/>
              <a:buChar char="●"/>
            </a:pPr>
            <a:r>
              <a:rPr lang="fr-FR" sz="1800" u="none" strike="noStrike" dirty="0">
                <a:solidFill>
                  <a:srgbClr val="737373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Nous avons également mis en place 2 types d’utilisateurs (root et user). Ces deux types nous permettent de mettre des restrictions pour l’accès à la base de données.</a:t>
            </a:r>
            <a:endParaRPr lang="fr-FR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93000"/>
              </a:lnSpc>
              <a:spcAft>
                <a:spcPts val="265"/>
              </a:spcAft>
            </a:pPr>
            <a:r>
              <a:rPr lang="fr-FR" sz="1800" dirty="0"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utilisateurs root sont libre (ce sont les administrateurs)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93000"/>
              </a:lnSpc>
              <a:spcAft>
                <a:spcPts val="15"/>
              </a:spcAft>
            </a:pPr>
            <a:r>
              <a:rPr lang="fr-FR" sz="1800" dirty="0">
                <a:solidFill>
                  <a:srgbClr val="7373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utilisateurs user sont restreint, ils peuvent uniquement faire des requête d’affichage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93000"/>
              </a:lnSpc>
              <a:spcAft>
                <a:spcPts val="15"/>
              </a:spcAft>
              <a:buClr>
                <a:srgbClr val="737373"/>
              </a:buClr>
              <a:buSzPts val="1800"/>
              <a:buFont typeface="Arial" panose="020B0604020202020204" pitchFamily="34" charset="0"/>
              <a:buChar char="●"/>
            </a:pPr>
            <a:endParaRPr lang="fr-FR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68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D6DF7A7008E4DA02599652D9A5ED9" ma:contentTypeVersion="5" ma:contentTypeDescription="Create a new document." ma:contentTypeScope="" ma:versionID="17e8c91f4c6327429c2e97ded8bdd628">
  <xsd:schema xmlns:xsd="http://www.w3.org/2001/XMLSchema" xmlns:xs="http://www.w3.org/2001/XMLSchema" xmlns:p="http://schemas.microsoft.com/office/2006/metadata/properties" xmlns:ns3="3a4a5888-3074-4424-a633-816c824e3add" xmlns:ns4="437ac8b9-9672-40ce-a35f-10418d58e918" targetNamespace="http://schemas.microsoft.com/office/2006/metadata/properties" ma:root="true" ma:fieldsID="e56b59cefdac98bd273034ee03ab8044" ns3:_="" ns4:_="">
    <xsd:import namespace="3a4a5888-3074-4424-a633-816c824e3add"/>
    <xsd:import namespace="437ac8b9-9672-40ce-a35f-10418d58e9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a5888-3074-4424-a633-816c824e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ac8b9-9672-40ce-a35f-10418d58e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314922-AF5A-440D-9027-2097E5C4D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BEDE2E-67A4-40DA-BFF2-18A768B8C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a5888-3074-4424-a633-816c824e3add"/>
    <ds:schemaRef ds:uri="437ac8b9-9672-40ce-a35f-10418d58e9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6064B5-D985-4950-A889-FBA559295DAF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3a4a5888-3074-4424-a633-816c824e3add"/>
    <ds:schemaRef ds:uri="http://schemas.microsoft.com/office/infopath/2007/PartnerControls"/>
    <ds:schemaRef ds:uri="http://schemas.openxmlformats.org/package/2006/metadata/core-properties"/>
    <ds:schemaRef ds:uri="437ac8b9-9672-40ce-a35f-10418d58e91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METTRE EN PLACE ET VÉRIFIER LES NIVEAUX D’HABILITATION ASSOCIÉS À UN SERVICE</vt:lpstr>
      <vt:lpstr>Page d’accueil du site</vt:lpstr>
      <vt:lpstr>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METTRE EN PLACE ET VÉRIFIER LES NIVEAUX D’HABILITATION ASSOCIÉS À UN SERVICE</dc:title>
  <dc:creator>Lakshman RAGOUNATH</dc:creator>
  <cp:lastModifiedBy>Lakshman RAGOUNATH</cp:lastModifiedBy>
  <cp:revision>3</cp:revision>
  <dcterms:created xsi:type="dcterms:W3CDTF">2022-12-14T12:39:01Z</dcterms:created>
  <dcterms:modified xsi:type="dcterms:W3CDTF">2023-03-29T05:24:27Z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0x0101004E4D6DF7A7008E4DA02599652D9A5ED9</vt:lpwstr>
  </property>
</Properties>
</file>