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D94E-7EF2-C7AD-5633-472BBCB3F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64E70-DADD-4CD4-E3E3-7DF5E63BD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DF304-2B0A-34B3-C0E3-54DB6276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08CC-70F2-4F31-ADBC-F7BFC403264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5275-0C34-2E53-AEC0-10A09B89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61850-5D1A-FAD4-DCBE-EF49947F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EB5B-BCAF-40D8-AA16-3A490ACA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216C-0D92-5CAE-D1ED-140C5757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61484-592F-F3A8-40A1-23D86170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A0ACE-51CB-05F6-CDAF-88799A5F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08CC-70F2-4F31-ADBC-F7BFC403264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1EA-27BF-2195-D56B-08C5EDBB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4283-C6C4-74EF-9EFD-64C3A3C4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EB5B-BCAF-40D8-AA16-3A490ACA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6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CFCE4-D458-4747-E514-EC257BC67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0B184-CD1C-CF8F-F614-23AB6754F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4DD6-9EA8-88EE-1D65-407F021B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08CC-70F2-4F31-ADBC-F7BFC403264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54C5-E060-15D7-C057-71D00D8B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C0120-5B06-F876-B820-B47A2E7D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EB5B-BCAF-40D8-AA16-3A490ACA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2A48-1929-2755-3B5B-10A71685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7F25-834B-CE8E-0666-05DDD218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71D29-EF6A-656D-81A4-FF4EF1A6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08CC-70F2-4F31-ADBC-F7BFC403264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5C160-F0C9-C5EC-AC38-3497156D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8CB71-FC9E-0665-9BEE-BF6E9C88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EB5B-BCAF-40D8-AA16-3A490ACA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3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F89A-F829-CE35-60E3-5C6FF4C0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6FF44-54E9-3107-DA25-F198C2582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FF83B-B3C7-6D20-05C8-C7EF3471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08CC-70F2-4F31-ADBC-F7BFC403264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E902A-24FF-2512-82FB-DB9D2B64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1A573-AF42-4295-38F7-AE60DA05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EB5B-BCAF-40D8-AA16-3A490ACA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7D3C-BE0D-4EC2-BE87-A626CD1E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EE9E1-A39D-5997-3630-9FF5B32FE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63A3E-48A6-3EA6-72B6-C9F98B7A8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0E26F-C14B-4AEA-DED8-CEA1D7A4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08CC-70F2-4F31-ADBC-F7BFC403264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A766-1BF2-90AC-53D4-D84A8DB6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DE016-D76D-1582-DB92-B8CC7288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EB5B-BCAF-40D8-AA16-3A490ACA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2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F5AC-AE8E-1A43-D0EF-BC49030B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7832A-04DA-24C9-5429-8C5141192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FF04A-492D-31EC-84B5-740FA724E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5318F-B091-C196-0CDF-2891CC636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409B1-9BCF-A839-BE51-F06563491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DE40A-CD42-DB04-AB18-745DB138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08CC-70F2-4F31-ADBC-F7BFC403264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558CD-A6D3-A13B-9E12-80DF7BC3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5BE09-BCFD-785F-5188-8C482F34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EB5B-BCAF-40D8-AA16-3A490ACA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EEE4-F06B-11C2-16D0-B679E473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4DC8B2-FDBE-5944-A896-D2CCA583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08CC-70F2-4F31-ADBC-F7BFC403264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5CF7E-524E-C782-3053-CB2D90CA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789E6-9301-7EA2-F766-95BD1228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EB5B-BCAF-40D8-AA16-3A490ACA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2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E24E1-D537-0174-9D12-190DE0D1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08CC-70F2-4F31-ADBC-F7BFC403264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38E76-A4FB-68FE-44F0-809DE8AF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8046-4845-B428-6865-F52F5ACF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EB5B-BCAF-40D8-AA16-3A490ACA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6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0BA5-9409-0CC4-12F4-9CD17824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245FA-F13C-43D2-CD59-E9A5632F3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45DC3-046F-188A-849A-015744913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8B63-9F45-64DB-6B25-BB056903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08CC-70F2-4F31-ADBC-F7BFC403264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69ECB-0A93-EE1A-CB61-E29EFE7A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666AD-5BFF-59BB-5A4E-F76C60D4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EB5B-BCAF-40D8-AA16-3A490ACA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EE01-B3F7-617E-6477-0482449D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F6102-30F3-0F8A-9CDB-20E4EA9CE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77E39-F628-EBD1-3D46-D868F40EF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4E7D9-324E-D98A-880A-4057953D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08CC-70F2-4F31-ADBC-F7BFC403264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06E3A-E670-5CA6-4E4E-68A7A396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BE0EF-93E5-7F76-8CF1-0373B299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EB5B-BCAF-40D8-AA16-3A490ACA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3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440D1-79A6-CFA8-F81F-9D24EDCC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5927D-1298-0FEA-9418-D6402E96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B6E11-A7B6-A7F3-9A5D-7614EB7CF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A08CC-70F2-4F31-ADBC-F7BFC403264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1395-DEA8-D402-E75A-4283017C9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A8A5-3C34-ACCC-F1A0-3E5A3760D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6EB5B-BCAF-40D8-AA16-3A490ACAC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73F0-FC1D-7A7E-C53D-033F7C416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ADFF1-0A23-284A-A8DD-ABDE7AD34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1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678200-0C25-B3B7-5684-1D83F5773E26}"/>
              </a:ext>
            </a:extLst>
          </p:cNvPr>
          <p:cNvGrpSpPr/>
          <p:nvPr/>
        </p:nvGrpSpPr>
        <p:grpSpPr>
          <a:xfrm>
            <a:off x="3022887" y="199210"/>
            <a:ext cx="6146225" cy="6628691"/>
            <a:chOff x="3014904" y="-452588"/>
            <a:chExt cx="6146225" cy="66286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661CEC0-C86C-7714-EF74-C9C0D2C5D364}"/>
                </a:ext>
              </a:extLst>
            </p:cNvPr>
            <p:cNvSpPr/>
            <p:nvPr/>
          </p:nvSpPr>
          <p:spPr>
            <a:xfrm>
              <a:off x="6107894" y="-452588"/>
              <a:ext cx="1787964" cy="1787964"/>
            </a:xfrm>
            <a:custGeom>
              <a:avLst/>
              <a:gdLst>
                <a:gd name="connsiteX0" fmla="*/ 0 w 1787964"/>
                <a:gd name="connsiteY0" fmla="*/ 893982 h 1787964"/>
                <a:gd name="connsiteX1" fmla="*/ 893982 w 1787964"/>
                <a:gd name="connsiteY1" fmla="*/ 0 h 1787964"/>
                <a:gd name="connsiteX2" fmla="*/ 1787964 w 1787964"/>
                <a:gd name="connsiteY2" fmla="*/ 893982 h 1787964"/>
                <a:gd name="connsiteX3" fmla="*/ 893982 w 1787964"/>
                <a:gd name="connsiteY3" fmla="*/ 1787964 h 1787964"/>
                <a:gd name="connsiteX4" fmla="*/ 0 w 1787964"/>
                <a:gd name="connsiteY4" fmla="*/ 893982 h 178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964" h="1787964">
                  <a:moveTo>
                    <a:pt x="0" y="893982"/>
                  </a:moveTo>
                  <a:cubicBezTo>
                    <a:pt x="0" y="400249"/>
                    <a:pt x="400249" y="0"/>
                    <a:pt x="893982" y="0"/>
                  </a:cubicBezTo>
                  <a:cubicBezTo>
                    <a:pt x="1387715" y="0"/>
                    <a:pt x="1787964" y="400249"/>
                    <a:pt x="1787964" y="893982"/>
                  </a:cubicBezTo>
                  <a:cubicBezTo>
                    <a:pt x="1787964" y="1387715"/>
                    <a:pt x="1387715" y="1787964"/>
                    <a:pt x="893982" y="1787964"/>
                  </a:cubicBezTo>
                  <a:cubicBezTo>
                    <a:pt x="400249" y="1787964"/>
                    <a:pt x="0" y="1387715"/>
                    <a:pt x="0" y="89398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621" tIns="279621" rIns="279621" bIns="279621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Warming temperatures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A44E07-27C9-B2E2-847D-ED4055652943}"/>
                </a:ext>
              </a:extLst>
            </p:cNvPr>
            <p:cNvSpPr/>
            <p:nvPr/>
          </p:nvSpPr>
          <p:spPr>
            <a:xfrm rot="3157764">
              <a:off x="7505079" y="1195158"/>
              <a:ext cx="475761" cy="603438"/>
            </a:xfrm>
            <a:custGeom>
              <a:avLst/>
              <a:gdLst>
                <a:gd name="connsiteX0" fmla="*/ 0 w 475761"/>
                <a:gd name="connsiteY0" fmla="*/ 120688 h 603438"/>
                <a:gd name="connsiteX1" fmla="*/ 237881 w 475761"/>
                <a:gd name="connsiteY1" fmla="*/ 120688 h 603438"/>
                <a:gd name="connsiteX2" fmla="*/ 237881 w 475761"/>
                <a:gd name="connsiteY2" fmla="*/ 0 h 603438"/>
                <a:gd name="connsiteX3" fmla="*/ 475761 w 475761"/>
                <a:gd name="connsiteY3" fmla="*/ 301719 h 603438"/>
                <a:gd name="connsiteX4" fmla="*/ 237881 w 475761"/>
                <a:gd name="connsiteY4" fmla="*/ 603438 h 603438"/>
                <a:gd name="connsiteX5" fmla="*/ 237881 w 475761"/>
                <a:gd name="connsiteY5" fmla="*/ 482750 h 603438"/>
                <a:gd name="connsiteX6" fmla="*/ 0 w 475761"/>
                <a:gd name="connsiteY6" fmla="*/ 482750 h 603438"/>
                <a:gd name="connsiteX7" fmla="*/ 0 w 475761"/>
                <a:gd name="connsiteY7" fmla="*/ 120688 h 60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761" h="603438">
                  <a:moveTo>
                    <a:pt x="0" y="120688"/>
                  </a:moveTo>
                  <a:lnTo>
                    <a:pt x="237881" y="120688"/>
                  </a:lnTo>
                  <a:lnTo>
                    <a:pt x="237881" y="0"/>
                  </a:lnTo>
                  <a:lnTo>
                    <a:pt x="475761" y="301719"/>
                  </a:lnTo>
                  <a:lnTo>
                    <a:pt x="237881" y="603438"/>
                  </a:lnTo>
                  <a:lnTo>
                    <a:pt x="237881" y="482750"/>
                  </a:lnTo>
                  <a:lnTo>
                    <a:pt x="0" y="482750"/>
                  </a:lnTo>
                  <a:lnTo>
                    <a:pt x="0" y="12068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20687" rIns="142728" bIns="12068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BCE4FC9-6E64-DA2E-5A26-F42244430404}"/>
                </a:ext>
              </a:extLst>
            </p:cNvPr>
            <p:cNvSpPr/>
            <p:nvPr/>
          </p:nvSpPr>
          <p:spPr>
            <a:xfrm>
              <a:off x="7373165" y="1833955"/>
              <a:ext cx="1787964" cy="1787964"/>
            </a:xfrm>
            <a:custGeom>
              <a:avLst/>
              <a:gdLst>
                <a:gd name="connsiteX0" fmla="*/ 0 w 1787964"/>
                <a:gd name="connsiteY0" fmla="*/ 893982 h 1787964"/>
                <a:gd name="connsiteX1" fmla="*/ 893982 w 1787964"/>
                <a:gd name="connsiteY1" fmla="*/ 0 h 1787964"/>
                <a:gd name="connsiteX2" fmla="*/ 1787964 w 1787964"/>
                <a:gd name="connsiteY2" fmla="*/ 893982 h 1787964"/>
                <a:gd name="connsiteX3" fmla="*/ 893982 w 1787964"/>
                <a:gd name="connsiteY3" fmla="*/ 1787964 h 1787964"/>
                <a:gd name="connsiteX4" fmla="*/ 0 w 1787964"/>
                <a:gd name="connsiteY4" fmla="*/ 893982 h 178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964" h="1787964">
                  <a:moveTo>
                    <a:pt x="0" y="893982"/>
                  </a:moveTo>
                  <a:cubicBezTo>
                    <a:pt x="0" y="400249"/>
                    <a:pt x="400249" y="0"/>
                    <a:pt x="893982" y="0"/>
                  </a:cubicBezTo>
                  <a:cubicBezTo>
                    <a:pt x="1387715" y="0"/>
                    <a:pt x="1787964" y="400249"/>
                    <a:pt x="1787964" y="893982"/>
                  </a:cubicBezTo>
                  <a:cubicBezTo>
                    <a:pt x="1787964" y="1387715"/>
                    <a:pt x="1387715" y="1787964"/>
                    <a:pt x="893982" y="1787964"/>
                  </a:cubicBezTo>
                  <a:cubicBezTo>
                    <a:pt x="400249" y="1787964"/>
                    <a:pt x="0" y="1387715"/>
                    <a:pt x="0" y="89398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621" tIns="279621" rIns="279621" bIns="279621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Oxygen declines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D38616-D321-D324-21B2-40D09B40D333}"/>
                </a:ext>
              </a:extLst>
            </p:cNvPr>
            <p:cNvSpPr/>
            <p:nvPr/>
          </p:nvSpPr>
          <p:spPr>
            <a:xfrm rot="17280000">
              <a:off x="7618475" y="3690504"/>
              <a:ext cx="475762" cy="603438"/>
            </a:xfrm>
            <a:custGeom>
              <a:avLst/>
              <a:gdLst>
                <a:gd name="connsiteX0" fmla="*/ 0 w 475761"/>
                <a:gd name="connsiteY0" fmla="*/ 120688 h 603438"/>
                <a:gd name="connsiteX1" fmla="*/ 237881 w 475761"/>
                <a:gd name="connsiteY1" fmla="*/ 120688 h 603438"/>
                <a:gd name="connsiteX2" fmla="*/ 237881 w 475761"/>
                <a:gd name="connsiteY2" fmla="*/ 0 h 603438"/>
                <a:gd name="connsiteX3" fmla="*/ 475761 w 475761"/>
                <a:gd name="connsiteY3" fmla="*/ 301719 h 603438"/>
                <a:gd name="connsiteX4" fmla="*/ 237881 w 475761"/>
                <a:gd name="connsiteY4" fmla="*/ 603438 h 603438"/>
                <a:gd name="connsiteX5" fmla="*/ 237881 w 475761"/>
                <a:gd name="connsiteY5" fmla="*/ 482750 h 603438"/>
                <a:gd name="connsiteX6" fmla="*/ 0 w 475761"/>
                <a:gd name="connsiteY6" fmla="*/ 482750 h 603438"/>
                <a:gd name="connsiteX7" fmla="*/ 0 w 475761"/>
                <a:gd name="connsiteY7" fmla="*/ 120688 h 60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761" h="603438">
                  <a:moveTo>
                    <a:pt x="475761" y="482750"/>
                  </a:moveTo>
                  <a:lnTo>
                    <a:pt x="237880" y="482750"/>
                  </a:lnTo>
                  <a:lnTo>
                    <a:pt x="237880" y="603438"/>
                  </a:lnTo>
                  <a:lnTo>
                    <a:pt x="0" y="301719"/>
                  </a:lnTo>
                  <a:lnTo>
                    <a:pt x="237880" y="0"/>
                  </a:lnTo>
                  <a:lnTo>
                    <a:pt x="237880" y="120688"/>
                  </a:lnTo>
                  <a:lnTo>
                    <a:pt x="475761" y="120688"/>
                  </a:lnTo>
                  <a:lnTo>
                    <a:pt x="475761" y="4827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accent1"/>
              </a:solidFill>
              <a:prstDash val="dash"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5300" tIns="120688" rIns="-1" bIns="120688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C0F4B83-56FC-3CD9-1388-63202AD5EEAA}"/>
                </a:ext>
              </a:extLst>
            </p:cNvPr>
            <p:cNvSpPr/>
            <p:nvPr/>
          </p:nvSpPr>
          <p:spPr>
            <a:xfrm>
              <a:off x="6543260" y="4388139"/>
              <a:ext cx="1787964" cy="1787964"/>
            </a:xfrm>
            <a:custGeom>
              <a:avLst/>
              <a:gdLst>
                <a:gd name="connsiteX0" fmla="*/ 0 w 1787964"/>
                <a:gd name="connsiteY0" fmla="*/ 893982 h 1787964"/>
                <a:gd name="connsiteX1" fmla="*/ 893982 w 1787964"/>
                <a:gd name="connsiteY1" fmla="*/ 0 h 1787964"/>
                <a:gd name="connsiteX2" fmla="*/ 1787964 w 1787964"/>
                <a:gd name="connsiteY2" fmla="*/ 893982 h 1787964"/>
                <a:gd name="connsiteX3" fmla="*/ 893982 w 1787964"/>
                <a:gd name="connsiteY3" fmla="*/ 1787964 h 1787964"/>
                <a:gd name="connsiteX4" fmla="*/ 0 w 1787964"/>
                <a:gd name="connsiteY4" fmla="*/ 893982 h 178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964" h="1787964">
                  <a:moveTo>
                    <a:pt x="0" y="893982"/>
                  </a:moveTo>
                  <a:cubicBezTo>
                    <a:pt x="0" y="400249"/>
                    <a:pt x="400249" y="0"/>
                    <a:pt x="893982" y="0"/>
                  </a:cubicBezTo>
                  <a:cubicBezTo>
                    <a:pt x="1387715" y="0"/>
                    <a:pt x="1787964" y="400249"/>
                    <a:pt x="1787964" y="893982"/>
                  </a:cubicBezTo>
                  <a:cubicBezTo>
                    <a:pt x="1787964" y="1387715"/>
                    <a:pt x="1387715" y="1787964"/>
                    <a:pt x="893982" y="1787964"/>
                  </a:cubicBezTo>
                  <a:cubicBezTo>
                    <a:pt x="400249" y="1787964"/>
                    <a:pt x="0" y="1387715"/>
                    <a:pt x="0" y="89398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621" tIns="279621" rIns="279621" bIns="279621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Hypoxia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5931CB-54C3-955D-11C2-786B3082007F}"/>
                </a:ext>
              </a:extLst>
            </p:cNvPr>
            <p:cNvSpPr/>
            <p:nvPr/>
          </p:nvSpPr>
          <p:spPr>
            <a:xfrm rot="21600000">
              <a:off x="5870013" y="4980401"/>
              <a:ext cx="475762" cy="603439"/>
            </a:xfrm>
            <a:custGeom>
              <a:avLst/>
              <a:gdLst>
                <a:gd name="connsiteX0" fmla="*/ 0 w 475761"/>
                <a:gd name="connsiteY0" fmla="*/ 120688 h 603438"/>
                <a:gd name="connsiteX1" fmla="*/ 237881 w 475761"/>
                <a:gd name="connsiteY1" fmla="*/ 120688 h 603438"/>
                <a:gd name="connsiteX2" fmla="*/ 237881 w 475761"/>
                <a:gd name="connsiteY2" fmla="*/ 0 h 603438"/>
                <a:gd name="connsiteX3" fmla="*/ 475761 w 475761"/>
                <a:gd name="connsiteY3" fmla="*/ 301719 h 603438"/>
                <a:gd name="connsiteX4" fmla="*/ 237881 w 475761"/>
                <a:gd name="connsiteY4" fmla="*/ 603438 h 603438"/>
                <a:gd name="connsiteX5" fmla="*/ 237881 w 475761"/>
                <a:gd name="connsiteY5" fmla="*/ 482750 h 603438"/>
                <a:gd name="connsiteX6" fmla="*/ 0 w 475761"/>
                <a:gd name="connsiteY6" fmla="*/ 482750 h 603438"/>
                <a:gd name="connsiteX7" fmla="*/ 0 w 475761"/>
                <a:gd name="connsiteY7" fmla="*/ 120688 h 60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5761" h="603438">
                  <a:moveTo>
                    <a:pt x="475761" y="482750"/>
                  </a:moveTo>
                  <a:lnTo>
                    <a:pt x="237880" y="482750"/>
                  </a:lnTo>
                  <a:lnTo>
                    <a:pt x="237880" y="603438"/>
                  </a:lnTo>
                  <a:lnTo>
                    <a:pt x="0" y="301719"/>
                  </a:lnTo>
                  <a:lnTo>
                    <a:pt x="237880" y="0"/>
                  </a:lnTo>
                  <a:lnTo>
                    <a:pt x="237880" y="120688"/>
                  </a:lnTo>
                  <a:lnTo>
                    <a:pt x="475761" y="120688"/>
                  </a:lnTo>
                  <a:lnTo>
                    <a:pt x="475761" y="4827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accent1"/>
              </a:solidFill>
              <a:prstDash val="dash"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5300" tIns="120688" rIns="-1" bIns="120688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184C90C-A86F-384C-D2C8-1078C13E6238}"/>
                </a:ext>
              </a:extLst>
            </p:cNvPr>
            <p:cNvSpPr/>
            <p:nvPr/>
          </p:nvSpPr>
          <p:spPr>
            <a:xfrm>
              <a:off x="3857632" y="4388139"/>
              <a:ext cx="1787964" cy="1787964"/>
            </a:xfrm>
            <a:custGeom>
              <a:avLst/>
              <a:gdLst>
                <a:gd name="connsiteX0" fmla="*/ 0 w 1787964"/>
                <a:gd name="connsiteY0" fmla="*/ 893982 h 1787964"/>
                <a:gd name="connsiteX1" fmla="*/ 893982 w 1787964"/>
                <a:gd name="connsiteY1" fmla="*/ 0 h 1787964"/>
                <a:gd name="connsiteX2" fmla="*/ 1787964 w 1787964"/>
                <a:gd name="connsiteY2" fmla="*/ 893982 h 1787964"/>
                <a:gd name="connsiteX3" fmla="*/ 893982 w 1787964"/>
                <a:gd name="connsiteY3" fmla="*/ 1787964 h 1787964"/>
                <a:gd name="connsiteX4" fmla="*/ 0 w 1787964"/>
                <a:gd name="connsiteY4" fmla="*/ 893982 h 178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964" h="1787964">
                  <a:moveTo>
                    <a:pt x="0" y="893982"/>
                  </a:moveTo>
                  <a:cubicBezTo>
                    <a:pt x="0" y="400249"/>
                    <a:pt x="400249" y="0"/>
                    <a:pt x="893982" y="0"/>
                  </a:cubicBezTo>
                  <a:cubicBezTo>
                    <a:pt x="1387715" y="0"/>
                    <a:pt x="1787964" y="400249"/>
                    <a:pt x="1787964" y="893982"/>
                  </a:cubicBezTo>
                  <a:cubicBezTo>
                    <a:pt x="1787964" y="1387715"/>
                    <a:pt x="1387715" y="1787964"/>
                    <a:pt x="893982" y="1787964"/>
                  </a:cubicBezTo>
                  <a:cubicBezTo>
                    <a:pt x="400249" y="1787964"/>
                    <a:pt x="0" y="1387715"/>
                    <a:pt x="0" y="89398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621" tIns="279621" rIns="279621" bIns="279621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Internal Nutrient loading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01F999F-D6A2-E7EA-79B7-C343C7AFCB78}"/>
                </a:ext>
              </a:extLst>
            </p:cNvPr>
            <p:cNvSpPr/>
            <p:nvPr/>
          </p:nvSpPr>
          <p:spPr>
            <a:xfrm rot="25909528">
              <a:off x="4092359" y="3709918"/>
              <a:ext cx="484335" cy="603439"/>
            </a:xfrm>
            <a:custGeom>
              <a:avLst/>
              <a:gdLst>
                <a:gd name="connsiteX0" fmla="*/ 0 w 484335"/>
                <a:gd name="connsiteY0" fmla="*/ 120688 h 603438"/>
                <a:gd name="connsiteX1" fmla="*/ 242168 w 484335"/>
                <a:gd name="connsiteY1" fmla="*/ 120688 h 603438"/>
                <a:gd name="connsiteX2" fmla="*/ 242168 w 484335"/>
                <a:gd name="connsiteY2" fmla="*/ 0 h 603438"/>
                <a:gd name="connsiteX3" fmla="*/ 484335 w 484335"/>
                <a:gd name="connsiteY3" fmla="*/ 301719 h 603438"/>
                <a:gd name="connsiteX4" fmla="*/ 242168 w 484335"/>
                <a:gd name="connsiteY4" fmla="*/ 603438 h 603438"/>
                <a:gd name="connsiteX5" fmla="*/ 242168 w 484335"/>
                <a:gd name="connsiteY5" fmla="*/ 482750 h 603438"/>
                <a:gd name="connsiteX6" fmla="*/ 0 w 484335"/>
                <a:gd name="connsiteY6" fmla="*/ 482750 h 603438"/>
                <a:gd name="connsiteX7" fmla="*/ 0 w 484335"/>
                <a:gd name="connsiteY7" fmla="*/ 120688 h 60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4335" h="603438">
                  <a:moveTo>
                    <a:pt x="484335" y="482750"/>
                  </a:moveTo>
                  <a:lnTo>
                    <a:pt x="242167" y="482750"/>
                  </a:lnTo>
                  <a:lnTo>
                    <a:pt x="242167" y="603438"/>
                  </a:lnTo>
                  <a:lnTo>
                    <a:pt x="0" y="301719"/>
                  </a:lnTo>
                  <a:lnTo>
                    <a:pt x="242167" y="0"/>
                  </a:lnTo>
                  <a:lnTo>
                    <a:pt x="242167" y="120688"/>
                  </a:lnTo>
                  <a:lnTo>
                    <a:pt x="484335" y="120688"/>
                  </a:lnTo>
                  <a:lnTo>
                    <a:pt x="484335" y="48275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chemeClr val="accent1"/>
              </a:solidFill>
              <a:prstDash val="dash"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5300" tIns="120688" rIns="-1" bIns="12068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4C8902B-6718-9679-D942-C428A455C7A3}"/>
                </a:ext>
              </a:extLst>
            </p:cNvPr>
            <p:cNvSpPr/>
            <p:nvPr/>
          </p:nvSpPr>
          <p:spPr>
            <a:xfrm>
              <a:off x="3014904" y="1821125"/>
              <a:ext cx="1787964" cy="1787964"/>
            </a:xfrm>
            <a:custGeom>
              <a:avLst/>
              <a:gdLst>
                <a:gd name="connsiteX0" fmla="*/ 0 w 1787964"/>
                <a:gd name="connsiteY0" fmla="*/ 893982 h 1787964"/>
                <a:gd name="connsiteX1" fmla="*/ 893982 w 1787964"/>
                <a:gd name="connsiteY1" fmla="*/ 0 h 1787964"/>
                <a:gd name="connsiteX2" fmla="*/ 1787964 w 1787964"/>
                <a:gd name="connsiteY2" fmla="*/ 893982 h 1787964"/>
                <a:gd name="connsiteX3" fmla="*/ 893982 w 1787964"/>
                <a:gd name="connsiteY3" fmla="*/ 1787964 h 1787964"/>
                <a:gd name="connsiteX4" fmla="*/ 0 w 1787964"/>
                <a:gd name="connsiteY4" fmla="*/ 893982 h 178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7964" h="1787964">
                  <a:moveTo>
                    <a:pt x="0" y="893982"/>
                  </a:moveTo>
                  <a:cubicBezTo>
                    <a:pt x="0" y="400249"/>
                    <a:pt x="400249" y="0"/>
                    <a:pt x="893982" y="0"/>
                  </a:cubicBezTo>
                  <a:cubicBezTo>
                    <a:pt x="1387715" y="0"/>
                    <a:pt x="1787964" y="400249"/>
                    <a:pt x="1787964" y="893982"/>
                  </a:cubicBezTo>
                  <a:cubicBezTo>
                    <a:pt x="1787964" y="1387715"/>
                    <a:pt x="1387715" y="1787964"/>
                    <a:pt x="893982" y="1787964"/>
                  </a:cubicBezTo>
                  <a:cubicBezTo>
                    <a:pt x="400249" y="1787964"/>
                    <a:pt x="0" y="1387715"/>
                    <a:pt x="0" y="89398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9621" tIns="279621" rIns="279621" bIns="279621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Increased phytoplankton growth (</a:t>
              </a:r>
              <a:r>
                <a:rPr lang="en-US" sz="1400" kern="1200" dirty="0" err="1"/>
                <a:t>chl</a:t>
              </a:r>
              <a:r>
                <a:rPr lang="en-US" sz="1400" kern="1200"/>
                <a:t>-a</a:t>
              </a:r>
              <a:r>
                <a:rPr lang="en-US" sz="1400" kern="1200" dirty="0"/>
                <a:t>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FAB32F-CAD0-88A9-98B0-8FD2D3FF1790}"/>
                </a:ext>
              </a:extLst>
            </p:cNvPr>
            <p:cNvSpPr/>
            <p:nvPr/>
          </p:nvSpPr>
          <p:spPr>
            <a:xfrm>
              <a:off x="6613372" y="2547058"/>
              <a:ext cx="475762" cy="452486"/>
            </a:xfrm>
            <a:custGeom>
              <a:avLst/>
              <a:gdLst>
                <a:gd name="connsiteX0" fmla="*/ 0 w 477294"/>
                <a:gd name="connsiteY0" fmla="*/ 120688 h 603438"/>
                <a:gd name="connsiteX1" fmla="*/ 238647 w 477294"/>
                <a:gd name="connsiteY1" fmla="*/ 120688 h 603438"/>
                <a:gd name="connsiteX2" fmla="*/ 238647 w 477294"/>
                <a:gd name="connsiteY2" fmla="*/ 0 h 603438"/>
                <a:gd name="connsiteX3" fmla="*/ 477294 w 477294"/>
                <a:gd name="connsiteY3" fmla="*/ 301719 h 603438"/>
                <a:gd name="connsiteX4" fmla="*/ 238647 w 477294"/>
                <a:gd name="connsiteY4" fmla="*/ 603438 h 603438"/>
                <a:gd name="connsiteX5" fmla="*/ 238647 w 477294"/>
                <a:gd name="connsiteY5" fmla="*/ 482750 h 603438"/>
                <a:gd name="connsiteX6" fmla="*/ 0 w 477294"/>
                <a:gd name="connsiteY6" fmla="*/ 482750 h 603438"/>
                <a:gd name="connsiteX7" fmla="*/ 0 w 477294"/>
                <a:gd name="connsiteY7" fmla="*/ 120688 h 60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294" h="603438">
                  <a:moveTo>
                    <a:pt x="0" y="120688"/>
                  </a:moveTo>
                  <a:lnTo>
                    <a:pt x="238647" y="120688"/>
                  </a:lnTo>
                  <a:lnTo>
                    <a:pt x="238647" y="0"/>
                  </a:lnTo>
                  <a:lnTo>
                    <a:pt x="477294" y="301719"/>
                  </a:lnTo>
                  <a:lnTo>
                    <a:pt x="238647" y="603438"/>
                  </a:lnTo>
                  <a:lnTo>
                    <a:pt x="238647" y="482750"/>
                  </a:lnTo>
                  <a:lnTo>
                    <a:pt x="0" y="482750"/>
                  </a:lnTo>
                  <a:lnTo>
                    <a:pt x="0" y="120688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120687" rIns="143188" bIns="12068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46E58-6B62-A007-BF3F-59FE634D7332}"/>
              </a:ext>
            </a:extLst>
          </p:cNvPr>
          <p:cNvSpPr/>
          <p:nvPr/>
        </p:nvSpPr>
        <p:spPr>
          <a:xfrm>
            <a:off x="5094882" y="3286643"/>
            <a:ext cx="1534485" cy="268724"/>
          </a:xfrm>
          <a:prstGeom prst="rect">
            <a:avLst/>
          </a:prstGeom>
          <a:solidFill>
            <a:srgbClr val="AAB6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37093F2-FBA2-4450-C07C-E7B5FA75C7D9}"/>
              </a:ext>
            </a:extLst>
          </p:cNvPr>
          <p:cNvSpPr/>
          <p:nvPr/>
        </p:nvSpPr>
        <p:spPr>
          <a:xfrm>
            <a:off x="3810730" y="199210"/>
            <a:ext cx="1787964" cy="1787964"/>
          </a:xfrm>
          <a:custGeom>
            <a:avLst/>
            <a:gdLst>
              <a:gd name="connsiteX0" fmla="*/ 0 w 1787964"/>
              <a:gd name="connsiteY0" fmla="*/ 893982 h 1787964"/>
              <a:gd name="connsiteX1" fmla="*/ 893982 w 1787964"/>
              <a:gd name="connsiteY1" fmla="*/ 0 h 1787964"/>
              <a:gd name="connsiteX2" fmla="*/ 1787964 w 1787964"/>
              <a:gd name="connsiteY2" fmla="*/ 893982 h 1787964"/>
              <a:gd name="connsiteX3" fmla="*/ 893982 w 1787964"/>
              <a:gd name="connsiteY3" fmla="*/ 1787964 h 1787964"/>
              <a:gd name="connsiteX4" fmla="*/ 0 w 1787964"/>
              <a:gd name="connsiteY4" fmla="*/ 893982 h 178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964" h="1787964">
                <a:moveTo>
                  <a:pt x="0" y="893982"/>
                </a:moveTo>
                <a:cubicBezTo>
                  <a:pt x="0" y="400249"/>
                  <a:pt x="400249" y="0"/>
                  <a:pt x="893982" y="0"/>
                </a:cubicBezTo>
                <a:cubicBezTo>
                  <a:pt x="1387715" y="0"/>
                  <a:pt x="1787964" y="400249"/>
                  <a:pt x="1787964" y="893982"/>
                </a:cubicBezTo>
                <a:cubicBezTo>
                  <a:pt x="1787964" y="1387715"/>
                  <a:pt x="1387715" y="1787964"/>
                  <a:pt x="893982" y="1787964"/>
                </a:cubicBezTo>
                <a:cubicBezTo>
                  <a:pt x="400249" y="1787964"/>
                  <a:pt x="0" y="1387715"/>
                  <a:pt x="0" y="893982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79621" tIns="279621" rIns="279621" bIns="27962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Nutrient Loading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dirty="0"/>
              <a:t>(+PO</a:t>
            </a:r>
            <a:r>
              <a:rPr lang="en-US" sz="1400" baseline="-25000" dirty="0"/>
              <a:t>4</a:t>
            </a:r>
            <a:r>
              <a:rPr lang="en-US" sz="1400" dirty="0"/>
              <a:t>,-NH4)</a:t>
            </a:r>
            <a:endParaRPr lang="en-US" sz="14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187DD1C-EB5F-9A40-295E-0F9E10587AD1}"/>
              </a:ext>
            </a:extLst>
          </p:cNvPr>
          <p:cNvSpPr/>
          <p:nvPr/>
        </p:nvSpPr>
        <p:spPr>
          <a:xfrm rot="6903043">
            <a:off x="4147656" y="1985055"/>
            <a:ext cx="475761" cy="603438"/>
          </a:xfrm>
          <a:custGeom>
            <a:avLst/>
            <a:gdLst>
              <a:gd name="connsiteX0" fmla="*/ 0 w 475761"/>
              <a:gd name="connsiteY0" fmla="*/ 120688 h 603438"/>
              <a:gd name="connsiteX1" fmla="*/ 237881 w 475761"/>
              <a:gd name="connsiteY1" fmla="*/ 120688 h 603438"/>
              <a:gd name="connsiteX2" fmla="*/ 237881 w 475761"/>
              <a:gd name="connsiteY2" fmla="*/ 0 h 603438"/>
              <a:gd name="connsiteX3" fmla="*/ 475761 w 475761"/>
              <a:gd name="connsiteY3" fmla="*/ 301719 h 603438"/>
              <a:gd name="connsiteX4" fmla="*/ 237881 w 475761"/>
              <a:gd name="connsiteY4" fmla="*/ 603438 h 603438"/>
              <a:gd name="connsiteX5" fmla="*/ 237881 w 475761"/>
              <a:gd name="connsiteY5" fmla="*/ 482750 h 603438"/>
              <a:gd name="connsiteX6" fmla="*/ 0 w 475761"/>
              <a:gd name="connsiteY6" fmla="*/ 482750 h 603438"/>
              <a:gd name="connsiteX7" fmla="*/ 0 w 475761"/>
              <a:gd name="connsiteY7" fmla="*/ 120688 h 60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761" h="603438">
                <a:moveTo>
                  <a:pt x="0" y="120688"/>
                </a:moveTo>
                <a:lnTo>
                  <a:pt x="237881" y="120688"/>
                </a:lnTo>
                <a:lnTo>
                  <a:pt x="237881" y="0"/>
                </a:lnTo>
                <a:lnTo>
                  <a:pt x="475761" y="301719"/>
                </a:lnTo>
                <a:lnTo>
                  <a:pt x="237881" y="603438"/>
                </a:lnTo>
                <a:lnTo>
                  <a:pt x="237881" y="482750"/>
                </a:lnTo>
                <a:lnTo>
                  <a:pt x="0" y="482750"/>
                </a:lnTo>
                <a:lnTo>
                  <a:pt x="0" y="12068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20687" rIns="142728" bIns="120688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083CB2-ACEE-ACD3-AC04-58A7E69483E5}"/>
              </a:ext>
            </a:extLst>
          </p:cNvPr>
          <p:cNvSpPr/>
          <p:nvPr/>
        </p:nvSpPr>
        <p:spPr>
          <a:xfrm rot="8762317">
            <a:off x="4678487" y="2550447"/>
            <a:ext cx="475761" cy="484774"/>
          </a:xfrm>
          <a:custGeom>
            <a:avLst/>
            <a:gdLst>
              <a:gd name="connsiteX0" fmla="*/ 0 w 475761"/>
              <a:gd name="connsiteY0" fmla="*/ 120688 h 603438"/>
              <a:gd name="connsiteX1" fmla="*/ 237881 w 475761"/>
              <a:gd name="connsiteY1" fmla="*/ 120688 h 603438"/>
              <a:gd name="connsiteX2" fmla="*/ 237881 w 475761"/>
              <a:gd name="connsiteY2" fmla="*/ 0 h 603438"/>
              <a:gd name="connsiteX3" fmla="*/ 475761 w 475761"/>
              <a:gd name="connsiteY3" fmla="*/ 301719 h 603438"/>
              <a:gd name="connsiteX4" fmla="*/ 237881 w 475761"/>
              <a:gd name="connsiteY4" fmla="*/ 603438 h 603438"/>
              <a:gd name="connsiteX5" fmla="*/ 237881 w 475761"/>
              <a:gd name="connsiteY5" fmla="*/ 482750 h 603438"/>
              <a:gd name="connsiteX6" fmla="*/ 0 w 475761"/>
              <a:gd name="connsiteY6" fmla="*/ 482750 h 603438"/>
              <a:gd name="connsiteX7" fmla="*/ 0 w 475761"/>
              <a:gd name="connsiteY7" fmla="*/ 120688 h 60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761" h="603438">
                <a:moveTo>
                  <a:pt x="0" y="120688"/>
                </a:moveTo>
                <a:lnTo>
                  <a:pt x="237881" y="120688"/>
                </a:lnTo>
                <a:lnTo>
                  <a:pt x="237881" y="0"/>
                </a:lnTo>
                <a:lnTo>
                  <a:pt x="475761" y="301719"/>
                </a:lnTo>
                <a:lnTo>
                  <a:pt x="237881" y="603438"/>
                </a:lnTo>
                <a:lnTo>
                  <a:pt x="237881" y="482750"/>
                </a:lnTo>
                <a:lnTo>
                  <a:pt x="0" y="482750"/>
                </a:lnTo>
                <a:lnTo>
                  <a:pt x="0" y="1206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  <a:prstDash val="dash"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300" tIns="120688" rIns="-1" bIns="120688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E21B1B-265E-7F2F-9F89-D7D5E166A8F2}"/>
              </a:ext>
            </a:extLst>
          </p:cNvPr>
          <p:cNvSpPr/>
          <p:nvPr/>
        </p:nvSpPr>
        <p:spPr>
          <a:xfrm rot="19438122">
            <a:off x="4917481" y="2103184"/>
            <a:ext cx="1534485" cy="2879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  <a:prstDash val="dash"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300" tIns="120688" rIns="-1" bIns="120688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4B61C2-ED1A-7B36-5508-BA7FA1DD7918}"/>
              </a:ext>
            </a:extLst>
          </p:cNvPr>
          <p:cNvSpPr/>
          <p:nvPr/>
        </p:nvSpPr>
        <p:spPr>
          <a:xfrm rot="19438122">
            <a:off x="4967261" y="2555353"/>
            <a:ext cx="236051" cy="2323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dash"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5300" tIns="120688" rIns="-1" bIns="120688" numCol="1" spcCol="1270" anchor="ctr" anchorCtr="0">
            <a:noAutofit/>
          </a:bodyPr>
          <a:lstStyle/>
          <a:p>
            <a:pPr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07800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University of Wisconsin - Superior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Kait Reinl</dc:creator>
  <cp:lastModifiedBy>Kait Reinl</cp:lastModifiedBy>
  <cp:revision>2</cp:revision>
  <dcterms:created xsi:type="dcterms:W3CDTF">2025-04-29T20:48:42Z</dcterms:created>
  <dcterms:modified xsi:type="dcterms:W3CDTF">2025-04-29T20:57:19Z</dcterms:modified>
</cp:coreProperties>
</file>