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60"/>
  </p:normalViewPr>
  <p:slideViewPr>
    <p:cSldViewPr snapToGrid="0">
      <p:cViewPr varScale="1">
        <p:scale>
          <a:sx n="123" d="100"/>
          <a:sy n="123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00423-2C79-A046-9E90-5F842E310C0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F9DD4-F51E-424D-88D3-0F930CF1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81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F9DD4-F51E-424D-88D3-0F930CF101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37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F9DD4-F51E-424D-88D3-0F930CF101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30C9-9509-D535-AA33-FB09F3BB2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Opensearch-py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54F92-8FD6-EF81-47E8-0DCFDE1E3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Matthew Lake (2716928)</a:t>
            </a:r>
          </a:p>
        </p:txBody>
      </p:sp>
    </p:spTree>
    <p:extLst>
      <p:ext uri="{BB962C8B-B14F-4D97-AF65-F5344CB8AC3E}">
        <p14:creationId xmlns:p14="http://schemas.microsoft.com/office/powerpoint/2010/main" val="205665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80C3-9FC3-5B9A-4688-18C9B196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Opensearch-py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C480A-7E71-92A4-5747-E7AB196B8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>
                <a:effectLst/>
              </a:rPr>
              <a:t> Python library is used for interacting with an OpenSearch cluster inside of a Python application</a:t>
            </a:r>
          </a:p>
          <a:p>
            <a:r>
              <a:rPr lang="en-US" dirty="0">
                <a:effectLst/>
              </a:rPr>
              <a:t>OpenSearch is a document-based NoSQL database</a:t>
            </a:r>
          </a:p>
          <a:p>
            <a:r>
              <a:rPr lang="en-US" dirty="0">
                <a:effectLst/>
              </a:rPr>
              <a:t>OpenSearch databases are mainly used for search via full text search and application log and data analysis</a:t>
            </a:r>
          </a:p>
          <a:p>
            <a:r>
              <a:rPr lang="en-US" dirty="0">
                <a:effectLst/>
              </a:rPr>
              <a:t>The major functions of the library are communicating and facilitating index setup and management, document creation and management, and searching for and aggregating documents</a:t>
            </a:r>
            <a:endParaRPr lang="en-US" dirty="0"/>
          </a:p>
        </p:txBody>
      </p:sp>
      <p:pic>
        <p:nvPicPr>
          <p:cNvPr id="5" name="Picture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9E8AB7AB-62C5-CDF5-78B2-C85B27BE6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274" y="1678140"/>
            <a:ext cx="2167351" cy="2167351"/>
          </a:xfrm>
          <a:prstGeom prst="rect">
            <a:avLst/>
          </a:prstGeom>
        </p:spPr>
      </p:pic>
      <p:pic>
        <p:nvPicPr>
          <p:cNvPr id="7" name="Picture 6" descr="A blue and white logo&#10;&#10;AI-generated content may be incorrect.">
            <a:extLst>
              <a:ext uri="{FF2B5EF4-FFF2-40B4-BE49-F238E27FC236}">
                <a16:creationId xmlns:a16="http://schemas.microsoft.com/office/drawing/2014/main" id="{248F5DF5-096B-3810-3038-1BF4F4E9E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47" y="5052578"/>
            <a:ext cx="3996851" cy="159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8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EC9D-2498-15BA-03E1-154CB451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OpenSearch Cluster Architecture </a:t>
            </a:r>
          </a:p>
        </p:txBody>
      </p:sp>
      <p:pic>
        <p:nvPicPr>
          <p:cNvPr id="7" name="Content Placeholder 6" descr="A diagram of a computer server&#10;&#10;AI-generated content may be incorrect.">
            <a:extLst>
              <a:ext uri="{FF2B5EF4-FFF2-40B4-BE49-F238E27FC236}">
                <a16:creationId xmlns:a16="http://schemas.microsoft.com/office/drawing/2014/main" id="{28EEBF9F-1136-E113-F373-6C8CE8628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258" y="2052638"/>
            <a:ext cx="6953260" cy="4195762"/>
          </a:xfrm>
        </p:spPr>
      </p:pic>
    </p:spTree>
    <p:extLst>
      <p:ext uri="{BB962C8B-B14F-4D97-AF65-F5344CB8AC3E}">
        <p14:creationId xmlns:p14="http://schemas.microsoft.com/office/powerpoint/2010/main" val="27968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11BC-54BF-11CF-82C9-57D4EF07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7248-319B-BCC6-89E5-F3C6E8D2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Initializing an OpenSearch cluster client and using ping to verify connection</a:t>
            </a:r>
          </a:p>
          <a:p>
            <a:r>
              <a:rPr lang="en-US" dirty="0"/>
              <a:t>Creating/Modifying/Deleting/Reindexing a cluster index</a:t>
            </a:r>
          </a:p>
          <a:p>
            <a:r>
              <a:rPr lang="en-US" dirty="0"/>
              <a:t>Creating/Updating/Deleting cluster index aliases</a:t>
            </a:r>
          </a:p>
          <a:p>
            <a:r>
              <a:rPr lang="en-US" dirty="0"/>
              <a:t>Creating/Indexing/Bulk Indexing/Updating/Bulk Indexing/</a:t>
            </a:r>
            <a:r>
              <a:rPr lang="en-US" dirty="0" err="1"/>
              <a:t>Retriving</a:t>
            </a:r>
            <a:r>
              <a:rPr lang="en-US" dirty="0"/>
              <a:t>/Deleting Documents</a:t>
            </a:r>
          </a:p>
          <a:p>
            <a:r>
              <a:rPr lang="en-US" dirty="0"/>
              <a:t>Searching for Documents using Full Text, Term Level, Compound Boolean, and Geospatial query types</a:t>
            </a:r>
          </a:p>
          <a:p>
            <a:r>
              <a:rPr lang="en-US" dirty="0"/>
              <a:t>Aggregating Documents using Bucket and Metric(statistical) aggregation types</a:t>
            </a:r>
          </a:p>
        </p:txBody>
      </p:sp>
    </p:spTree>
    <p:extLst>
      <p:ext uri="{BB962C8B-B14F-4D97-AF65-F5344CB8AC3E}">
        <p14:creationId xmlns:p14="http://schemas.microsoft.com/office/powerpoint/2010/main" val="355401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3547-3520-3E2D-8BCA-3696BE35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was the Functionality Tested?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31DD-D6A7-3C2C-E95F-849B6FA59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a Python testing environment inside of a Docker container</a:t>
            </a:r>
          </a:p>
          <a:p>
            <a:r>
              <a:rPr lang="en-US" dirty="0"/>
              <a:t>Setup a test OpenSearch cluster to perform tests on using </a:t>
            </a:r>
            <a:r>
              <a:rPr lang="en-US" dirty="0" err="1"/>
              <a:t>Opensearch-py</a:t>
            </a:r>
            <a:r>
              <a:rPr lang="en-US" dirty="0"/>
              <a:t> and OpenSearch indirectly</a:t>
            </a:r>
          </a:p>
          <a:p>
            <a:r>
              <a:rPr lang="en-US" dirty="0"/>
              <a:t>Used </a:t>
            </a:r>
            <a:r>
              <a:rPr lang="en-US" dirty="0" err="1"/>
              <a:t>Pytest</a:t>
            </a:r>
            <a:r>
              <a:rPr lang="en-US" dirty="0"/>
              <a:t> fixtures to assist in setting up scenarios and test preparation</a:t>
            </a:r>
          </a:p>
          <a:p>
            <a:r>
              <a:rPr lang="en-US" dirty="0"/>
              <a:t>Created integration tests for testing each functionality’s happy path and the various other paths</a:t>
            </a:r>
          </a:p>
        </p:txBody>
      </p:sp>
    </p:spTree>
    <p:extLst>
      <p:ext uri="{BB962C8B-B14F-4D97-AF65-F5344CB8AC3E}">
        <p14:creationId xmlns:p14="http://schemas.microsoft.com/office/powerpoint/2010/main" val="226477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14305-5F4E-F0F1-EF82-88DF36EB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Test Case Structure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54F9362-C43C-3F5D-B47D-6C92E4999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730987" y="-1"/>
            <a:ext cx="5414653" cy="6858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41552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6F9F-6A46-CBB0-E250-63682443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E03D9-1BBD-5D0A-5BFE-F9604762A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Make commands to run the test suite automatically</a:t>
            </a:r>
          </a:p>
          <a:p>
            <a:r>
              <a:rPr lang="en-US" dirty="0"/>
              <a:t>Used the Poetry library for dependency management</a:t>
            </a:r>
          </a:p>
          <a:p>
            <a:r>
              <a:rPr lang="en-US" dirty="0"/>
              <a:t>Setup Python linter libraries to conduct linting checks over the repository</a:t>
            </a:r>
          </a:p>
          <a:p>
            <a:r>
              <a:rPr lang="en-US" dirty="0"/>
              <a:t>Setup a GitHub Action for running the test suite in a GitHub runner on pull request and merge</a:t>
            </a:r>
          </a:p>
        </p:txBody>
      </p:sp>
    </p:spTree>
    <p:extLst>
      <p:ext uri="{BB962C8B-B14F-4D97-AF65-F5344CB8AC3E}">
        <p14:creationId xmlns:p14="http://schemas.microsoft.com/office/powerpoint/2010/main" val="293360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1867-38DC-C791-120A-9A117B62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DF35A-BBA0-A573-8A52-EEBB903D1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Ended up developing and executing 52 test cases</a:t>
            </a:r>
          </a:p>
          <a:p>
            <a:r>
              <a:rPr lang="en-US" dirty="0"/>
              <a:t>All of them passed</a:t>
            </a:r>
          </a:p>
        </p:txBody>
      </p:sp>
    </p:spTree>
    <p:extLst>
      <p:ext uri="{BB962C8B-B14F-4D97-AF65-F5344CB8AC3E}">
        <p14:creationId xmlns:p14="http://schemas.microsoft.com/office/powerpoint/2010/main" val="269318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0169-CBF1-A6BA-7EF8-D2E2E3E4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Demo/Walkthrough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DC1F-EA82-C2A7-4FC1-50CD16A3C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32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</TotalTime>
  <Words>282</Words>
  <Application>Microsoft Macintosh PowerPoint</Application>
  <PresentationFormat>Widescreen</PresentationFormat>
  <Paragraphs>32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Century Gothic</vt:lpstr>
      <vt:lpstr>Wingdings 3</vt:lpstr>
      <vt:lpstr>Ion</vt:lpstr>
      <vt:lpstr>Testing Opensearch-py</vt:lpstr>
      <vt:lpstr>What is Opensearch-py?</vt:lpstr>
      <vt:lpstr>OpenSearch Cluster Architecture </vt:lpstr>
      <vt:lpstr>Functionality Tested</vt:lpstr>
      <vt:lpstr>How was the Functionality Tested?</vt:lpstr>
      <vt:lpstr>Test Case Structure</vt:lpstr>
      <vt:lpstr>Bonus Activities</vt:lpstr>
      <vt:lpstr>Testing Results</vt:lpstr>
      <vt:lpstr>Live Demo/Walkthrough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Lake</dc:creator>
  <cp:lastModifiedBy>Matthew Lake</cp:lastModifiedBy>
  <cp:revision>3</cp:revision>
  <dcterms:created xsi:type="dcterms:W3CDTF">2025-04-21T17:48:28Z</dcterms:created>
  <dcterms:modified xsi:type="dcterms:W3CDTF">2025-04-21T20:28:07Z</dcterms:modified>
</cp:coreProperties>
</file>