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4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6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135 Discussion 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Jules Testard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3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from class</a:t>
            </a:r>
          </a:p>
          <a:p>
            <a:r>
              <a:rPr lang="en-US" dirty="0" smtClean="0"/>
              <a:t>How to get setup for the project</a:t>
            </a:r>
          </a:p>
          <a:p>
            <a:r>
              <a:rPr lang="en-US" dirty="0" smtClean="0"/>
              <a:t>(if we have time) : E/R modeling exercises from </a:t>
            </a:r>
            <a:r>
              <a:rPr lang="en-US" dirty="0" err="1" smtClean="0"/>
              <a:t>www.newgradiance.com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4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from class : Recall the </a:t>
            </a:r>
            <a:r>
              <a:rPr lang="en-US" smtClean="0"/>
              <a:t>sample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9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8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CSE 135 Discussion Week 3</vt:lpstr>
      <vt:lpstr>What we are going to cover</vt:lpstr>
      <vt:lpstr>Examples from class : Recall the sample database</vt:lpstr>
      <vt:lpstr>Query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135 Discussion Week 3</dc:title>
  <dc:creator>Jules Testard</dc:creator>
  <cp:lastModifiedBy>Jules Testard</cp:lastModifiedBy>
  <cp:revision>2</cp:revision>
  <dcterms:created xsi:type="dcterms:W3CDTF">2014-04-16T19:28:16Z</dcterms:created>
  <dcterms:modified xsi:type="dcterms:W3CDTF">2014-04-16T19:42:07Z</dcterms:modified>
</cp:coreProperties>
</file>