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789" y="509905"/>
            <a:ext cx="10472420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6139" y="1395730"/>
            <a:ext cx="5379720" cy="63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3.jpeg"/><Relationship Id="rId7" Type="http://schemas.openxmlformats.org/officeDocument/2006/relationships/image" Target="../media/image42.jpeg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9140" y="2412365"/>
            <a:ext cx="331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10·28</a:t>
            </a:r>
            <a:r>
              <a:rPr sz="2400" spc="-65" dirty="0"/>
              <a:t> </a:t>
            </a:r>
            <a:r>
              <a:rPr sz="2400" spc="-5" dirty="0"/>
              <a:t>Shopee</a:t>
            </a:r>
            <a:r>
              <a:rPr sz="2400" dirty="0">
                <a:latin typeface="微软雅黑"/>
                <a:cs typeface="微软雅黑"/>
              </a:rPr>
              <a:t>专场</a:t>
            </a:r>
            <a:r>
              <a:rPr sz="2400" spc="-5" dirty="0"/>
              <a:t>·</a:t>
            </a:r>
            <a:r>
              <a:rPr sz="2400" dirty="0">
                <a:latin typeface="微软雅黑"/>
                <a:cs typeface="微软雅黑"/>
              </a:rPr>
              <a:t>厦门站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8330" y="3417570"/>
            <a:ext cx="3792855" cy="157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EA0000"/>
                </a:solidFill>
                <a:latin typeface="微软雅黑"/>
                <a:cs typeface="微软雅黑"/>
              </a:rPr>
              <a:t>活动总结报</a:t>
            </a:r>
            <a:r>
              <a:rPr sz="4400" b="1" spc="5" dirty="0">
                <a:solidFill>
                  <a:srgbClr val="EA0000"/>
                </a:solidFill>
                <a:latin typeface="微软雅黑"/>
                <a:cs typeface="微软雅黑"/>
              </a:rPr>
              <a:t>告</a:t>
            </a:r>
            <a:endParaRPr sz="4400">
              <a:latin typeface="微软雅黑"/>
              <a:cs typeface="微软雅黑"/>
            </a:endParaRPr>
          </a:p>
          <a:p>
            <a:pPr marL="631825">
              <a:lnSpc>
                <a:spcPct val="100000"/>
              </a:lnSpc>
              <a:spcBef>
                <a:spcPts val="4750"/>
              </a:spcBef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5172" y="559308"/>
            <a:ext cx="5737859" cy="5737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93635" y="4723130"/>
            <a:ext cx="25044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latin typeface="微软雅黑"/>
                <a:cs typeface="微软雅黑"/>
                <a:sym typeface="+mn-ea"/>
              </a:rPr>
              <a:t>品牌中心</a:t>
            </a:r>
            <a:r>
              <a:rPr spc="260" dirty="0">
                <a:latin typeface="微软雅黑"/>
                <a:cs typeface="微软雅黑"/>
                <a:sym typeface="+mn-ea"/>
              </a:rPr>
              <a:t> </a:t>
            </a:r>
            <a:r>
              <a:rPr dirty="0">
                <a:latin typeface="Calibri"/>
                <a:cs typeface="Calibri"/>
                <a:sym typeface="+mn-ea"/>
              </a:rPr>
              <a:t>|</a:t>
            </a:r>
            <a:r>
              <a:rPr spc="385" dirty="0">
                <a:latin typeface="Calibri"/>
                <a:cs typeface="Calibri"/>
                <a:sym typeface="+mn-ea"/>
              </a:rPr>
              <a:t> </a:t>
            </a:r>
            <a:r>
              <a:rPr spc="-5" dirty="0">
                <a:latin typeface="Calibri"/>
                <a:cs typeface="Calibri"/>
                <a:sym typeface="+mn-ea"/>
              </a:rPr>
              <a:t>2020.10.29</a:t>
            </a:r>
            <a:endParaRPr>
              <a:latin typeface="Calibri"/>
              <a:cs typeface="Calibri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789" y="509905"/>
            <a:ext cx="2513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微软雅黑"/>
                <a:cs typeface="微软雅黑"/>
              </a:rPr>
              <a:t>流量及报名趋</a:t>
            </a:r>
            <a:r>
              <a:rPr sz="2800" spc="-5" dirty="0">
                <a:latin typeface="微软雅黑"/>
                <a:cs typeface="微软雅黑"/>
              </a:rPr>
              <a:t>势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10280015" cy="4121150"/>
            <a:chOff x="836930" y="1123314"/>
            <a:chExt cx="10280015" cy="4121150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0708" y="1997392"/>
              <a:ext cx="9766300" cy="3246755"/>
            </a:xfrm>
            <a:custGeom>
              <a:avLst/>
              <a:gdLst/>
              <a:ahLst/>
              <a:cxnLst/>
              <a:rect l="l" t="t" r="r" b="b"/>
              <a:pathLst>
                <a:path w="9766300" h="3246754">
                  <a:moveTo>
                    <a:pt x="9761156" y="2841079"/>
                  </a:moveTo>
                  <a:lnTo>
                    <a:pt x="4762" y="2841079"/>
                  </a:lnTo>
                  <a:lnTo>
                    <a:pt x="4762" y="2850604"/>
                  </a:lnTo>
                  <a:lnTo>
                    <a:pt x="9761156" y="2850604"/>
                  </a:lnTo>
                  <a:lnTo>
                    <a:pt x="9761156" y="2841079"/>
                  </a:lnTo>
                  <a:close/>
                </a:path>
                <a:path w="9766300" h="3246754">
                  <a:moveTo>
                    <a:pt x="9761156" y="2485936"/>
                  </a:moveTo>
                  <a:lnTo>
                    <a:pt x="4762" y="2485936"/>
                  </a:lnTo>
                  <a:lnTo>
                    <a:pt x="4762" y="2495461"/>
                  </a:lnTo>
                  <a:lnTo>
                    <a:pt x="9761156" y="2495461"/>
                  </a:lnTo>
                  <a:lnTo>
                    <a:pt x="9761156" y="2485936"/>
                  </a:lnTo>
                  <a:close/>
                </a:path>
                <a:path w="9766300" h="3246754">
                  <a:moveTo>
                    <a:pt x="9761156" y="2130806"/>
                  </a:moveTo>
                  <a:lnTo>
                    <a:pt x="4762" y="2130806"/>
                  </a:lnTo>
                  <a:lnTo>
                    <a:pt x="4762" y="2140331"/>
                  </a:lnTo>
                  <a:lnTo>
                    <a:pt x="9761156" y="2140331"/>
                  </a:lnTo>
                  <a:lnTo>
                    <a:pt x="9761156" y="2130806"/>
                  </a:lnTo>
                  <a:close/>
                </a:path>
                <a:path w="9766300" h="3246754">
                  <a:moveTo>
                    <a:pt x="9761156" y="1775675"/>
                  </a:moveTo>
                  <a:lnTo>
                    <a:pt x="4762" y="1775675"/>
                  </a:lnTo>
                  <a:lnTo>
                    <a:pt x="4762" y="1785200"/>
                  </a:lnTo>
                  <a:lnTo>
                    <a:pt x="9761156" y="1785200"/>
                  </a:lnTo>
                  <a:lnTo>
                    <a:pt x="9761156" y="1775675"/>
                  </a:lnTo>
                  <a:close/>
                </a:path>
                <a:path w="9766300" h="3246754">
                  <a:moveTo>
                    <a:pt x="9761156" y="1420533"/>
                  </a:moveTo>
                  <a:lnTo>
                    <a:pt x="4762" y="1420533"/>
                  </a:lnTo>
                  <a:lnTo>
                    <a:pt x="4762" y="1430058"/>
                  </a:lnTo>
                  <a:lnTo>
                    <a:pt x="9761156" y="1430058"/>
                  </a:lnTo>
                  <a:lnTo>
                    <a:pt x="9761156" y="1420533"/>
                  </a:lnTo>
                  <a:close/>
                </a:path>
                <a:path w="9766300" h="3246754">
                  <a:moveTo>
                    <a:pt x="9761156" y="1065403"/>
                  </a:moveTo>
                  <a:lnTo>
                    <a:pt x="4762" y="1065403"/>
                  </a:lnTo>
                  <a:lnTo>
                    <a:pt x="4762" y="1074928"/>
                  </a:lnTo>
                  <a:lnTo>
                    <a:pt x="9761156" y="1074928"/>
                  </a:lnTo>
                  <a:lnTo>
                    <a:pt x="9761156" y="1065403"/>
                  </a:lnTo>
                  <a:close/>
                </a:path>
                <a:path w="9766300" h="3246754">
                  <a:moveTo>
                    <a:pt x="9761156" y="710272"/>
                  </a:moveTo>
                  <a:lnTo>
                    <a:pt x="4762" y="710272"/>
                  </a:lnTo>
                  <a:lnTo>
                    <a:pt x="4762" y="719797"/>
                  </a:lnTo>
                  <a:lnTo>
                    <a:pt x="9761156" y="719797"/>
                  </a:lnTo>
                  <a:lnTo>
                    <a:pt x="9761156" y="710272"/>
                  </a:lnTo>
                  <a:close/>
                </a:path>
                <a:path w="9766300" h="3246754">
                  <a:moveTo>
                    <a:pt x="9761156" y="355130"/>
                  </a:moveTo>
                  <a:lnTo>
                    <a:pt x="4762" y="355130"/>
                  </a:lnTo>
                  <a:lnTo>
                    <a:pt x="4762" y="364655"/>
                  </a:lnTo>
                  <a:lnTo>
                    <a:pt x="9761156" y="364655"/>
                  </a:lnTo>
                  <a:lnTo>
                    <a:pt x="9761156" y="355130"/>
                  </a:lnTo>
                  <a:close/>
                </a:path>
                <a:path w="9766300" h="3246754">
                  <a:moveTo>
                    <a:pt x="9761156" y="0"/>
                  </a:moveTo>
                  <a:lnTo>
                    <a:pt x="4762" y="0"/>
                  </a:lnTo>
                  <a:lnTo>
                    <a:pt x="4762" y="9525"/>
                  </a:lnTo>
                  <a:lnTo>
                    <a:pt x="9761156" y="9525"/>
                  </a:lnTo>
                  <a:lnTo>
                    <a:pt x="9761156" y="0"/>
                  </a:lnTo>
                  <a:close/>
                </a:path>
                <a:path w="9766300" h="3246754">
                  <a:moveTo>
                    <a:pt x="9765919" y="3200971"/>
                  </a:moveTo>
                  <a:lnTo>
                    <a:pt x="9761156" y="3200971"/>
                  </a:lnTo>
                  <a:lnTo>
                    <a:pt x="9761156" y="3196209"/>
                  </a:lnTo>
                  <a:lnTo>
                    <a:pt x="4762" y="3196209"/>
                  </a:lnTo>
                  <a:lnTo>
                    <a:pt x="4762" y="3200971"/>
                  </a:lnTo>
                  <a:lnTo>
                    <a:pt x="0" y="3200971"/>
                  </a:lnTo>
                  <a:lnTo>
                    <a:pt x="0" y="3246691"/>
                  </a:lnTo>
                  <a:lnTo>
                    <a:pt x="9525" y="3246691"/>
                  </a:lnTo>
                  <a:lnTo>
                    <a:pt x="9525" y="3205734"/>
                  </a:lnTo>
                  <a:lnTo>
                    <a:pt x="1393774" y="3205734"/>
                  </a:lnTo>
                  <a:lnTo>
                    <a:pt x="1393774" y="3246691"/>
                  </a:lnTo>
                  <a:lnTo>
                    <a:pt x="1403299" y="3246691"/>
                  </a:lnTo>
                  <a:lnTo>
                    <a:pt x="1403299" y="3205734"/>
                  </a:lnTo>
                  <a:lnTo>
                    <a:pt x="2787535" y="3205734"/>
                  </a:lnTo>
                  <a:lnTo>
                    <a:pt x="2787535" y="3246691"/>
                  </a:lnTo>
                  <a:lnTo>
                    <a:pt x="2797060" y="3246691"/>
                  </a:lnTo>
                  <a:lnTo>
                    <a:pt x="2797060" y="3205734"/>
                  </a:lnTo>
                  <a:lnTo>
                    <a:pt x="4181310" y="3205734"/>
                  </a:lnTo>
                  <a:lnTo>
                    <a:pt x="4181310" y="3246691"/>
                  </a:lnTo>
                  <a:lnTo>
                    <a:pt x="4190835" y="3246691"/>
                  </a:lnTo>
                  <a:lnTo>
                    <a:pt x="4190835" y="3205734"/>
                  </a:lnTo>
                  <a:lnTo>
                    <a:pt x="5575084" y="3205734"/>
                  </a:lnTo>
                  <a:lnTo>
                    <a:pt x="5575084" y="3246691"/>
                  </a:lnTo>
                  <a:lnTo>
                    <a:pt x="5584609" y="3246691"/>
                  </a:lnTo>
                  <a:lnTo>
                    <a:pt x="5584609" y="3205734"/>
                  </a:lnTo>
                  <a:lnTo>
                    <a:pt x="6968858" y="3205734"/>
                  </a:lnTo>
                  <a:lnTo>
                    <a:pt x="6968858" y="3246691"/>
                  </a:lnTo>
                  <a:lnTo>
                    <a:pt x="6978383" y="3246691"/>
                  </a:lnTo>
                  <a:lnTo>
                    <a:pt x="6978383" y="3205734"/>
                  </a:lnTo>
                  <a:lnTo>
                    <a:pt x="8362620" y="3205734"/>
                  </a:lnTo>
                  <a:lnTo>
                    <a:pt x="8362620" y="3246691"/>
                  </a:lnTo>
                  <a:lnTo>
                    <a:pt x="8372145" y="3246691"/>
                  </a:lnTo>
                  <a:lnTo>
                    <a:pt x="8372145" y="3205734"/>
                  </a:lnTo>
                  <a:lnTo>
                    <a:pt x="9756394" y="3205734"/>
                  </a:lnTo>
                  <a:lnTo>
                    <a:pt x="9756394" y="3246691"/>
                  </a:lnTo>
                  <a:lnTo>
                    <a:pt x="9765919" y="3246691"/>
                  </a:lnTo>
                  <a:lnTo>
                    <a:pt x="9765919" y="320097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38096" y="2243569"/>
              <a:ext cx="8391525" cy="1527810"/>
            </a:xfrm>
            <a:custGeom>
              <a:avLst/>
              <a:gdLst/>
              <a:ahLst/>
              <a:cxnLst/>
              <a:rect l="l" t="t" r="r" b="b"/>
              <a:pathLst>
                <a:path w="8391525" h="1527810">
                  <a:moveTo>
                    <a:pt x="8391169" y="1491348"/>
                  </a:moveTo>
                  <a:lnTo>
                    <a:pt x="6990004" y="712038"/>
                  </a:lnTo>
                  <a:lnTo>
                    <a:pt x="6989305" y="711746"/>
                  </a:lnTo>
                  <a:lnTo>
                    <a:pt x="6988619" y="711365"/>
                  </a:lnTo>
                  <a:lnTo>
                    <a:pt x="5594845" y="128943"/>
                  </a:lnTo>
                  <a:lnTo>
                    <a:pt x="5594007" y="128701"/>
                  </a:lnTo>
                  <a:lnTo>
                    <a:pt x="5593156" y="128358"/>
                  </a:lnTo>
                  <a:lnTo>
                    <a:pt x="5592521" y="128257"/>
                  </a:lnTo>
                  <a:lnTo>
                    <a:pt x="5591988" y="128092"/>
                  </a:lnTo>
                  <a:lnTo>
                    <a:pt x="5591175" y="128028"/>
                  </a:lnTo>
                  <a:lnTo>
                    <a:pt x="5590210" y="127863"/>
                  </a:lnTo>
                  <a:lnTo>
                    <a:pt x="5589549" y="127901"/>
                  </a:lnTo>
                  <a:lnTo>
                    <a:pt x="5589016" y="127850"/>
                  </a:lnTo>
                  <a:lnTo>
                    <a:pt x="5588165" y="127965"/>
                  </a:lnTo>
                  <a:lnTo>
                    <a:pt x="5587225" y="128003"/>
                  </a:lnTo>
                  <a:lnTo>
                    <a:pt x="5586628" y="128168"/>
                  </a:lnTo>
                  <a:lnTo>
                    <a:pt x="5586044" y="128231"/>
                  </a:lnTo>
                  <a:lnTo>
                    <a:pt x="5585180" y="128536"/>
                  </a:lnTo>
                  <a:lnTo>
                    <a:pt x="5584329" y="128752"/>
                  </a:lnTo>
                  <a:lnTo>
                    <a:pt x="5583821" y="129006"/>
                  </a:lnTo>
                  <a:lnTo>
                    <a:pt x="5583237" y="129209"/>
                  </a:lnTo>
                  <a:lnTo>
                    <a:pt x="5582437" y="129705"/>
                  </a:lnTo>
                  <a:lnTo>
                    <a:pt x="5581662" y="130086"/>
                  </a:lnTo>
                  <a:lnTo>
                    <a:pt x="5581180" y="130479"/>
                  </a:lnTo>
                  <a:lnTo>
                    <a:pt x="5580685" y="130771"/>
                  </a:lnTo>
                  <a:lnTo>
                    <a:pt x="5580050" y="131368"/>
                  </a:lnTo>
                  <a:lnTo>
                    <a:pt x="5579326" y="131940"/>
                  </a:lnTo>
                  <a:lnTo>
                    <a:pt x="4193463" y="1494980"/>
                  </a:lnTo>
                  <a:lnTo>
                    <a:pt x="2809214" y="655510"/>
                  </a:lnTo>
                  <a:lnTo>
                    <a:pt x="2808465" y="655167"/>
                  </a:lnTo>
                  <a:lnTo>
                    <a:pt x="2807868" y="654799"/>
                  </a:lnTo>
                  <a:lnTo>
                    <a:pt x="1414411" y="1498"/>
                  </a:lnTo>
                  <a:lnTo>
                    <a:pt x="1414094" y="1346"/>
                  </a:lnTo>
                  <a:lnTo>
                    <a:pt x="1412989" y="965"/>
                  </a:lnTo>
                  <a:lnTo>
                    <a:pt x="1411592" y="444"/>
                  </a:lnTo>
                  <a:lnTo>
                    <a:pt x="1411414" y="431"/>
                  </a:lnTo>
                  <a:lnTo>
                    <a:pt x="1411274" y="368"/>
                  </a:lnTo>
                  <a:lnTo>
                    <a:pt x="1409928" y="203"/>
                  </a:lnTo>
                  <a:lnTo>
                    <a:pt x="1408645" y="12"/>
                  </a:lnTo>
                  <a:lnTo>
                    <a:pt x="1408480" y="25"/>
                  </a:lnTo>
                  <a:lnTo>
                    <a:pt x="1408315" y="0"/>
                  </a:lnTo>
                  <a:lnTo>
                    <a:pt x="1407045" y="114"/>
                  </a:lnTo>
                  <a:lnTo>
                    <a:pt x="1405661" y="190"/>
                  </a:lnTo>
                  <a:lnTo>
                    <a:pt x="1405470" y="254"/>
                  </a:lnTo>
                  <a:lnTo>
                    <a:pt x="1405331" y="254"/>
                  </a:lnTo>
                  <a:lnTo>
                    <a:pt x="1404188" y="609"/>
                  </a:lnTo>
                  <a:lnTo>
                    <a:pt x="1402778" y="990"/>
                  </a:lnTo>
                  <a:lnTo>
                    <a:pt x="1402613" y="1079"/>
                  </a:lnTo>
                  <a:lnTo>
                    <a:pt x="1402473" y="1117"/>
                  </a:lnTo>
                  <a:lnTo>
                    <a:pt x="1401356" y="1739"/>
                  </a:lnTo>
                  <a:lnTo>
                    <a:pt x="1400136" y="2374"/>
                  </a:lnTo>
                  <a:lnTo>
                    <a:pt x="1399997" y="2489"/>
                  </a:lnTo>
                  <a:lnTo>
                    <a:pt x="1399857" y="2565"/>
                  </a:lnTo>
                  <a:lnTo>
                    <a:pt x="1398727" y="3543"/>
                  </a:lnTo>
                  <a:lnTo>
                    <a:pt x="1397838" y="4279"/>
                  </a:lnTo>
                  <a:lnTo>
                    <a:pt x="1397622" y="4495"/>
                  </a:lnTo>
                  <a:lnTo>
                    <a:pt x="4064" y="1424813"/>
                  </a:lnTo>
                  <a:lnTo>
                    <a:pt x="2209" y="1427149"/>
                  </a:lnTo>
                  <a:lnTo>
                    <a:pt x="876" y="1429829"/>
                  </a:lnTo>
                  <a:lnTo>
                    <a:pt x="127" y="1432712"/>
                  </a:lnTo>
                  <a:lnTo>
                    <a:pt x="0" y="1435696"/>
                  </a:lnTo>
                  <a:lnTo>
                    <a:pt x="495" y="1438643"/>
                  </a:lnTo>
                  <a:lnTo>
                    <a:pt x="13652" y="1449095"/>
                  </a:lnTo>
                  <a:lnTo>
                    <a:pt x="16624" y="1448904"/>
                  </a:lnTo>
                  <a:lnTo>
                    <a:pt x="19507" y="1448104"/>
                  </a:lnTo>
                  <a:lnTo>
                    <a:pt x="22161" y="1446733"/>
                  </a:lnTo>
                  <a:lnTo>
                    <a:pt x="24460" y="1444828"/>
                  </a:lnTo>
                  <a:lnTo>
                    <a:pt x="1411135" y="31521"/>
                  </a:lnTo>
                  <a:lnTo>
                    <a:pt x="2795066" y="680364"/>
                  </a:lnTo>
                  <a:lnTo>
                    <a:pt x="4188168" y="1525168"/>
                  </a:lnTo>
                  <a:lnTo>
                    <a:pt x="4188587" y="1525371"/>
                  </a:lnTo>
                  <a:lnTo>
                    <a:pt x="4188980" y="1525625"/>
                  </a:lnTo>
                  <a:lnTo>
                    <a:pt x="4189907" y="1525993"/>
                  </a:lnTo>
                  <a:lnTo>
                    <a:pt x="4190860" y="1526438"/>
                  </a:lnTo>
                  <a:lnTo>
                    <a:pt x="4191330" y="1526552"/>
                  </a:lnTo>
                  <a:lnTo>
                    <a:pt x="4191762" y="1526717"/>
                  </a:lnTo>
                  <a:lnTo>
                    <a:pt x="4192740" y="1526895"/>
                  </a:lnTo>
                  <a:lnTo>
                    <a:pt x="4193768" y="1527124"/>
                  </a:lnTo>
                  <a:lnTo>
                    <a:pt x="4194238" y="1527136"/>
                  </a:lnTo>
                  <a:lnTo>
                    <a:pt x="4194708" y="1527213"/>
                  </a:lnTo>
                  <a:lnTo>
                    <a:pt x="4195711" y="1527175"/>
                  </a:lnTo>
                  <a:lnTo>
                    <a:pt x="4196753" y="1527187"/>
                  </a:lnTo>
                  <a:lnTo>
                    <a:pt x="4197235" y="1527098"/>
                  </a:lnTo>
                  <a:lnTo>
                    <a:pt x="4197693" y="1527073"/>
                  </a:lnTo>
                  <a:lnTo>
                    <a:pt x="4198620" y="1526832"/>
                  </a:lnTo>
                  <a:lnTo>
                    <a:pt x="4199686" y="1526628"/>
                  </a:lnTo>
                  <a:lnTo>
                    <a:pt x="4200144" y="1526438"/>
                  </a:lnTo>
                  <a:lnTo>
                    <a:pt x="4200575" y="1526324"/>
                  </a:lnTo>
                  <a:lnTo>
                    <a:pt x="4201439" y="1525892"/>
                  </a:lnTo>
                  <a:lnTo>
                    <a:pt x="4202442" y="1525473"/>
                  </a:lnTo>
                  <a:lnTo>
                    <a:pt x="4202836" y="1525193"/>
                  </a:lnTo>
                  <a:lnTo>
                    <a:pt x="4203255" y="1524990"/>
                  </a:lnTo>
                  <a:lnTo>
                    <a:pt x="4204017" y="1524393"/>
                  </a:lnTo>
                  <a:lnTo>
                    <a:pt x="4204906" y="1523771"/>
                  </a:lnTo>
                  <a:lnTo>
                    <a:pt x="4205236" y="1523415"/>
                  </a:lnTo>
                  <a:lnTo>
                    <a:pt x="4205592" y="1523136"/>
                  </a:lnTo>
                  <a:lnTo>
                    <a:pt x="5592584" y="158978"/>
                  </a:lnTo>
                  <a:lnTo>
                    <a:pt x="6976834" y="737412"/>
                  </a:lnTo>
                  <a:lnTo>
                    <a:pt x="8369998" y="1504162"/>
                  </a:lnTo>
                  <a:lnTo>
                    <a:pt x="8372742" y="1505318"/>
                  </a:lnTo>
                  <a:lnTo>
                    <a:pt x="8375675" y="1505877"/>
                  </a:lnTo>
                  <a:lnTo>
                    <a:pt x="8378672" y="1505813"/>
                  </a:lnTo>
                  <a:lnTo>
                    <a:pt x="8381581" y="1505140"/>
                  </a:lnTo>
                  <a:lnTo>
                    <a:pt x="8390915" y="1494320"/>
                  </a:lnTo>
                  <a:lnTo>
                    <a:pt x="8391169" y="149134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8070" y="2762097"/>
              <a:ext cx="8391525" cy="1307465"/>
            </a:xfrm>
            <a:custGeom>
              <a:avLst/>
              <a:gdLst/>
              <a:ahLst/>
              <a:cxnLst/>
              <a:rect l="l" t="t" r="r" b="b"/>
              <a:pathLst>
                <a:path w="8391525" h="1307464">
                  <a:moveTo>
                    <a:pt x="8391195" y="1293088"/>
                  </a:moveTo>
                  <a:lnTo>
                    <a:pt x="6990588" y="428218"/>
                  </a:lnTo>
                  <a:lnTo>
                    <a:pt x="6990169" y="428028"/>
                  </a:lnTo>
                  <a:lnTo>
                    <a:pt x="6989826" y="427786"/>
                  </a:lnTo>
                  <a:lnTo>
                    <a:pt x="6988873" y="427405"/>
                  </a:lnTo>
                  <a:lnTo>
                    <a:pt x="6987895" y="426935"/>
                  </a:lnTo>
                  <a:lnTo>
                    <a:pt x="6987464" y="426847"/>
                  </a:lnTo>
                  <a:lnTo>
                    <a:pt x="6987057" y="426669"/>
                  </a:lnTo>
                  <a:lnTo>
                    <a:pt x="5593283" y="28917"/>
                  </a:lnTo>
                  <a:lnTo>
                    <a:pt x="5592254" y="28740"/>
                  </a:lnTo>
                  <a:lnTo>
                    <a:pt x="5591251" y="28498"/>
                  </a:lnTo>
                  <a:lnTo>
                    <a:pt x="5590781" y="28486"/>
                  </a:lnTo>
                  <a:lnTo>
                    <a:pt x="5590349" y="28409"/>
                  </a:lnTo>
                  <a:lnTo>
                    <a:pt x="5589371" y="28448"/>
                  </a:lnTo>
                  <a:lnTo>
                    <a:pt x="5588266" y="28409"/>
                  </a:lnTo>
                  <a:lnTo>
                    <a:pt x="5587797" y="28498"/>
                  </a:lnTo>
                  <a:lnTo>
                    <a:pt x="5587365" y="28511"/>
                  </a:lnTo>
                  <a:lnTo>
                    <a:pt x="5586323" y="28778"/>
                  </a:lnTo>
                  <a:lnTo>
                    <a:pt x="5585333" y="28956"/>
                  </a:lnTo>
                  <a:lnTo>
                    <a:pt x="5584939" y="29121"/>
                  </a:lnTo>
                  <a:lnTo>
                    <a:pt x="5584469" y="29235"/>
                  </a:lnTo>
                  <a:lnTo>
                    <a:pt x="5583428" y="29756"/>
                  </a:lnTo>
                  <a:lnTo>
                    <a:pt x="5582577" y="30099"/>
                  </a:lnTo>
                  <a:lnTo>
                    <a:pt x="5582234" y="30340"/>
                  </a:lnTo>
                  <a:lnTo>
                    <a:pt x="5581777" y="30556"/>
                  </a:lnTo>
                  <a:lnTo>
                    <a:pt x="5580926" y="31229"/>
                  </a:lnTo>
                  <a:lnTo>
                    <a:pt x="5580113" y="31775"/>
                  </a:lnTo>
                  <a:lnTo>
                    <a:pt x="4193997" y="1211414"/>
                  </a:lnTo>
                  <a:lnTo>
                    <a:pt x="2808960" y="413829"/>
                  </a:lnTo>
                  <a:lnTo>
                    <a:pt x="2808757" y="413740"/>
                  </a:lnTo>
                  <a:lnTo>
                    <a:pt x="2808630" y="413651"/>
                  </a:lnTo>
                  <a:lnTo>
                    <a:pt x="2807665" y="413258"/>
                  </a:lnTo>
                  <a:lnTo>
                    <a:pt x="2806230" y="412610"/>
                  </a:lnTo>
                  <a:lnTo>
                    <a:pt x="2806001" y="412572"/>
                  </a:lnTo>
                  <a:lnTo>
                    <a:pt x="2805874" y="412508"/>
                  </a:lnTo>
                  <a:lnTo>
                    <a:pt x="1412532" y="685"/>
                  </a:lnTo>
                  <a:lnTo>
                    <a:pt x="1412100" y="546"/>
                  </a:lnTo>
                  <a:lnTo>
                    <a:pt x="1410627" y="279"/>
                  </a:lnTo>
                  <a:lnTo>
                    <a:pt x="1409611" y="50"/>
                  </a:lnTo>
                  <a:lnTo>
                    <a:pt x="1409433" y="50"/>
                  </a:lnTo>
                  <a:lnTo>
                    <a:pt x="1409166" y="0"/>
                  </a:lnTo>
                  <a:lnTo>
                    <a:pt x="1407718" y="50"/>
                  </a:lnTo>
                  <a:lnTo>
                    <a:pt x="1406626" y="38"/>
                  </a:lnTo>
                  <a:lnTo>
                    <a:pt x="1406410" y="88"/>
                  </a:lnTo>
                  <a:lnTo>
                    <a:pt x="1406182" y="88"/>
                  </a:lnTo>
                  <a:lnTo>
                    <a:pt x="1405064" y="368"/>
                  </a:lnTo>
                  <a:lnTo>
                    <a:pt x="1403705" y="635"/>
                  </a:lnTo>
                  <a:lnTo>
                    <a:pt x="1403451" y="749"/>
                  </a:lnTo>
                  <a:lnTo>
                    <a:pt x="1403273" y="787"/>
                  </a:lnTo>
                  <a:lnTo>
                    <a:pt x="1402156" y="1320"/>
                  </a:lnTo>
                  <a:lnTo>
                    <a:pt x="1400975" y="1841"/>
                  </a:lnTo>
                  <a:lnTo>
                    <a:pt x="1400797" y="1968"/>
                  </a:lnTo>
                  <a:lnTo>
                    <a:pt x="1400581" y="2070"/>
                  </a:lnTo>
                  <a:lnTo>
                    <a:pt x="1399527" y="2882"/>
                  </a:lnTo>
                  <a:lnTo>
                    <a:pt x="1398549" y="3581"/>
                  </a:lnTo>
                  <a:lnTo>
                    <a:pt x="1398219" y="3886"/>
                  </a:lnTo>
                  <a:lnTo>
                    <a:pt x="4775" y="1246555"/>
                  </a:lnTo>
                  <a:lnTo>
                    <a:pt x="0" y="1257147"/>
                  </a:lnTo>
                  <a:lnTo>
                    <a:pt x="292" y="1260119"/>
                  </a:lnTo>
                  <a:lnTo>
                    <a:pt x="15709" y="1271435"/>
                  </a:lnTo>
                  <a:lnTo>
                    <a:pt x="18630" y="1270825"/>
                  </a:lnTo>
                  <a:lnTo>
                    <a:pt x="21374" y="1269631"/>
                  </a:lnTo>
                  <a:lnTo>
                    <a:pt x="23799" y="1267879"/>
                  </a:lnTo>
                  <a:lnTo>
                    <a:pt x="1411630" y="30213"/>
                  </a:lnTo>
                  <a:lnTo>
                    <a:pt x="2796159" y="439432"/>
                  </a:lnTo>
                  <a:lnTo>
                    <a:pt x="4188472" y="1241196"/>
                  </a:lnTo>
                  <a:lnTo>
                    <a:pt x="4189742" y="1241767"/>
                  </a:lnTo>
                  <a:lnTo>
                    <a:pt x="4190809" y="1242263"/>
                  </a:lnTo>
                  <a:lnTo>
                    <a:pt x="4190974" y="1242314"/>
                  </a:lnTo>
                  <a:lnTo>
                    <a:pt x="4191203" y="1242402"/>
                  </a:lnTo>
                  <a:lnTo>
                    <a:pt x="4192511" y="1242695"/>
                  </a:lnTo>
                  <a:lnTo>
                    <a:pt x="4193705" y="1242974"/>
                  </a:lnTo>
                  <a:lnTo>
                    <a:pt x="4193908" y="1242987"/>
                  </a:lnTo>
                  <a:lnTo>
                    <a:pt x="4194124" y="1243025"/>
                  </a:lnTo>
                  <a:lnTo>
                    <a:pt x="4195470" y="1243025"/>
                  </a:lnTo>
                  <a:lnTo>
                    <a:pt x="4196689" y="1243050"/>
                  </a:lnTo>
                  <a:lnTo>
                    <a:pt x="4196892" y="1243025"/>
                  </a:lnTo>
                  <a:lnTo>
                    <a:pt x="4197108" y="1243012"/>
                  </a:lnTo>
                  <a:lnTo>
                    <a:pt x="4198277" y="1242771"/>
                  </a:lnTo>
                  <a:lnTo>
                    <a:pt x="4199636" y="1242517"/>
                  </a:lnTo>
                  <a:lnTo>
                    <a:pt x="4199839" y="1242441"/>
                  </a:lnTo>
                  <a:lnTo>
                    <a:pt x="4200029" y="1242390"/>
                  </a:lnTo>
                  <a:lnTo>
                    <a:pt x="4201160" y="1241882"/>
                  </a:lnTo>
                  <a:lnTo>
                    <a:pt x="4202392" y="1241374"/>
                  </a:lnTo>
                  <a:lnTo>
                    <a:pt x="4202544" y="1241272"/>
                  </a:lnTo>
                  <a:lnTo>
                    <a:pt x="4202760" y="1241171"/>
                  </a:lnTo>
                  <a:lnTo>
                    <a:pt x="4203966" y="1240294"/>
                  </a:lnTo>
                  <a:lnTo>
                    <a:pt x="4204855" y="1239685"/>
                  </a:lnTo>
                  <a:lnTo>
                    <a:pt x="4205135" y="1239443"/>
                  </a:lnTo>
                  <a:lnTo>
                    <a:pt x="5592800" y="58508"/>
                  </a:lnTo>
                  <a:lnTo>
                    <a:pt x="6977316" y="453618"/>
                  </a:lnTo>
                  <a:lnTo>
                    <a:pt x="8369452" y="1304925"/>
                  </a:lnTo>
                  <a:lnTo>
                    <a:pt x="8372157" y="1306207"/>
                  </a:lnTo>
                  <a:lnTo>
                    <a:pt x="8375053" y="1306906"/>
                  </a:lnTo>
                  <a:lnTo>
                    <a:pt x="8378037" y="1306982"/>
                  </a:lnTo>
                  <a:lnTo>
                    <a:pt x="8380984" y="1306423"/>
                  </a:lnTo>
                  <a:lnTo>
                    <a:pt x="8390801" y="1296060"/>
                  </a:lnTo>
                  <a:lnTo>
                    <a:pt x="8391195" y="129308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38121" y="4942585"/>
              <a:ext cx="8391525" cy="192405"/>
            </a:xfrm>
            <a:custGeom>
              <a:avLst/>
              <a:gdLst/>
              <a:ahLst/>
              <a:cxnLst/>
              <a:rect l="l" t="t" r="r" b="b"/>
              <a:pathLst>
                <a:path w="8391525" h="192404">
                  <a:moveTo>
                    <a:pt x="8391144" y="177749"/>
                  </a:moveTo>
                  <a:lnTo>
                    <a:pt x="6984682" y="7188"/>
                  </a:lnTo>
                  <a:lnTo>
                    <a:pt x="6983920" y="7188"/>
                  </a:lnTo>
                  <a:lnTo>
                    <a:pt x="6983158" y="7099"/>
                  </a:lnTo>
                  <a:lnTo>
                    <a:pt x="5589384" y="0"/>
                  </a:lnTo>
                  <a:lnTo>
                    <a:pt x="5588597" y="76"/>
                  </a:lnTo>
                  <a:lnTo>
                    <a:pt x="5587797" y="76"/>
                  </a:lnTo>
                  <a:lnTo>
                    <a:pt x="4194657" y="149174"/>
                  </a:lnTo>
                  <a:lnTo>
                    <a:pt x="2801950" y="163360"/>
                  </a:lnTo>
                  <a:lnTo>
                    <a:pt x="1408582" y="106553"/>
                  </a:lnTo>
                  <a:lnTo>
                    <a:pt x="1408163" y="106591"/>
                  </a:lnTo>
                  <a:lnTo>
                    <a:pt x="13944" y="134950"/>
                  </a:lnTo>
                  <a:lnTo>
                    <a:pt x="0" y="148031"/>
                  </a:lnTo>
                  <a:lnTo>
                    <a:pt x="63" y="151015"/>
                  </a:lnTo>
                  <a:lnTo>
                    <a:pt x="14528" y="163525"/>
                  </a:lnTo>
                  <a:lnTo>
                    <a:pt x="1407922" y="135128"/>
                  </a:lnTo>
                  <a:lnTo>
                    <a:pt x="2801188" y="191922"/>
                  </a:lnTo>
                  <a:lnTo>
                    <a:pt x="2801543" y="191909"/>
                  </a:lnTo>
                  <a:lnTo>
                    <a:pt x="2801924" y="191935"/>
                  </a:lnTo>
                  <a:lnTo>
                    <a:pt x="4195686" y="177723"/>
                  </a:lnTo>
                  <a:lnTo>
                    <a:pt x="4196308" y="177660"/>
                  </a:lnTo>
                  <a:lnTo>
                    <a:pt x="4197070" y="177647"/>
                  </a:lnTo>
                  <a:lnTo>
                    <a:pt x="5590070" y="28587"/>
                  </a:lnTo>
                  <a:lnTo>
                    <a:pt x="6982244" y="35674"/>
                  </a:lnTo>
                  <a:lnTo>
                    <a:pt x="8375269" y="191846"/>
                  </a:lnTo>
                  <a:lnTo>
                    <a:pt x="8378253" y="191871"/>
                  </a:lnTo>
                  <a:lnTo>
                    <a:pt x="8390814" y="180721"/>
                  </a:lnTo>
                  <a:lnTo>
                    <a:pt x="8391144" y="177749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52980" y="341914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6754" y="1998611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516" y="265206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32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4290" y="349727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8064" y="2126462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39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1825" y="270888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5600" y="3475977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05217" y="2601531"/>
            <a:ext cx="126364" cy="205740"/>
          </a:xfrm>
          <a:custGeom>
            <a:avLst/>
            <a:gdLst/>
            <a:ahLst/>
            <a:cxnLst/>
            <a:rect l="l" t="t" r="r" b="b"/>
            <a:pathLst>
              <a:path w="126365" h="205739">
                <a:moveTo>
                  <a:pt x="118109" y="205638"/>
                </a:moveTo>
                <a:lnTo>
                  <a:pt x="0" y="4825"/>
                </a:lnTo>
                <a:lnTo>
                  <a:pt x="8216" y="0"/>
                </a:lnTo>
                <a:lnTo>
                  <a:pt x="126326" y="200812"/>
                </a:lnTo>
                <a:lnTo>
                  <a:pt x="118109" y="20563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52980" y="376007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46754" y="251711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34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0516" y="292906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28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4290" y="3731666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9954" y="242741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33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21825" y="294327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28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15600" y="3795598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41369" y="4807813"/>
            <a:ext cx="18415" cy="255904"/>
          </a:xfrm>
          <a:custGeom>
            <a:avLst/>
            <a:gdLst/>
            <a:ahLst/>
            <a:cxnLst/>
            <a:rect l="l" t="t" r="r" b="b"/>
            <a:pathLst>
              <a:path w="18414" h="255904">
                <a:moveTo>
                  <a:pt x="9512" y="255765"/>
                </a:moveTo>
                <a:lnTo>
                  <a:pt x="0" y="255435"/>
                </a:lnTo>
                <a:lnTo>
                  <a:pt x="8889" y="0"/>
                </a:lnTo>
                <a:lnTo>
                  <a:pt x="18402" y="330"/>
                </a:lnTo>
                <a:lnTo>
                  <a:pt x="9512" y="25576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81873" y="483257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4537" y="463144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69408" y="486100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63183" y="484678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56957" y="469762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50718" y="470474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44492" y="486100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10310" y="5109845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2525" y="475487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4739" y="4044315"/>
            <a:ext cx="19939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4739" y="368935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94739" y="333438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4739" y="297878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4739" y="262382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4739" y="2268854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94739" y="191389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09495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03320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97146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84795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26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8620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71810" y="5257419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28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51792" y="1523364"/>
            <a:ext cx="1270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微软雅黑"/>
                <a:cs typeface="微软雅黑"/>
              </a:rPr>
              <a:t>活动报名趋势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图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957838" y="5604827"/>
            <a:ext cx="1854835" cy="28575"/>
            <a:chOff x="4957838" y="5604827"/>
            <a:chExt cx="1854835" cy="28575"/>
          </a:xfrm>
        </p:grpSpPr>
        <p:sp>
          <p:nvSpPr>
            <p:cNvPr id="50" name="object 50"/>
            <p:cNvSpPr/>
            <p:nvPr/>
          </p:nvSpPr>
          <p:spPr>
            <a:xfrm>
              <a:off x="4957838" y="5604827"/>
              <a:ext cx="282575" cy="28575"/>
            </a:xfrm>
            <a:custGeom>
              <a:avLst/>
              <a:gdLst/>
              <a:ahLst/>
              <a:cxnLst/>
              <a:rect l="l" t="t" r="r" b="b"/>
              <a:pathLst>
                <a:path w="282575" h="28575">
                  <a:moveTo>
                    <a:pt x="268211" y="28575"/>
                  </a:moveTo>
                  <a:lnTo>
                    <a:pt x="14211" y="28575"/>
                  </a:lnTo>
                  <a:lnTo>
                    <a:pt x="11239" y="28257"/>
                  </a:lnTo>
                  <a:lnTo>
                    <a:pt x="0" y="15786"/>
                  </a:lnTo>
                  <a:lnTo>
                    <a:pt x="0" y="12788"/>
                  </a:lnTo>
                  <a:lnTo>
                    <a:pt x="14211" y="0"/>
                  </a:lnTo>
                  <a:lnTo>
                    <a:pt x="268211" y="0"/>
                  </a:lnTo>
                  <a:lnTo>
                    <a:pt x="282422" y="12788"/>
                  </a:lnTo>
                  <a:lnTo>
                    <a:pt x="282422" y="15786"/>
                  </a:lnTo>
                  <a:lnTo>
                    <a:pt x="268211" y="285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743968" y="5604827"/>
              <a:ext cx="282575" cy="28575"/>
            </a:xfrm>
            <a:custGeom>
              <a:avLst/>
              <a:gdLst/>
              <a:ahLst/>
              <a:cxnLst/>
              <a:rect l="l" t="t" r="r" b="b"/>
              <a:pathLst>
                <a:path w="282575" h="28575">
                  <a:moveTo>
                    <a:pt x="268211" y="28575"/>
                  </a:moveTo>
                  <a:lnTo>
                    <a:pt x="14211" y="28575"/>
                  </a:lnTo>
                  <a:lnTo>
                    <a:pt x="11239" y="28257"/>
                  </a:lnTo>
                  <a:lnTo>
                    <a:pt x="0" y="15786"/>
                  </a:lnTo>
                  <a:lnTo>
                    <a:pt x="0" y="12788"/>
                  </a:lnTo>
                  <a:lnTo>
                    <a:pt x="14211" y="0"/>
                  </a:lnTo>
                  <a:lnTo>
                    <a:pt x="268211" y="0"/>
                  </a:lnTo>
                  <a:lnTo>
                    <a:pt x="282422" y="12788"/>
                  </a:lnTo>
                  <a:lnTo>
                    <a:pt x="282422" y="15786"/>
                  </a:lnTo>
                  <a:lnTo>
                    <a:pt x="268211" y="2857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530098" y="5604827"/>
              <a:ext cx="282575" cy="28575"/>
            </a:xfrm>
            <a:custGeom>
              <a:avLst/>
              <a:gdLst/>
              <a:ahLst/>
              <a:cxnLst/>
              <a:rect l="l" t="t" r="r" b="b"/>
              <a:pathLst>
                <a:path w="282575" h="28575">
                  <a:moveTo>
                    <a:pt x="268211" y="28575"/>
                  </a:moveTo>
                  <a:lnTo>
                    <a:pt x="14211" y="28575"/>
                  </a:lnTo>
                  <a:lnTo>
                    <a:pt x="11239" y="28257"/>
                  </a:lnTo>
                  <a:lnTo>
                    <a:pt x="0" y="15786"/>
                  </a:lnTo>
                  <a:lnTo>
                    <a:pt x="0" y="12788"/>
                  </a:lnTo>
                  <a:lnTo>
                    <a:pt x="14211" y="0"/>
                  </a:lnTo>
                  <a:lnTo>
                    <a:pt x="268211" y="0"/>
                  </a:lnTo>
                  <a:lnTo>
                    <a:pt x="282422" y="12788"/>
                  </a:lnTo>
                  <a:lnTo>
                    <a:pt x="282422" y="15786"/>
                  </a:lnTo>
                  <a:lnTo>
                    <a:pt x="268211" y="28575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250815" y="5535295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浏览次数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0971" y="5257419"/>
            <a:ext cx="528955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月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日</a:t>
            </a:r>
            <a:endParaRPr sz="9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600">
              <a:latin typeface="微软雅黑"/>
              <a:cs typeface="微软雅黑"/>
            </a:endParaRPr>
          </a:p>
          <a:p>
            <a:pPr marL="58420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浏览人数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23075" y="5535295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微软雅黑"/>
                <a:cs typeface="微软雅黑"/>
              </a:rPr>
              <a:t>报名人数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960458" y="1689531"/>
            <a:ext cx="7828280" cy="3789679"/>
            <a:chOff x="2960458" y="1689531"/>
            <a:chExt cx="7828280" cy="3789679"/>
          </a:xfrm>
        </p:grpSpPr>
        <p:sp>
          <p:nvSpPr>
            <p:cNvPr id="57" name="object 57"/>
            <p:cNvSpPr/>
            <p:nvPr/>
          </p:nvSpPr>
          <p:spPr>
            <a:xfrm>
              <a:off x="7282497" y="2090102"/>
              <a:ext cx="748030" cy="3388995"/>
            </a:xfrm>
            <a:custGeom>
              <a:avLst/>
              <a:gdLst/>
              <a:ahLst/>
              <a:cxnLst/>
              <a:rect l="l" t="t" r="r" b="b"/>
              <a:pathLst>
                <a:path w="748029" h="3388995">
                  <a:moveTo>
                    <a:pt x="748030" y="3388995"/>
                  </a:moveTo>
                  <a:lnTo>
                    <a:pt x="0" y="3388995"/>
                  </a:lnTo>
                  <a:lnTo>
                    <a:pt x="0" y="0"/>
                  </a:lnTo>
                  <a:lnTo>
                    <a:pt x="748030" y="0"/>
                  </a:lnTo>
                  <a:lnTo>
                    <a:pt x="748030" y="14287"/>
                  </a:lnTo>
                  <a:lnTo>
                    <a:pt x="28575" y="14287"/>
                  </a:lnTo>
                  <a:lnTo>
                    <a:pt x="14287" y="28575"/>
                  </a:lnTo>
                  <a:lnTo>
                    <a:pt x="28575" y="28575"/>
                  </a:lnTo>
                  <a:lnTo>
                    <a:pt x="28575" y="3360420"/>
                  </a:lnTo>
                  <a:lnTo>
                    <a:pt x="14287" y="3360420"/>
                  </a:lnTo>
                  <a:lnTo>
                    <a:pt x="28575" y="3374707"/>
                  </a:lnTo>
                  <a:lnTo>
                    <a:pt x="748030" y="3374707"/>
                  </a:lnTo>
                  <a:lnTo>
                    <a:pt x="748030" y="3388995"/>
                  </a:lnTo>
                  <a:close/>
                </a:path>
                <a:path w="748029" h="3388995">
                  <a:moveTo>
                    <a:pt x="28575" y="28575"/>
                  </a:moveTo>
                  <a:lnTo>
                    <a:pt x="14287" y="28575"/>
                  </a:lnTo>
                  <a:lnTo>
                    <a:pt x="28575" y="14287"/>
                  </a:lnTo>
                  <a:lnTo>
                    <a:pt x="28575" y="28575"/>
                  </a:lnTo>
                  <a:close/>
                </a:path>
                <a:path w="748029" h="3388995">
                  <a:moveTo>
                    <a:pt x="719455" y="28575"/>
                  </a:moveTo>
                  <a:lnTo>
                    <a:pt x="28575" y="28575"/>
                  </a:lnTo>
                  <a:lnTo>
                    <a:pt x="28575" y="14287"/>
                  </a:lnTo>
                  <a:lnTo>
                    <a:pt x="719455" y="14287"/>
                  </a:lnTo>
                  <a:lnTo>
                    <a:pt x="719455" y="28575"/>
                  </a:lnTo>
                  <a:close/>
                </a:path>
                <a:path w="748029" h="3388995">
                  <a:moveTo>
                    <a:pt x="719455" y="3374707"/>
                  </a:moveTo>
                  <a:lnTo>
                    <a:pt x="719455" y="14287"/>
                  </a:lnTo>
                  <a:lnTo>
                    <a:pt x="733742" y="28575"/>
                  </a:lnTo>
                  <a:lnTo>
                    <a:pt x="748030" y="28575"/>
                  </a:lnTo>
                  <a:lnTo>
                    <a:pt x="748030" y="3360420"/>
                  </a:lnTo>
                  <a:lnTo>
                    <a:pt x="733742" y="3360420"/>
                  </a:lnTo>
                  <a:lnTo>
                    <a:pt x="719455" y="3374707"/>
                  </a:lnTo>
                  <a:close/>
                </a:path>
                <a:path w="748029" h="3388995">
                  <a:moveTo>
                    <a:pt x="748030" y="28575"/>
                  </a:moveTo>
                  <a:lnTo>
                    <a:pt x="733742" y="28575"/>
                  </a:lnTo>
                  <a:lnTo>
                    <a:pt x="719455" y="14287"/>
                  </a:lnTo>
                  <a:lnTo>
                    <a:pt x="748030" y="14287"/>
                  </a:lnTo>
                  <a:lnTo>
                    <a:pt x="748030" y="28575"/>
                  </a:lnTo>
                  <a:close/>
                </a:path>
                <a:path w="748029" h="3388995">
                  <a:moveTo>
                    <a:pt x="28575" y="3374707"/>
                  </a:moveTo>
                  <a:lnTo>
                    <a:pt x="14287" y="3360420"/>
                  </a:lnTo>
                  <a:lnTo>
                    <a:pt x="28575" y="3360420"/>
                  </a:lnTo>
                  <a:lnTo>
                    <a:pt x="28575" y="3374707"/>
                  </a:lnTo>
                  <a:close/>
                </a:path>
                <a:path w="748029" h="3388995">
                  <a:moveTo>
                    <a:pt x="719455" y="3374707"/>
                  </a:moveTo>
                  <a:lnTo>
                    <a:pt x="28575" y="3374707"/>
                  </a:lnTo>
                  <a:lnTo>
                    <a:pt x="28575" y="3360420"/>
                  </a:lnTo>
                  <a:lnTo>
                    <a:pt x="719455" y="3360420"/>
                  </a:lnTo>
                  <a:lnTo>
                    <a:pt x="719455" y="3374707"/>
                  </a:lnTo>
                  <a:close/>
                </a:path>
                <a:path w="748029" h="3388995">
                  <a:moveTo>
                    <a:pt x="748030" y="3374707"/>
                  </a:moveTo>
                  <a:lnTo>
                    <a:pt x="719455" y="3374707"/>
                  </a:lnTo>
                  <a:lnTo>
                    <a:pt x="733742" y="3360420"/>
                  </a:lnTo>
                  <a:lnTo>
                    <a:pt x="748030" y="3360420"/>
                  </a:lnTo>
                  <a:lnTo>
                    <a:pt x="748030" y="3374707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88288" y="1753666"/>
              <a:ext cx="933259" cy="2245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055302" y="1993582"/>
              <a:ext cx="7733030" cy="3486150"/>
            </a:xfrm>
            <a:custGeom>
              <a:avLst/>
              <a:gdLst/>
              <a:ahLst/>
              <a:cxnLst/>
              <a:rect l="l" t="t" r="r" b="b"/>
              <a:pathLst>
                <a:path w="7733030" h="3486150">
                  <a:moveTo>
                    <a:pt x="748030" y="0"/>
                  </a:moveTo>
                  <a:lnTo>
                    <a:pt x="719455" y="0"/>
                  </a:lnTo>
                  <a:lnTo>
                    <a:pt x="719455" y="28575"/>
                  </a:lnTo>
                  <a:lnTo>
                    <a:pt x="719455" y="3456940"/>
                  </a:lnTo>
                  <a:lnTo>
                    <a:pt x="28575" y="3456940"/>
                  </a:lnTo>
                  <a:lnTo>
                    <a:pt x="28575" y="28575"/>
                  </a:lnTo>
                  <a:lnTo>
                    <a:pt x="719455" y="28575"/>
                  </a:lnTo>
                  <a:lnTo>
                    <a:pt x="719455" y="0"/>
                  </a:lnTo>
                  <a:lnTo>
                    <a:pt x="0" y="0"/>
                  </a:lnTo>
                  <a:lnTo>
                    <a:pt x="0" y="3485515"/>
                  </a:lnTo>
                  <a:lnTo>
                    <a:pt x="748030" y="3485527"/>
                  </a:lnTo>
                  <a:lnTo>
                    <a:pt x="748030" y="3471240"/>
                  </a:lnTo>
                  <a:lnTo>
                    <a:pt x="28575" y="3471227"/>
                  </a:lnTo>
                  <a:lnTo>
                    <a:pt x="719455" y="3471227"/>
                  </a:lnTo>
                  <a:lnTo>
                    <a:pt x="748030" y="3471240"/>
                  </a:lnTo>
                  <a:lnTo>
                    <a:pt x="748030" y="3456952"/>
                  </a:lnTo>
                  <a:lnTo>
                    <a:pt x="748030" y="28575"/>
                  </a:lnTo>
                  <a:lnTo>
                    <a:pt x="748030" y="14287"/>
                  </a:lnTo>
                  <a:lnTo>
                    <a:pt x="748030" y="0"/>
                  </a:lnTo>
                  <a:close/>
                </a:path>
                <a:path w="7733030" h="3486150">
                  <a:moveTo>
                    <a:pt x="7733030" y="96520"/>
                  </a:moveTo>
                  <a:lnTo>
                    <a:pt x="7704455" y="96520"/>
                  </a:lnTo>
                  <a:lnTo>
                    <a:pt x="7704455" y="125095"/>
                  </a:lnTo>
                  <a:lnTo>
                    <a:pt x="7704455" y="3456940"/>
                  </a:lnTo>
                  <a:lnTo>
                    <a:pt x="7013575" y="3456940"/>
                  </a:lnTo>
                  <a:lnTo>
                    <a:pt x="7013575" y="125095"/>
                  </a:lnTo>
                  <a:lnTo>
                    <a:pt x="7704455" y="125095"/>
                  </a:lnTo>
                  <a:lnTo>
                    <a:pt x="7704455" y="96520"/>
                  </a:lnTo>
                  <a:lnTo>
                    <a:pt x="6985000" y="96520"/>
                  </a:lnTo>
                  <a:lnTo>
                    <a:pt x="6985000" y="3485515"/>
                  </a:lnTo>
                  <a:lnTo>
                    <a:pt x="7733030" y="3485515"/>
                  </a:lnTo>
                  <a:lnTo>
                    <a:pt x="7733030" y="3471227"/>
                  </a:lnTo>
                  <a:lnTo>
                    <a:pt x="7733030" y="3456940"/>
                  </a:lnTo>
                  <a:lnTo>
                    <a:pt x="7733030" y="125095"/>
                  </a:lnTo>
                  <a:lnTo>
                    <a:pt x="7733030" y="110807"/>
                  </a:lnTo>
                  <a:lnTo>
                    <a:pt x="7733030" y="9652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458" y="1689531"/>
              <a:ext cx="933259" cy="22459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5458" y="1755571"/>
              <a:ext cx="758634" cy="22205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209039" y="6216650"/>
            <a:ext cx="1722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注：数据统计范围为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10.12-10.28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数据漏</a:t>
            </a:r>
            <a:r>
              <a:rPr spc="-5" dirty="0">
                <a:latin typeface="微软雅黑"/>
                <a:cs typeface="微软雅黑"/>
              </a:rPr>
              <a:t>斗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7411720" cy="4060190"/>
            <a:chOff x="836930" y="1123314"/>
            <a:chExt cx="7411720" cy="4060190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53512" y="2264663"/>
              <a:ext cx="3268979" cy="473075"/>
            </a:xfrm>
            <a:custGeom>
              <a:avLst/>
              <a:gdLst/>
              <a:ahLst/>
              <a:cxnLst/>
              <a:rect l="l" t="t" r="r" b="b"/>
              <a:pathLst>
                <a:path w="3268979" h="473075">
                  <a:moveTo>
                    <a:pt x="1716274" y="472992"/>
                  </a:moveTo>
                  <a:lnTo>
                    <a:pt x="1553086" y="472992"/>
                  </a:lnTo>
                  <a:lnTo>
                    <a:pt x="1393100" y="472342"/>
                  </a:lnTo>
                  <a:lnTo>
                    <a:pt x="1238005" y="471073"/>
                  </a:lnTo>
                  <a:lnTo>
                    <a:pt x="1088551" y="469214"/>
                  </a:lnTo>
                  <a:lnTo>
                    <a:pt x="945488" y="466796"/>
                  </a:lnTo>
                  <a:lnTo>
                    <a:pt x="809565" y="463851"/>
                  </a:lnTo>
                  <a:lnTo>
                    <a:pt x="681532" y="460408"/>
                  </a:lnTo>
                  <a:lnTo>
                    <a:pt x="562137" y="456498"/>
                  </a:lnTo>
                  <a:lnTo>
                    <a:pt x="452131" y="452153"/>
                  </a:lnTo>
                  <a:lnTo>
                    <a:pt x="352263" y="447402"/>
                  </a:lnTo>
                  <a:lnTo>
                    <a:pt x="263282" y="442277"/>
                  </a:lnTo>
                  <a:lnTo>
                    <a:pt x="223109" y="439584"/>
                  </a:lnTo>
                  <a:lnTo>
                    <a:pt x="151864" y="433955"/>
                  </a:lnTo>
                  <a:lnTo>
                    <a:pt x="93380" y="428028"/>
                  </a:lnTo>
                  <a:lnTo>
                    <a:pt x="48407" y="421835"/>
                  </a:lnTo>
                  <a:lnTo>
                    <a:pt x="7918" y="412110"/>
                  </a:lnTo>
                  <a:lnTo>
                    <a:pt x="0" y="405384"/>
                  </a:lnTo>
                  <a:lnTo>
                    <a:pt x="0" y="0"/>
                  </a:lnTo>
                  <a:lnTo>
                    <a:pt x="1989" y="3418"/>
                  </a:lnTo>
                  <a:lnTo>
                    <a:pt x="7918" y="6792"/>
                  </a:lnTo>
                  <a:lnTo>
                    <a:pt x="48407" y="16599"/>
                  </a:lnTo>
                  <a:lnTo>
                    <a:pt x="93380" y="22839"/>
                  </a:lnTo>
                  <a:lnTo>
                    <a:pt x="151864" y="28806"/>
                  </a:lnTo>
                  <a:lnTo>
                    <a:pt x="223109" y="34468"/>
                  </a:lnTo>
                  <a:lnTo>
                    <a:pt x="263282" y="37176"/>
                  </a:lnTo>
                  <a:lnTo>
                    <a:pt x="352263" y="42327"/>
                  </a:lnTo>
                  <a:lnTo>
                    <a:pt x="452131" y="47098"/>
                  </a:lnTo>
                  <a:lnTo>
                    <a:pt x="562137" y="51459"/>
                  </a:lnTo>
                  <a:lnTo>
                    <a:pt x="681532" y="55381"/>
                  </a:lnTo>
                  <a:lnTo>
                    <a:pt x="809565" y="58833"/>
                  </a:lnTo>
                  <a:lnTo>
                    <a:pt x="945488" y="61785"/>
                  </a:lnTo>
                  <a:lnTo>
                    <a:pt x="1088551" y="64207"/>
                  </a:lnTo>
                  <a:lnTo>
                    <a:pt x="1238005" y="66068"/>
                  </a:lnTo>
                  <a:lnTo>
                    <a:pt x="1393100" y="67339"/>
                  </a:lnTo>
                  <a:lnTo>
                    <a:pt x="1553086" y="67989"/>
                  </a:lnTo>
                  <a:lnTo>
                    <a:pt x="1716274" y="67989"/>
                  </a:lnTo>
                  <a:lnTo>
                    <a:pt x="1876260" y="67339"/>
                  </a:lnTo>
                  <a:lnTo>
                    <a:pt x="2031354" y="66068"/>
                  </a:lnTo>
                  <a:lnTo>
                    <a:pt x="2180805" y="64207"/>
                  </a:lnTo>
                  <a:lnTo>
                    <a:pt x="2323864" y="61785"/>
                  </a:lnTo>
                  <a:lnTo>
                    <a:pt x="2459781" y="58833"/>
                  </a:lnTo>
                  <a:lnTo>
                    <a:pt x="2587805" y="55381"/>
                  </a:lnTo>
                  <a:lnTo>
                    <a:pt x="2707187" y="51459"/>
                  </a:lnTo>
                  <a:lnTo>
                    <a:pt x="2817177" y="47098"/>
                  </a:lnTo>
                  <a:lnTo>
                    <a:pt x="2917024" y="42327"/>
                  </a:lnTo>
                  <a:lnTo>
                    <a:pt x="3005979" y="37176"/>
                  </a:lnTo>
                  <a:lnTo>
                    <a:pt x="3046138" y="34468"/>
                  </a:lnTo>
                  <a:lnTo>
                    <a:pt x="3117349" y="28806"/>
                  </a:lnTo>
                  <a:lnTo>
                    <a:pt x="3175793" y="22839"/>
                  </a:lnTo>
                  <a:lnTo>
                    <a:pt x="3220720" y="16599"/>
                  </a:lnTo>
                  <a:lnTo>
                    <a:pt x="3261126" y="6792"/>
                  </a:lnTo>
                  <a:lnTo>
                    <a:pt x="3268979" y="0"/>
                  </a:lnTo>
                  <a:lnTo>
                    <a:pt x="3268979" y="405384"/>
                  </a:lnTo>
                  <a:lnTo>
                    <a:pt x="3220720" y="421835"/>
                  </a:lnTo>
                  <a:lnTo>
                    <a:pt x="3175793" y="428028"/>
                  </a:lnTo>
                  <a:lnTo>
                    <a:pt x="3117349" y="433955"/>
                  </a:lnTo>
                  <a:lnTo>
                    <a:pt x="3046138" y="439584"/>
                  </a:lnTo>
                  <a:lnTo>
                    <a:pt x="3005979" y="442277"/>
                  </a:lnTo>
                  <a:lnTo>
                    <a:pt x="2917024" y="447402"/>
                  </a:lnTo>
                  <a:lnTo>
                    <a:pt x="2817177" y="452153"/>
                  </a:lnTo>
                  <a:lnTo>
                    <a:pt x="2707187" y="456498"/>
                  </a:lnTo>
                  <a:lnTo>
                    <a:pt x="2587805" y="460408"/>
                  </a:lnTo>
                  <a:lnTo>
                    <a:pt x="2459781" y="463851"/>
                  </a:lnTo>
                  <a:lnTo>
                    <a:pt x="2323864" y="466796"/>
                  </a:lnTo>
                  <a:lnTo>
                    <a:pt x="2180805" y="469214"/>
                  </a:lnTo>
                  <a:lnTo>
                    <a:pt x="2031354" y="471073"/>
                  </a:lnTo>
                  <a:lnTo>
                    <a:pt x="1876260" y="472342"/>
                  </a:lnTo>
                  <a:lnTo>
                    <a:pt x="1716274" y="472992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0463" y="2194559"/>
              <a:ext cx="3275076" cy="141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6958" y="2191384"/>
              <a:ext cx="3282391" cy="552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9587" y="2948635"/>
              <a:ext cx="563162" cy="1739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09772" y="3476244"/>
              <a:ext cx="2158365" cy="472440"/>
            </a:xfrm>
            <a:custGeom>
              <a:avLst/>
              <a:gdLst/>
              <a:ahLst/>
              <a:cxnLst/>
              <a:rect l="l" t="t" r="r" b="b"/>
              <a:pathLst>
                <a:path w="2158365" h="472439">
                  <a:moveTo>
                    <a:pt x="1079055" y="472185"/>
                  </a:moveTo>
                  <a:lnTo>
                    <a:pt x="998515" y="472000"/>
                  </a:lnTo>
                  <a:lnTo>
                    <a:pt x="919583" y="471454"/>
                  </a:lnTo>
                  <a:lnTo>
                    <a:pt x="842466" y="470559"/>
                  </a:lnTo>
                  <a:lnTo>
                    <a:pt x="767375" y="469330"/>
                  </a:lnTo>
                  <a:lnTo>
                    <a:pt x="694518" y="467780"/>
                  </a:lnTo>
                  <a:lnTo>
                    <a:pt x="624104" y="465923"/>
                  </a:lnTo>
                  <a:lnTo>
                    <a:pt x="556340" y="463772"/>
                  </a:lnTo>
                  <a:lnTo>
                    <a:pt x="491437" y="461340"/>
                  </a:lnTo>
                  <a:lnTo>
                    <a:pt x="429603" y="458641"/>
                  </a:lnTo>
                  <a:lnTo>
                    <a:pt x="371046" y="455688"/>
                  </a:lnTo>
                  <a:lnTo>
                    <a:pt x="315976" y="452496"/>
                  </a:lnTo>
                  <a:lnTo>
                    <a:pt x="264600" y="449076"/>
                  </a:lnTo>
                  <a:lnTo>
                    <a:pt x="217128" y="445444"/>
                  </a:lnTo>
                  <a:lnTo>
                    <a:pt x="173769" y="441612"/>
                  </a:lnTo>
                  <a:lnTo>
                    <a:pt x="134732" y="437594"/>
                  </a:lnTo>
                  <a:lnTo>
                    <a:pt x="70455" y="429052"/>
                  </a:lnTo>
                  <a:lnTo>
                    <a:pt x="25969" y="419928"/>
                  </a:lnTo>
                  <a:lnTo>
                    <a:pt x="0" y="405383"/>
                  </a:lnTo>
                  <a:lnTo>
                    <a:pt x="0" y="0"/>
                  </a:lnTo>
                  <a:lnTo>
                    <a:pt x="2943" y="4956"/>
                  </a:lnTo>
                  <a:lnTo>
                    <a:pt x="11669" y="9819"/>
                  </a:lnTo>
                  <a:lnTo>
                    <a:pt x="70455" y="23718"/>
                  </a:lnTo>
                  <a:lnTo>
                    <a:pt x="134732" y="32273"/>
                  </a:lnTo>
                  <a:lnTo>
                    <a:pt x="173769" y="36298"/>
                  </a:lnTo>
                  <a:lnTo>
                    <a:pt x="217128" y="40135"/>
                  </a:lnTo>
                  <a:lnTo>
                    <a:pt x="264600" y="43772"/>
                  </a:lnTo>
                  <a:lnTo>
                    <a:pt x="315975" y="47196"/>
                  </a:lnTo>
                  <a:lnTo>
                    <a:pt x="371046" y="50392"/>
                  </a:lnTo>
                  <a:lnTo>
                    <a:pt x="429603" y="53348"/>
                  </a:lnTo>
                  <a:lnTo>
                    <a:pt x="491437" y="56049"/>
                  </a:lnTo>
                  <a:lnTo>
                    <a:pt x="556340" y="58483"/>
                  </a:lnTo>
                  <a:lnTo>
                    <a:pt x="624104" y="60637"/>
                  </a:lnTo>
                  <a:lnTo>
                    <a:pt x="694518" y="62495"/>
                  </a:lnTo>
                  <a:lnTo>
                    <a:pt x="767375" y="64046"/>
                  </a:lnTo>
                  <a:lnTo>
                    <a:pt x="842466" y="65276"/>
                  </a:lnTo>
                  <a:lnTo>
                    <a:pt x="919583" y="66171"/>
                  </a:lnTo>
                  <a:lnTo>
                    <a:pt x="998515" y="66718"/>
                  </a:lnTo>
                  <a:lnTo>
                    <a:pt x="1079055" y="66903"/>
                  </a:lnTo>
                  <a:lnTo>
                    <a:pt x="1159595" y="66718"/>
                  </a:lnTo>
                  <a:lnTo>
                    <a:pt x="1238527" y="66171"/>
                  </a:lnTo>
                  <a:lnTo>
                    <a:pt x="1315643" y="65276"/>
                  </a:lnTo>
                  <a:lnTo>
                    <a:pt x="1390734" y="64046"/>
                  </a:lnTo>
                  <a:lnTo>
                    <a:pt x="1463590" y="62495"/>
                  </a:lnTo>
                  <a:lnTo>
                    <a:pt x="1534004" y="60637"/>
                  </a:lnTo>
                  <a:lnTo>
                    <a:pt x="1601766" y="58483"/>
                  </a:lnTo>
                  <a:lnTo>
                    <a:pt x="1666667" y="56049"/>
                  </a:lnTo>
                  <a:lnTo>
                    <a:pt x="1728499" y="53348"/>
                  </a:lnTo>
                  <a:lnTo>
                    <a:pt x="1787052" y="50392"/>
                  </a:lnTo>
                  <a:lnTo>
                    <a:pt x="1842119" y="47196"/>
                  </a:lnTo>
                  <a:lnTo>
                    <a:pt x="1893489" y="43772"/>
                  </a:lnTo>
                  <a:lnTo>
                    <a:pt x="1940955" y="40135"/>
                  </a:lnTo>
                  <a:lnTo>
                    <a:pt x="1984308" y="36298"/>
                  </a:lnTo>
                  <a:lnTo>
                    <a:pt x="2023338" y="32273"/>
                  </a:lnTo>
                  <a:lnTo>
                    <a:pt x="2087596" y="23718"/>
                  </a:lnTo>
                  <a:lnTo>
                    <a:pt x="2132059" y="14576"/>
                  </a:lnTo>
                  <a:lnTo>
                    <a:pt x="2157983" y="0"/>
                  </a:lnTo>
                  <a:lnTo>
                    <a:pt x="2157983" y="405383"/>
                  </a:lnTo>
                  <a:lnTo>
                    <a:pt x="2112406" y="424556"/>
                  </a:lnTo>
                  <a:lnTo>
                    <a:pt x="2057837" y="433403"/>
                  </a:lnTo>
                  <a:lnTo>
                    <a:pt x="1984308" y="441612"/>
                  </a:lnTo>
                  <a:lnTo>
                    <a:pt x="1940955" y="445444"/>
                  </a:lnTo>
                  <a:lnTo>
                    <a:pt x="1893489" y="449076"/>
                  </a:lnTo>
                  <a:lnTo>
                    <a:pt x="1842119" y="452496"/>
                  </a:lnTo>
                  <a:lnTo>
                    <a:pt x="1787052" y="455688"/>
                  </a:lnTo>
                  <a:lnTo>
                    <a:pt x="1728499" y="458641"/>
                  </a:lnTo>
                  <a:lnTo>
                    <a:pt x="1666667" y="461340"/>
                  </a:lnTo>
                  <a:lnTo>
                    <a:pt x="1601766" y="463772"/>
                  </a:lnTo>
                  <a:lnTo>
                    <a:pt x="1534004" y="465923"/>
                  </a:lnTo>
                  <a:lnTo>
                    <a:pt x="1463590" y="467780"/>
                  </a:lnTo>
                  <a:lnTo>
                    <a:pt x="1390734" y="469330"/>
                  </a:lnTo>
                  <a:lnTo>
                    <a:pt x="1315643" y="470559"/>
                  </a:lnTo>
                  <a:lnTo>
                    <a:pt x="1238527" y="471454"/>
                  </a:lnTo>
                  <a:lnTo>
                    <a:pt x="1159595" y="472000"/>
                  </a:lnTo>
                  <a:lnTo>
                    <a:pt x="1079055" y="472185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724" y="3404616"/>
              <a:ext cx="2164079" cy="1417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256" y="3401694"/>
              <a:ext cx="2171103" cy="552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3296" y="4261815"/>
              <a:ext cx="685023" cy="17398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55363" y="4704587"/>
              <a:ext cx="1066800" cy="473075"/>
            </a:xfrm>
            <a:custGeom>
              <a:avLst/>
              <a:gdLst/>
              <a:ahLst/>
              <a:cxnLst/>
              <a:rect l="l" t="t" r="r" b="b"/>
              <a:pathLst>
                <a:path w="1066800" h="473075">
                  <a:moveTo>
                    <a:pt x="533146" y="472821"/>
                  </a:moveTo>
                  <a:lnTo>
                    <a:pt x="454324" y="472089"/>
                  </a:lnTo>
                  <a:lnTo>
                    <a:pt x="379094" y="469963"/>
                  </a:lnTo>
                  <a:lnTo>
                    <a:pt x="308282" y="466547"/>
                  </a:lnTo>
                  <a:lnTo>
                    <a:pt x="242716" y="461948"/>
                  </a:lnTo>
                  <a:lnTo>
                    <a:pt x="183220" y="456268"/>
                  </a:lnTo>
                  <a:lnTo>
                    <a:pt x="130621" y="449614"/>
                  </a:lnTo>
                  <a:lnTo>
                    <a:pt x="85745" y="442089"/>
                  </a:lnTo>
                  <a:lnTo>
                    <a:pt x="22468" y="424848"/>
                  </a:lnTo>
                  <a:lnTo>
                    <a:pt x="0" y="405384"/>
                  </a:lnTo>
                  <a:lnTo>
                    <a:pt x="0" y="0"/>
                  </a:lnTo>
                  <a:lnTo>
                    <a:pt x="5720" y="10052"/>
                  </a:lnTo>
                  <a:lnTo>
                    <a:pt x="22468" y="19636"/>
                  </a:lnTo>
                  <a:lnTo>
                    <a:pt x="85745" y="36988"/>
                  </a:lnTo>
                  <a:lnTo>
                    <a:pt x="130621" y="44549"/>
                  </a:lnTo>
                  <a:lnTo>
                    <a:pt x="183220" y="51229"/>
                  </a:lnTo>
                  <a:lnTo>
                    <a:pt x="242716" y="56926"/>
                  </a:lnTo>
                  <a:lnTo>
                    <a:pt x="308282" y="61537"/>
                  </a:lnTo>
                  <a:lnTo>
                    <a:pt x="379094" y="64957"/>
                  </a:lnTo>
                  <a:lnTo>
                    <a:pt x="454324" y="67085"/>
                  </a:lnTo>
                  <a:lnTo>
                    <a:pt x="533146" y="67817"/>
                  </a:lnTo>
                  <a:lnTo>
                    <a:pt x="611968" y="67085"/>
                  </a:lnTo>
                  <a:lnTo>
                    <a:pt x="687200" y="64957"/>
                  </a:lnTo>
                  <a:lnTo>
                    <a:pt x="758019" y="61537"/>
                  </a:lnTo>
                  <a:lnTo>
                    <a:pt x="823600" y="56926"/>
                  </a:lnTo>
                  <a:lnTo>
                    <a:pt x="883119" y="51229"/>
                  </a:lnTo>
                  <a:lnTo>
                    <a:pt x="935753" y="44549"/>
                  </a:lnTo>
                  <a:lnTo>
                    <a:pt x="980677" y="36988"/>
                  </a:lnTo>
                  <a:lnTo>
                    <a:pt x="1044101" y="19636"/>
                  </a:lnTo>
                  <a:lnTo>
                    <a:pt x="1066800" y="0"/>
                  </a:lnTo>
                  <a:lnTo>
                    <a:pt x="1066800" y="405384"/>
                  </a:lnTo>
                  <a:lnTo>
                    <a:pt x="1017068" y="433799"/>
                  </a:lnTo>
                  <a:lnTo>
                    <a:pt x="935753" y="449614"/>
                  </a:lnTo>
                  <a:lnTo>
                    <a:pt x="883119" y="456268"/>
                  </a:lnTo>
                  <a:lnTo>
                    <a:pt x="823600" y="461948"/>
                  </a:lnTo>
                  <a:lnTo>
                    <a:pt x="758019" y="466547"/>
                  </a:lnTo>
                  <a:lnTo>
                    <a:pt x="687200" y="469963"/>
                  </a:lnTo>
                  <a:lnTo>
                    <a:pt x="611968" y="472089"/>
                  </a:lnTo>
                  <a:lnTo>
                    <a:pt x="533146" y="472821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2315" y="4634483"/>
              <a:ext cx="1072896" cy="1417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8721" y="4631055"/>
              <a:ext cx="1079505" cy="552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23659" y="3127120"/>
              <a:ext cx="664210" cy="614680"/>
            </a:xfrm>
            <a:custGeom>
              <a:avLst/>
              <a:gdLst/>
              <a:ahLst/>
              <a:cxnLst/>
              <a:rect l="l" t="t" r="r" b="b"/>
              <a:pathLst>
                <a:path w="664209" h="614679">
                  <a:moveTo>
                    <a:pt x="166115" y="614299"/>
                  </a:moveTo>
                  <a:lnTo>
                    <a:pt x="0" y="463423"/>
                  </a:lnTo>
                  <a:lnTo>
                    <a:pt x="166115" y="282066"/>
                  </a:lnTo>
                  <a:lnTo>
                    <a:pt x="166115" y="364363"/>
                  </a:lnTo>
                  <a:lnTo>
                    <a:pt x="222379" y="352462"/>
                  </a:lnTo>
                  <a:lnTo>
                    <a:pt x="276412" y="337244"/>
                  </a:lnTo>
                  <a:lnTo>
                    <a:pt x="327968" y="318880"/>
                  </a:lnTo>
                  <a:lnTo>
                    <a:pt x="376802" y="297541"/>
                  </a:lnTo>
                  <a:lnTo>
                    <a:pt x="422666" y="273401"/>
                  </a:lnTo>
                  <a:lnTo>
                    <a:pt x="465316" y="246630"/>
                  </a:lnTo>
                  <a:lnTo>
                    <a:pt x="504505" y="217399"/>
                  </a:lnTo>
                  <a:lnTo>
                    <a:pt x="539987" y="185882"/>
                  </a:lnTo>
                  <a:lnTo>
                    <a:pt x="571515" y="152249"/>
                  </a:lnTo>
                  <a:lnTo>
                    <a:pt x="598844" y="116673"/>
                  </a:lnTo>
                  <a:lnTo>
                    <a:pt x="621727" y="79325"/>
                  </a:lnTo>
                  <a:lnTo>
                    <a:pt x="639919" y="40376"/>
                  </a:lnTo>
                  <a:lnTo>
                    <a:pt x="653173" y="0"/>
                  </a:lnTo>
                  <a:lnTo>
                    <a:pt x="657836" y="20470"/>
                  </a:lnTo>
                  <a:lnTo>
                    <a:pt x="661198" y="41187"/>
                  </a:lnTo>
                  <a:lnTo>
                    <a:pt x="663233" y="62145"/>
                  </a:lnTo>
                  <a:lnTo>
                    <a:pt x="663917" y="83337"/>
                  </a:lnTo>
                  <a:lnTo>
                    <a:pt x="661134" y="125964"/>
                  </a:lnTo>
                  <a:lnTo>
                    <a:pt x="652948" y="167504"/>
                  </a:lnTo>
                  <a:lnTo>
                    <a:pt x="639602" y="207789"/>
                  </a:lnTo>
                  <a:lnTo>
                    <a:pt x="621343" y="246651"/>
                  </a:lnTo>
                  <a:lnTo>
                    <a:pt x="598414" y="283921"/>
                  </a:lnTo>
                  <a:lnTo>
                    <a:pt x="571060" y="319430"/>
                  </a:lnTo>
                  <a:lnTo>
                    <a:pt x="539526" y="353011"/>
                  </a:lnTo>
                  <a:lnTo>
                    <a:pt x="504056" y="384494"/>
                  </a:lnTo>
                  <a:lnTo>
                    <a:pt x="464895" y="413711"/>
                  </a:lnTo>
                  <a:lnTo>
                    <a:pt x="422288" y="440495"/>
                  </a:lnTo>
                  <a:lnTo>
                    <a:pt x="376479" y="464675"/>
                  </a:lnTo>
                  <a:lnTo>
                    <a:pt x="327712" y="486085"/>
                  </a:lnTo>
                  <a:lnTo>
                    <a:pt x="276233" y="504555"/>
                  </a:lnTo>
                  <a:lnTo>
                    <a:pt x="222286" y="519917"/>
                  </a:lnTo>
                  <a:lnTo>
                    <a:pt x="166115" y="532002"/>
                  </a:lnTo>
                  <a:lnTo>
                    <a:pt x="166115" y="6142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0612" y="2578607"/>
              <a:ext cx="670560" cy="633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4033" y="2574874"/>
              <a:ext cx="680186" cy="11798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22720" y="4462525"/>
              <a:ext cx="664845" cy="614045"/>
            </a:xfrm>
            <a:custGeom>
              <a:avLst/>
              <a:gdLst/>
              <a:ahLst/>
              <a:cxnLst/>
              <a:rect l="l" t="t" r="r" b="b"/>
              <a:pathLst>
                <a:path w="664845" h="614045">
                  <a:moveTo>
                    <a:pt x="166115" y="613918"/>
                  </a:moveTo>
                  <a:lnTo>
                    <a:pt x="0" y="463041"/>
                  </a:lnTo>
                  <a:lnTo>
                    <a:pt x="166115" y="281686"/>
                  </a:lnTo>
                  <a:lnTo>
                    <a:pt x="166115" y="365506"/>
                  </a:lnTo>
                  <a:lnTo>
                    <a:pt x="222514" y="353361"/>
                  </a:lnTo>
                  <a:lnTo>
                    <a:pt x="276662" y="337936"/>
                  </a:lnTo>
                  <a:lnTo>
                    <a:pt x="328314" y="319400"/>
                  </a:lnTo>
                  <a:lnTo>
                    <a:pt x="377226" y="297921"/>
                  </a:lnTo>
                  <a:lnTo>
                    <a:pt x="423153" y="273667"/>
                  </a:lnTo>
                  <a:lnTo>
                    <a:pt x="465852" y="246808"/>
                  </a:lnTo>
                  <a:lnTo>
                    <a:pt x="505078" y="217512"/>
                  </a:lnTo>
                  <a:lnTo>
                    <a:pt x="540585" y="185947"/>
                  </a:lnTo>
                  <a:lnTo>
                    <a:pt x="572131" y="152283"/>
                  </a:lnTo>
                  <a:lnTo>
                    <a:pt x="599471" y="116687"/>
                  </a:lnTo>
                  <a:lnTo>
                    <a:pt x="622360" y="79329"/>
                  </a:lnTo>
                  <a:lnTo>
                    <a:pt x="640554" y="40377"/>
                  </a:lnTo>
                  <a:lnTo>
                    <a:pt x="653808" y="0"/>
                  </a:lnTo>
                  <a:lnTo>
                    <a:pt x="658471" y="20470"/>
                  </a:lnTo>
                  <a:lnTo>
                    <a:pt x="661833" y="41187"/>
                  </a:lnTo>
                  <a:lnTo>
                    <a:pt x="663868" y="62145"/>
                  </a:lnTo>
                  <a:lnTo>
                    <a:pt x="664552" y="83337"/>
                  </a:lnTo>
                  <a:lnTo>
                    <a:pt x="661769" y="125964"/>
                  </a:lnTo>
                  <a:lnTo>
                    <a:pt x="653581" y="167503"/>
                  </a:lnTo>
                  <a:lnTo>
                    <a:pt x="640232" y="207786"/>
                  </a:lnTo>
                  <a:lnTo>
                    <a:pt x="621966" y="246644"/>
                  </a:lnTo>
                  <a:lnTo>
                    <a:pt x="599026" y="283907"/>
                  </a:lnTo>
                  <a:lnTo>
                    <a:pt x="571655" y="319406"/>
                  </a:lnTo>
                  <a:lnTo>
                    <a:pt x="540097" y="352972"/>
                  </a:lnTo>
                  <a:lnTo>
                    <a:pt x="504595" y="384436"/>
                  </a:lnTo>
                  <a:lnTo>
                    <a:pt x="465393" y="413629"/>
                  </a:lnTo>
                  <a:lnTo>
                    <a:pt x="422735" y="440382"/>
                  </a:lnTo>
                  <a:lnTo>
                    <a:pt x="376863" y="464525"/>
                  </a:lnTo>
                  <a:lnTo>
                    <a:pt x="328022" y="485890"/>
                  </a:lnTo>
                  <a:lnTo>
                    <a:pt x="276455" y="504307"/>
                  </a:lnTo>
                  <a:lnTo>
                    <a:pt x="222405" y="519607"/>
                  </a:lnTo>
                  <a:lnTo>
                    <a:pt x="166115" y="531622"/>
                  </a:lnTo>
                  <a:lnTo>
                    <a:pt x="166115" y="61391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9671" y="3913632"/>
              <a:ext cx="670559" cy="6355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13728" y="3910279"/>
              <a:ext cx="680186" cy="117983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272279" y="3375025"/>
            <a:ext cx="63436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387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9079" y="4577714"/>
            <a:ext cx="1040765" cy="49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925" algn="ctr">
              <a:lnSpc>
                <a:spcPts val="1860"/>
              </a:lnSpc>
              <a:spcBef>
                <a:spcPts val="9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116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60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报名成功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4345" y="1356995"/>
            <a:ext cx="3451860" cy="1294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EABAB"/>
                </a:solidFill>
                <a:latin typeface="微软雅黑"/>
                <a:cs typeface="微软雅黑"/>
              </a:rPr>
              <a:t>活动流量转化漏斗图</a:t>
            </a:r>
            <a:endParaRPr sz="1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200">
              <a:latin typeface="微软雅黑"/>
              <a:cs typeface="微软雅黑"/>
            </a:endParaRPr>
          </a:p>
          <a:p>
            <a:pPr marL="65405">
              <a:lnSpc>
                <a:spcPts val="1885"/>
              </a:lnSpc>
              <a:spcBef>
                <a:spcPts val="5"/>
              </a:spcBef>
            </a:pPr>
            <a:r>
              <a:rPr sz="1600" spc="-5" dirty="0">
                <a:solidFill>
                  <a:srgbClr val="DEEBF7"/>
                </a:solidFill>
                <a:latin typeface="Calibri"/>
                <a:cs typeface="Calibri"/>
              </a:rPr>
              <a:t>2069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</a:pPr>
            <a:r>
              <a:rPr sz="1600" dirty="0">
                <a:solidFill>
                  <a:srgbClr val="FFFFFF"/>
                </a:solidFill>
                <a:latin typeface="微软雅黑"/>
                <a:cs typeface="微软雅黑"/>
              </a:rPr>
              <a:t>活动</a:t>
            </a:r>
            <a:r>
              <a:rPr sz="1600" spc="-5" dirty="0">
                <a:solidFill>
                  <a:srgbClr val="FFFFFF"/>
                </a:solidFill>
                <a:latin typeface="微软雅黑"/>
                <a:cs typeface="微软雅黑"/>
              </a:rPr>
              <a:t>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9039" y="6216650"/>
            <a:ext cx="1722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注：数据统计范围为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10.12-10.28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21814" y="1429385"/>
            <a:ext cx="8870950" cy="4681220"/>
            <a:chOff x="1821814" y="1429385"/>
            <a:chExt cx="8870950" cy="4681220"/>
          </a:xfrm>
        </p:grpSpPr>
        <p:sp>
          <p:nvSpPr>
            <p:cNvPr id="28" name="object 28"/>
            <p:cNvSpPr/>
            <p:nvPr/>
          </p:nvSpPr>
          <p:spPr>
            <a:xfrm>
              <a:off x="1821815" y="1429384"/>
              <a:ext cx="8870950" cy="4681220"/>
            </a:xfrm>
            <a:custGeom>
              <a:avLst/>
              <a:gdLst/>
              <a:ahLst/>
              <a:cxnLst/>
              <a:rect l="l" t="t" r="r" b="b"/>
              <a:pathLst>
                <a:path w="8870950" h="4681220">
                  <a:moveTo>
                    <a:pt x="8870950" y="4271010"/>
                  </a:moveTo>
                  <a:lnTo>
                    <a:pt x="8789149" y="4223182"/>
                  </a:lnTo>
                  <a:lnTo>
                    <a:pt x="8787752" y="4222699"/>
                  </a:lnTo>
                  <a:lnTo>
                    <a:pt x="8786266" y="4222788"/>
                  </a:lnTo>
                  <a:lnTo>
                    <a:pt x="8784933" y="4223436"/>
                  </a:lnTo>
                  <a:lnTo>
                    <a:pt x="8783942" y="4224553"/>
                  </a:lnTo>
                  <a:lnTo>
                    <a:pt x="8783460" y="4225963"/>
                  </a:lnTo>
                  <a:lnTo>
                    <a:pt x="8783549" y="4227436"/>
                  </a:lnTo>
                  <a:lnTo>
                    <a:pt x="8784196" y="4228782"/>
                  </a:lnTo>
                  <a:lnTo>
                    <a:pt x="8785314" y="4229760"/>
                  </a:lnTo>
                  <a:lnTo>
                    <a:pt x="8849296" y="4267174"/>
                  </a:lnTo>
                  <a:lnTo>
                    <a:pt x="618782" y="4258932"/>
                  </a:lnTo>
                  <a:lnTo>
                    <a:pt x="609003" y="21640"/>
                  </a:lnTo>
                  <a:lnTo>
                    <a:pt x="608977" y="9474"/>
                  </a:lnTo>
                  <a:lnTo>
                    <a:pt x="609028" y="21678"/>
                  </a:lnTo>
                  <a:lnTo>
                    <a:pt x="646506" y="85585"/>
                  </a:lnTo>
                  <a:lnTo>
                    <a:pt x="647496" y="86702"/>
                  </a:lnTo>
                  <a:lnTo>
                    <a:pt x="648843" y="87350"/>
                  </a:lnTo>
                  <a:lnTo>
                    <a:pt x="650316" y="87439"/>
                  </a:lnTo>
                  <a:lnTo>
                    <a:pt x="651725" y="86944"/>
                  </a:lnTo>
                  <a:lnTo>
                    <a:pt x="652830" y="85953"/>
                  </a:lnTo>
                  <a:lnTo>
                    <a:pt x="653491" y="84620"/>
                  </a:lnTo>
                  <a:lnTo>
                    <a:pt x="653567" y="83134"/>
                  </a:lnTo>
                  <a:lnTo>
                    <a:pt x="653084" y="81737"/>
                  </a:lnTo>
                  <a:lnTo>
                    <a:pt x="609587" y="7569"/>
                  </a:lnTo>
                  <a:lnTo>
                    <a:pt x="609015" y="7569"/>
                  </a:lnTo>
                  <a:lnTo>
                    <a:pt x="609574" y="7556"/>
                  </a:lnTo>
                  <a:lnTo>
                    <a:pt x="605155" y="0"/>
                  </a:lnTo>
                  <a:lnTo>
                    <a:pt x="557606" y="81953"/>
                  </a:lnTo>
                  <a:lnTo>
                    <a:pt x="557199" y="83134"/>
                  </a:lnTo>
                  <a:lnTo>
                    <a:pt x="557212" y="84836"/>
                  </a:lnTo>
                  <a:lnTo>
                    <a:pt x="557872" y="86182"/>
                  </a:lnTo>
                  <a:lnTo>
                    <a:pt x="558990" y="87160"/>
                  </a:lnTo>
                  <a:lnTo>
                    <a:pt x="560387" y="87642"/>
                  </a:lnTo>
                  <a:lnTo>
                    <a:pt x="561873" y="87541"/>
                  </a:lnTo>
                  <a:lnTo>
                    <a:pt x="563206" y="86893"/>
                  </a:lnTo>
                  <a:lnTo>
                    <a:pt x="564197" y="85775"/>
                  </a:lnTo>
                  <a:lnTo>
                    <a:pt x="601383" y="21678"/>
                  </a:lnTo>
                  <a:lnTo>
                    <a:pt x="601535" y="87655"/>
                  </a:lnTo>
                  <a:lnTo>
                    <a:pt x="611162" y="4258932"/>
                  </a:lnTo>
                  <a:lnTo>
                    <a:pt x="0" y="4258310"/>
                  </a:lnTo>
                  <a:lnTo>
                    <a:pt x="0" y="4265930"/>
                  </a:lnTo>
                  <a:lnTo>
                    <a:pt x="611174" y="4266552"/>
                  </a:lnTo>
                  <a:lnTo>
                    <a:pt x="612140" y="4680597"/>
                  </a:lnTo>
                  <a:lnTo>
                    <a:pt x="619760" y="4680572"/>
                  </a:lnTo>
                  <a:lnTo>
                    <a:pt x="618794" y="4266552"/>
                  </a:lnTo>
                  <a:lnTo>
                    <a:pt x="8849296" y="4274794"/>
                  </a:lnTo>
                  <a:lnTo>
                    <a:pt x="8785225" y="4312082"/>
                  </a:lnTo>
                  <a:lnTo>
                    <a:pt x="8784107" y="4313072"/>
                  </a:lnTo>
                  <a:lnTo>
                    <a:pt x="8783460" y="4314406"/>
                  </a:lnTo>
                  <a:lnTo>
                    <a:pt x="8783371" y="4315892"/>
                  </a:lnTo>
                  <a:lnTo>
                    <a:pt x="8783853" y="4317289"/>
                  </a:lnTo>
                  <a:lnTo>
                    <a:pt x="8784831" y="4318406"/>
                  </a:lnTo>
                  <a:lnTo>
                    <a:pt x="8786165" y="4319054"/>
                  </a:lnTo>
                  <a:lnTo>
                    <a:pt x="8787651" y="4319155"/>
                  </a:lnTo>
                  <a:lnTo>
                    <a:pt x="8789060" y="4318673"/>
                  </a:lnTo>
                  <a:lnTo>
                    <a:pt x="8864422" y="4274807"/>
                  </a:lnTo>
                  <a:lnTo>
                    <a:pt x="8870950" y="427101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638032" y="3746449"/>
              <a:ext cx="664210" cy="1329055"/>
            </a:xfrm>
            <a:custGeom>
              <a:avLst/>
              <a:gdLst/>
              <a:ahLst/>
              <a:cxnLst/>
              <a:rect l="l" t="t" r="r" b="b"/>
              <a:pathLst>
                <a:path w="664209" h="1329054">
                  <a:moveTo>
                    <a:pt x="166116" y="1328470"/>
                  </a:moveTo>
                  <a:lnTo>
                    <a:pt x="0" y="1200454"/>
                  </a:lnTo>
                  <a:lnTo>
                    <a:pt x="166116" y="996238"/>
                  </a:lnTo>
                  <a:lnTo>
                    <a:pt x="166116" y="1080058"/>
                  </a:lnTo>
                  <a:lnTo>
                    <a:pt x="197151" y="1064052"/>
                  </a:lnTo>
                  <a:lnTo>
                    <a:pt x="257278" y="1024250"/>
                  </a:lnTo>
                  <a:lnTo>
                    <a:pt x="314546" y="974543"/>
                  </a:lnTo>
                  <a:lnTo>
                    <a:pt x="342007" y="946156"/>
                  </a:lnTo>
                  <a:lnTo>
                    <a:pt x="368633" y="915509"/>
                  </a:lnTo>
                  <a:lnTo>
                    <a:pt x="394382" y="882675"/>
                  </a:lnTo>
                  <a:lnTo>
                    <a:pt x="419216" y="847726"/>
                  </a:lnTo>
                  <a:lnTo>
                    <a:pt x="443093" y="810734"/>
                  </a:lnTo>
                  <a:lnTo>
                    <a:pt x="465974" y="771771"/>
                  </a:lnTo>
                  <a:lnTo>
                    <a:pt x="487817" y="730910"/>
                  </a:lnTo>
                  <a:lnTo>
                    <a:pt x="508584" y="688224"/>
                  </a:lnTo>
                  <a:lnTo>
                    <a:pt x="528232" y="643783"/>
                  </a:lnTo>
                  <a:lnTo>
                    <a:pt x="546723" y="597661"/>
                  </a:lnTo>
                  <a:lnTo>
                    <a:pt x="564016" y="549929"/>
                  </a:lnTo>
                  <a:lnTo>
                    <a:pt x="580071" y="500661"/>
                  </a:lnTo>
                  <a:lnTo>
                    <a:pt x="594847" y="449928"/>
                  </a:lnTo>
                  <a:lnTo>
                    <a:pt x="608304" y="397802"/>
                  </a:lnTo>
                  <a:lnTo>
                    <a:pt x="620402" y="344356"/>
                  </a:lnTo>
                  <a:lnTo>
                    <a:pt x="631100" y="289662"/>
                  </a:lnTo>
                  <a:lnTo>
                    <a:pt x="640359" y="233792"/>
                  </a:lnTo>
                  <a:lnTo>
                    <a:pt x="648137" y="176818"/>
                  </a:lnTo>
                  <a:lnTo>
                    <a:pt x="654396" y="118814"/>
                  </a:lnTo>
                  <a:lnTo>
                    <a:pt x="659093" y="59850"/>
                  </a:lnTo>
                  <a:lnTo>
                    <a:pt x="662190" y="0"/>
                  </a:lnTo>
                  <a:lnTo>
                    <a:pt x="663373" y="41660"/>
                  </a:lnTo>
                  <a:lnTo>
                    <a:pt x="663765" y="83464"/>
                  </a:lnTo>
                  <a:lnTo>
                    <a:pt x="662900" y="145247"/>
                  </a:lnTo>
                  <a:lnTo>
                    <a:pt x="660334" y="206220"/>
                  </a:lnTo>
                  <a:lnTo>
                    <a:pt x="656109" y="266306"/>
                  </a:lnTo>
                  <a:lnTo>
                    <a:pt x="650267" y="325430"/>
                  </a:lnTo>
                  <a:lnTo>
                    <a:pt x="642849" y="383517"/>
                  </a:lnTo>
                  <a:lnTo>
                    <a:pt x="633898" y="440490"/>
                  </a:lnTo>
                  <a:lnTo>
                    <a:pt x="623455" y="496276"/>
                  </a:lnTo>
                  <a:lnTo>
                    <a:pt x="611564" y="550797"/>
                  </a:lnTo>
                  <a:lnTo>
                    <a:pt x="598265" y="603980"/>
                  </a:lnTo>
                  <a:lnTo>
                    <a:pt x="583600" y="655747"/>
                  </a:lnTo>
                  <a:lnTo>
                    <a:pt x="567613" y="706024"/>
                  </a:lnTo>
                  <a:lnTo>
                    <a:pt x="550344" y="754735"/>
                  </a:lnTo>
                  <a:lnTo>
                    <a:pt x="531836" y="801805"/>
                  </a:lnTo>
                  <a:lnTo>
                    <a:pt x="512130" y="847158"/>
                  </a:lnTo>
                  <a:lnTo>
                    <a:pt x="491269" y="890719"/>
                  </a:lnTo>
                  <a:lnTo>
                    <a:pt x="469295" y="932412"/>
                  </a:lnTo>
                  <a:lnTo>
                    <a:pt x="446250" y="972162"/>
                  </a:lnTo>
                  <a:lnTo>
                    <a:pt x="422175" y="1009893"/>
                  </a:lnTo>
                  <a:lnTo>
                    <a:pt x="397113" y="1045530"/>
                  </a:lnTo>
                  <a:lnTo>
                    <a:pt x="371106" y="1078997"/>
                  </a:lnTo>
                  <a:lnTo>
                    <a:pt x="344196" y="1110219"/>
                  </a:lnTo>
                  <a:lnTo>
                    <a:pt x="316424" y="1139120"/>
                  </a:lnTo>
                  <a:lnTo>
                    <a:pt x="287833" y="1165625"/>
                  </a:lnTo>
                  <a:lnTo>
                    <a:pt x="228361" y="1211145"/>
                  </a:lnTo>
                  <a:lnTo>
                    <a:pt x="166116" y="1246174"/>
                  </a:lnTo>
                  <a:lnTo>
                    <a:pt x="166116" y="132847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34983" y="2459736"/>
              <a:ext cx="670559" cy="13731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8227" y="2456103"/>
              <a:ext cx="680237" cy="26289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50179" y="3593160"/>
              <a:ext cx="889562" cy="327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6963" y="2009775"/>
              <a:ext cx="3303689" cy="42631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27476" y="4136720"/>
              <a:ext cx="1659255" cy="2133600"/>
            </a:xfrm>
            <a:custGeom>
              <a:avLst/>
              <a:gdLst/>
              <a:ahLst/>
              <a:cxnLst/>
              <a:rect l="l" t="t" r="r" b="b"/>
              <a:pathLst>
                <a:path w="1659254" h="2133600">
                  <a:moveTo>
                    <a:pt x="1167901" y="1494"/>
                  </a:moveTo>
                  <a:lnTo>
                    <a:pt x="1167561" y="0"/>
                  </a:lnTo>
                  <a:lnTo>
                    <a:pt x="1168452" y="655"/>
                  </a:lnTo>
                  <a:lnTo>
                    <a:pt x="1167901" y="1494"/>
                  </a:lnTo>
                  <a:close/>
                </a:path>
                <a:path w="1659254" h="2133600">
                  <a:moveTo>
                    <a:pt x="1640255" y="2082800"/>
                  </a:moveTo>
                  <a:lnTo>
                    <a:pt x="1174133" y="28958"/>
                  </a:lnTo>
                  <a:lnTo>
                    <a:pt x="1184808" y="12700"/>
                  </a:lnTo>
                  <a:lnTo>
                    <a:pt x="1168452" y="655"/>
                  </a:lnTo>
                  <a:lnTo>
                    <a:pt x="1168882" y="0"/>
                  </a:lnTo>
                  <a:lnTo>
                    <a:pt x="1186129" y="0"/>
                  </a:lnTo>
                  <a:lnTo>
                    <a:pt x="1658823" y="2070100"/>
                  </a:lnTo>
                  <a:lnTo>
                    <a:pt x="1647494" y="2070100"/>
                  </a:lnTo>
                  <a:lnTo>
                    <a:pt x="1640255" y="2082800"/>
                  </a:lnTo>
                  <a:close/>
                </a:path>
                <a:path w="1659254" h="2133600">
                  <a:moveTo>
                    <a:pt x="1174133" y="28958"/>
                  </a:moveTo>
                  <a:lnTo>
                    <a:pt x="1167901" y="1494"/>
                  </a:lnTo>
                  <a:lnTo>
                    <a:pt x="1168452" y="655"/>
                  </a:lnTo>
                  <a:lnTo>
                    <a:pt x="1184808" y="12700"/>
                  </a:lnTo>
                  <a:lnTo>
                    <a:pt x="1174133" y="28958"/>
                  </a:lnTo>
                  <a:close/>
                </a:path>
                <a:path w="1659254" h="2133600">
                  <a:moveTo>
                    <a:pt x="17449" y="1790700"/>
                  </a:moveTo>
                  <a:lnTo>
                    <a:pt x="14681" y="1778000"/>
                  </a:lnTo>
                  <a:lnTo>
                    <a:pt x="1524" y="1778000"/>
                  </a:lnTo>
                  <a:lnTo>
                    <a:pt x="1167901" y="1494"/>
                  </a:lnTo>
                  <a:lnTo>
                    <a:pt x="1174133" y="28958"/>
                  </a:lnTo>
                  <a:lnTo>
                    <a:pt x="17449" y="1790700"/>
                  </a:lnTo>
                  <a:close/>
                </a:path>
                <a:path w="1659254" h="2133600">
                  <a:moveTo>
                    <a:pt x="17449" y="1790700"/>
                  </a:moveTo>
                  <a:lnTo>
                    <a:pt x="444" y="1790700"/>
                  </a:lnTo>
                  <a:lnTo>
                    <a:pt x="0" y="1778000"/>
                  </a:lnTo>
                  <a:lnTo>
                    <a:pt x="14681" y="1778000"/>
                  </a:lnTo>
                  <a:lnTo>
                    <a:pt x="17449" y="1790700"/>
                  </a:lnTo>
                  <a:close/>
                </a:path>
                <a:path w="1659254" h="2133600">
                  <a:moveTo>
                    <a:pt x="46189" y="1790700"/>
                  </a:moveTo>
                  <a:lnTo>
                    <a:pt x="17449" y="1790700"/>
                  </a:lnTo>
                  <a:lnTo>
                    <a:pt x="25788" y="1778000"/>
                  </a:lnTo>
                  <a:lnTo>
                    <a:pt x="30353" y="1778000"/>
                  </a:lnTo>
                  <a:lnTo>
                    <a:pt x="46189" y="1790700"/>
                  </a:lnTo>
                  <a:close/>
                </a:path>
                <a:path w="1659254" h="2133600">
                  <a:moveTo>
                    <a:pt x="78016" y="1816100"/>
                  </a:moveTo>
                  <a:lnTo>
                    <a:pt x="35941" y="1816100"/>
                  </a:lnTo>
                  <a:lnTo>
                    <a:pt x="4292" y="1790700"/>
                  </a:lnTo>
                  <a:lnTo>
                    <a:pt x="46126" y="1790700"/>
                  </a:lnTo>
                  <a:lnTo>
                    <a:pt x="62052" y="1803400"/>
                  </a:lnTo>
                  <a:lnTo>
                    <a:pt x="78016" y="1816100"/>
                  </a:lnTo>
                  <a:close/>
                </a:path>
                <a:path w="1659254" h="2133600">
                  <a:moveTo>
                    <a:pt x="142760" y="1854200"/>
                  </a:moveTo>
                  <a:lnTo>
                    <a:pt x="100533" y="1854200"/>
                  </a:lnTo>
                  <a:lnTo>
                    <a:pt x="51955" y="1816100"/>
                  </a:lnTo>
                  <a:lnTo>
                    <a:pt x="77939" y="1816100"/>
                  </a:lnTo>
                  <a:lnTo>
                    <a:pt x="94068" y="1828800"/>
                  </a:lnTo>
                  <a:lnTo>
                    <a:pt x="110134" y="1828800"/>
                  </a:lnTo>
                  <a:lnTo>
                    <a:pt x="126441" y="1841500"/>
                  </a:lnTo>
                  <a:lnTo>
                    <a:pt x="142760" y="1854200"/>
                  </a:lnTo>
                  <a:close/>
                </a:path>
                <a:path w="1659254" h="2133600">
                  <a:moveTo>
                    <a:pt x="208940" y="1892300"/>
                  </a:moveTo>
                  <a:lnTo>
                    <a:pt x="166598" y="1892300"/>
                  </a:lnTo>
                  <a:lnTo>
                    <a:pt x="116916" y="1854200"/>
                  </a:lnTo>
                  <a:lnTo>
                    <a:pt x="142684" y="1854200"/>
                  </a:lnTo>
                  <a:lnTo>
                    <a:pt x="159181" y="1866900"/>
                  </a:lnTo>
                  <a:lnTo>
                    <a:pt x="175602" y="1866900"/>
                  </a:lnTo>
                  <a:lnTo>
                    <a:pt x="192265" y="1879600"/>
                  </a:lnTo>
                  <a:lnTo>
                    <a:pt x="208940" y="1892300"/>
                  </a:lnTo>
                  <a:close/>
                </a:path>
                <a:path w="1659254" h="2133600">
                  <a:moveTo>
                    <a:pt x="259486" y="1917700"/>
                  </a:moveTo>
                  <a:lnTo>
                    <a:pt x="217068" y="1917700"/>
                  </a:lnTo>
                  <a:lnTo>
                    <a:pt x="183337" y="1892300"/>
                  </a:lnTo>
                  <a:lnTo>
                    <a:pt x="225628" y="1892300"/>
                  </a:lnTo>
                  <a:lnTo>
                    <a:pt x="242557" y="1905000"/>
                  </a:lnTo>
                  <a:lnTo>
                    <a:pt x="259486" y="1917700"/>
                  </a:lnTo>
                  <a:close/>
                </a:path>
                <a:path w="1659254" h="2133600">
                  <a:moveTo>
                    <a:pt x="328053" y="1943100"/>
                  </a:moveTo>
                  <a:lnTo>
                    <a:pt x="268325" y="1943100"/>
                  </a:lnTo>
                  <a:lnTo>
                    <a:pt x="234073" y="1917700"/>
                  </a:lnTo>
                  <a:lnTo>
                    <a:pt x="276428" y="1917700"/>
                  </a:lnTo>
                  <a:lnTo>
                    <a:pt x="293611" y="1930400"/>
                  </a:lnTo>
                  <a:lnTo>
                    <a:pt x="310705" y="1930400"/>
                  </a:lnTo>
                  <a:lnTo>
                    <a:pt x="328053" y="1943100"/>
                  </a:lnTo>
                  <a:close/>
                </a:path>
                <a:path w="1659254" h="2133600">
                  <a:moveTo>
                    <a:pt x="345401" y="1955800"/>
                  </a:moveTo>
                  <a:lnTo>
                    <a:pt x="302920" y="1955800"/>
                  </a:lnTo>
                  <a:lnTo>
                    <a:pt x="285584" y="1943100"/>
                  </a:lnTo>
                  <a:lnTo>
                    <a:pt x="327977" y="1943100"/>
                  </a:lnTo>
                  <a:lnTo>
                    <a:pt x="345401" y="1955800"/>
                  </a:lnTo>
                  <a:close/>
                </a:path>
                <a:path w="1659254" h="2133600">
                  <a:moveTo>
                    <a:pt x="415556" y="1981200"/>
                  </a:moveTo>
                  <a:lnTo>
                    <a:pt x="355422" y="1981200"/>
                  </a:lnTo>
                  <a:lnTo>
                    <a:pt x="320344" y="1955800"/>
                  </a:lnTo>
                  <a:lnTo>
                    <a:pt x="362737" y="1955800"/>
                  </a:lnTo>
                  <a:lnTo>
                    <a:pt x="380326" y="1968500"/>
                  </a:lnTo>
                  <a:lnTo>
                    <a:pt x="397827" y="1968500"/>
                  </a:lnTo>
                  <a:lnTo>
                    <a:pt x="415556" y="1981200"/>
                  </a:lnTo>
                  <a:close/>
                </a:path>
                <a:path w="1659254" h="2133600">
                  <a:moveTo>
                    <a:pt x="451103" y="1993900"/>
                  </a:moveTo>
                  <a:lnTo>
                    <a:pt x="390817" y="1993900"/>
                  </a:lnTo>
                  <a:lnTo>
                    <a:pt x="373087" y="1981200"/>
                  </a:lnTo>
                  <a:lnTo>
                    <a:pt x="433222" y="1981200"/>
                  </a:lnTo>
                  <a:lnTo>
                    <a:pt x="451103" y="1993900"/>
                  </a:lnTo>
                  <a:close/>
                </a:path>
                <a:path w="1659254" h="2133600">
                  <a:moveTo>
                    <a:pt x="486956" y="2006600"/>
                  </a:moveTo>
                  <a:lnTo>
                    <a:pt x="426529" y="2006600"/>
                  </a:lnTo>
                  <a:lnTo>
                    <a:pt x="408635" y="1993900"/>
                  </a:lnTo>
                  <a:lnTo>
                    <a:pt x="468909" y="1993900"/>
                  </a:lnTo>
                  <a:lnTo>
                    <a:pt x="486956" y="2006600"/>
                  </a:lnTo>
                  <a:close/>
                </a:path>
                <a:path w="1659254" h="2133600">
                  <a:moveTo>
                    <a:pt x="523087" y="2019300"/>
                  </a:moveTo>
                  <a:lnTo>
                    <a:pt x="462546" y="2019300"/>
                  </a:lnTo>
                  <a:lnTo>
                    <a:pt x="444500" y="2006600"/>
                  </a:lnTo>
                  <a:lnTo>
                    <a:pt x="504901" y="2006600"/>
                  </a:lnTo>
                  <a:lnTo>
                    <a:pt x="523087" y="2019300"/>
                  </a:lnTo>
                  <a:close/>
                </a:path>
                <a:path w="1659254" h="2133600">
                  <a:moveTo>
                    <a:pt x="559511" y="2032000"/>
                  </a:moveTo>
                  <a:lnTo>
                    <a:pt x="498868" y="2032000"/>
                  </a:lnTo>
                  <a:lnTo>
                    <a:pt x="480669" y="2019300"/>
                  </a:lnTo>
                  <a:lnTo>
                    <a:pt x="541185" y="2019300"/>
                  </a:lnTo>
                  <a:lnTo>
                    <a:pt x="559511" y="2032000"/>
                  </a:lnTo>
                  <a:close/>
                </a:path>
                <a:path w="1659254" h="2133600">
                  <a:moveTo>
                    <a:pt x="596214" y="2044700"/>
                  </a:moveTo>
                  <a:lnTo>
                    <a:pt x="535482" y="2044700"/>
                  </a:lnTo>
                  <a:lnTo>
                    <a:pt x="517131" y="2032000"/>
                  </a:lnTo>
                  <a:lnTo>
                    <a:pt x="577735" y="2032000"/>
                  </a:lnTo>
                  <a:lnTo>
                    <a:pt x="596214" y="2044700"/>
                  </a:lnTo>
                  <a:close/>
                </a:path>
                <a:path w="1659254" h="2133600">
                  <a:moveTo>
                    <a:pt x="651776" y="2057400"/>
                  </a:moveTo>
                  <a:lnTo>
                    <a:pt x="572376" y="2057400"/>
                  </a:lnTo>
                  <a:lnTo>
                    <a:pt x="553885" y="2044700"/>
                  </a:lnTo>
                  <a:lnTo>
                    <a:pt x="633095" y="2044700"/>
                  </a:lnTo>
                  <a:lnTo>
                    <a:pt x="651776" y="2057400"/>
                  </a:lnTo>
                  <a:close/>
                </a:path>
                <a:path w="1659254" h="2133600">
                  <a:moveTo>
                    <a:pt x="689140" y="2070100"/>
                  </a:moveTo>
                  <a:lnTo>
                    <a:pt x="628230" y="2070100"/>
                  </a:lnTo>
                  <a:lnTo>
                    <a:pt x="609549" y="2057400"/>
                  </a:lnTo>
                  <a:lnTo>
                    <a:pt x="670344" y="2057400"/>
                  </a:lnTo>
                  <a:lnTo>
                    <a:pt x="689140" y="2070100"/>
                  </a:lnTo>
                  <a:close/>
                </a:path>
                <a:path w="1659254" h="2133600">
                  <a:moveTo>
                    <a:pt x="745680" y="2082800"/>
                  </a:moveTo>
                  <a:lnTo>
                    <a:pt x="665810" y="2082800"/>
                  </a:lnTo>
                  <a:lnTo>
                    <a:pt x="646988" y="2070100"/>
                  </a:lnTo>
                  <a:lnTo>
                    <a:pt x="726681" y="2070100"/>
                  </a:lnTo>
                  <a:lnTo>
                    <a:pt x="745680" y="2082800"/>
                  </a:lnTo>
                  <a:close/>
                </a:path>
                <a:path w="1659254" h="2133600">
                  <a:moveTo>
                    <a:pt x="1640255" y="2082800"/>
                  </a:moveTo>
                  <a:lnTo>
                    <a:pt x="1590078" y="2082800"/>
                  </a:lnTo>
                  <a:lnTo>
                    <a:pt x="1618907" y="2070100"/>
                  </a:lnTo>
                  <a:lnTo>
                    <a:pt x="1637373" y="2070100"/>
                  </a:lnTo>
                  <a:lnTo>
                    <a:pt x="1640255" y="2082800"/>
                  </a:lnTo>
                  <a:close/>
                </a:path>
                <a:path w="1659254" h="2133600">
                  <a:moveTo>
                    <a:pt x="1659064" y="2082800"/>
                  </a:moveTo>
                  <a:lnTo>
                    <a:pt x="1640255" y="2082800"/>
                  </a:lnTo>
                  <a:lnTo>
                    <a:pt x="1647494" y="2070100"/>
                  </a:lnTo>
                  <a:lnTo>
                    <a:pt x="1658823" y="2070100"/>
                  </a:lnTo>
                  <a:lnTo>
                    <a:pt x="1659064" y="2082800"/>
                  </a:lnTo>
                  <a:close/>
                </a:path>
                <a:path w="1659254" h="2133600">
                  <a:moveTo>
                    <a:pt x="821918" y="2095500"/>
                  </a:moveTo>
                  <a:lnTo>
                    <a:pt x="722668" y="2095500"/>
                  </a:lnTo>
                  <a:lnTo>
                    <a:pt x="703643" y="2082800"/>
                  </a:lnTo>
                  <a:lnTo>
                    <a:pt x="802690" y="2082800"/>
                  </a:lnTo>
                  <a:lnTo>
                    <a:pt x="821918" y="2095500"/>
                  </a:lnTo>
                  <a:close/>
                </a:path>
                <a:path w="1659254" h="2133600">
                  <a:moveTo>
                    <a:pt x="1622869" y="2095500"/>
                  </a:moveTo>
                  <a:lnTo>
                    <a:pt x="1532280" y="2095500"/>
                  </a:lnTo>
                  <a:lnTo>
                    <a:pt x="1561363" y="2082800"/>
                  </a:lnTo>
                  <a:lnTo>
                    <a:pt x="1651584" y="2082800"/>
                  </a:lnTo>
                  <a:lnTo>
                    <a:pt x="1622869" y="2095500"/>
                  </a:lnTo>
                  <a:close/>
                </a:path>
                <a:path w="1659254" h="2133600">
                  <a:moveTo>
                    <a:pt x="899096" y="2108200"/>
                  </a:moveTo>
                  <a:lnTo>
                    <a:pt x="780084" y="2108200"/>
                  </a:lnTo>
                  <a:lnTo>
                    <a:pt x="760882" y="2095500"/>
                  </a:lnTo>
                  <a:lnTo>
                    <a:pt x="879627" y="2095500"/>
                  </a:lnTo>
                  <a:lnTo>
                    <a:pt x="899096" y="2108200"/>
                  </a:lnTo>
                  <a:close/>
                </a:path>
                <a:path w="1659254" h="2133600">
                  <a:moveTo>
                    <a:pt x="1564678" y="2108200"/>
                  </a:moveTo>
                  <a:lnTo>
                    <a:pt x="1444663" y="2108200"/>
                  </a:lnTo>
                  <a:lnTo>
                    <a:pt x="1474127" y="2095500"/>
                  </a:lnTo>
                  <a:lnTo>
                    <a:pt x="1593773" y="2095500"/>
                  </a:lnTo>
                  <a:lnTo>
                    <a:pt x="1564678" y="2108200"/>
                  </a:lnTo>
                  <a:close/>
                </a:path>
                <a:path w="1659254" h="2133600">
                  <a:moveTo>
                    <a:pt x="1036256" y="2120900"/>
                  </a:moveTo>
                  <a:lnTo>
                    <a:pt x="857491" y="2120900"/>
                  </a:lnTo>
                  <a:lnTo>
                    <a:pt x="838060" y="2108200"/>
                  </a:lnTo>
                  <a:lnTo>
                    <a:pt x="1016419" y="2108200"/>
                  </a:lnTo>
                  <a:lnTo>
                    <a:pt x="1036256" y="2120900"/>
                  </a:lnTo>
                  <a:close/>
                </a:path>
                <a:path w="1659254" h="2133600">
                  <a:moveTo>
                    <a:pt x="1476654" y="2120900"/>
                  </a:moveTo>
                  <a:lnTo>
                    <a:pt x="1326222" y="2120900"/>
                  </a:lnTo>
                  <a:lnTo>
                    <a:pt x="1356131" y="2108200"/>
                  </a:lnTo>
                  <a:lnTo>
                    <a:pt x="1506118" y="2108200"/>
                  </a:lnTo>
                  <a:lnTo>
                    <a:pt x="1476654" y="2120900"/>
                  </a:lnTo>
                  <a:close/>
                </a:path>
                <a:path w="1659254" h="2133600">
                  <a:moveTo>
                    <a:pt x="1387538" y="2133600"/>
                  </a:moveTo>
                  <a:lnTo>
                    <a:pt x="955535" y="2133600"/>
                  </a:lnTo>
                  <a:lnTo>
                    <a:pt x="935824" y="2120900"/>
                  </a:lnTo>
                  <a:lnTo>
                    <a:pt x="1417358" y="2120900"/>
                  </a:lnTo>
                  <a:lnTo>
                    <a:pt x="1387538" y="2133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00554" y="4146232"/>
              <a:ext cx="2004060" cy="1779270"/>
            </a:xfrm>
            <a:custGeom>
              <a:avLst/>
              <a:gdLst/>
              <a:ahLst/>
              <a:cxnLst/>
              <a:rect l="l" t="t" r="r" b="b"/>
              <a:pathLst>
                <a:path w="2004060" h="1779270">
                  <a:moveTo>
                    <a:pt x="837628" y="1778762"/>
                  </a:moveTo>
                  <a:lnTo>
                    <a:pt x="796839" y="1751283"/>
                  </a:lnTo>
                  <a:lnTo>
                    <a:pt x="756728" y="1722896"/>
                  </a:lnTo>
                  <a:lnTo>
                    <a:pt x="717308" y="1693614"/>
                  </a:lnTo>
                  <a:lnTo>
                    <a:pt x="678596" y="1663452"/>
                  </a:lnTo>
                  <a:lnTo>
                    <a:pt x="640604" y="1632426"/>
                  </a:lnTo>
                  <a:lnTo>
                    <a:pt x="603349" y="1600550"/>
                  </a:lnTo>
                  <a:lnTo>
                    <a:pt x="566845" y="1567838"/>
                  </a:lnTo>
                  <a:lnTo>
                    <a:pt x="531107" y="1534307"/>
                  </a:lnTo>
                  <a:lnTo>
                    <a:pt x="496150" y="1499970"/>
                  </a:lnTo>
                  <a:lnTo>
                    <a:pt x="461989" y="1464843"/>
                  </a:lnTo>
                  <a:lnTo>
                    <a:pt x="428637" y="1428940"/>
                  </a:lnTo>
                  <a:lnTo>
                    <a:pt x="396111" y="1392277"/>
                  </a:lnTo>
                  <a:lnTo>
                    <a:pt x="364425" y="1354867"/>
                  </a:lnTo>
                  <a:lnTo>
                    <a:pt x="333594" y="1316728"/>
                  </a:lnTo>
                  <a:lnTo>
                    <a:pt x="303632" y="1277872"/>
                  </a:lnTo>
                  <a:lnTo>
                    <a:pt x="274554" y="1238315"/>
                  </a:lnTo>
                  <a:lnTo>
                    <a:pt x="246376" y="1198071"/>
                  </a:lnTo>
                  <a:lnTo>
                    <a:pt x="219112" y="1157157"/>
                  </a:lnTo>
                  <a:lnTo>
                    <a:pt x="192777" y="1115586"/>
                  </a:lnTo>
                  <a:lnTo>
                    <a:pt x="167385" y="1073373"/>
                  </a:lnTo>
                  <a:lnTo>
                    <a:pt x="142952" y="1030534"/>
                  </a:lnTo>
                  <a:lnTo>
                    <a:pt x="119492" y="987083"/>
                  </a:lnTo>
                  <a:lnTo>
                    <a:pt x="97020" y="943035"/>
                  </a:lnTo>
                  <a:lnTo>
                    <a:pt x="75551" y="898405"/>
                  </a:lnTo>
                  <a:lnTo>
                    <a:pt x="55100" y="853208"/>
                  </a:lnTo>
                  <a:lnTo>
                    <a:pt x="35681" y="807458"/>
                  </a:lnTo>
                  <a:lnTo>
                    <a:pt x="17309" y="761171"/>
                  </a:lnTo>
                  <a:lnTo>
                    <a:pt x="0" y="714362"/>
                  </a:lnTo>
                  <a:lnTo>
                    <a:pt x="2003767" y="0"/>
                  </a:lnTo>
                  <a:lnTo>
                    <a:pt x="837628" y="1778762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91080" y="4136745"/>
              <a:ext cx="2023110" cy="1798320"/>
            </a:xfrm>
            <a:custGeom>
              <a:avLst/>
              <a:gdLst/>
              <a:ahLst/>
              <a:cxnLst/>
              <a:rect l="l" t="t" r="r" b="b"/>
              <a:pathLst>
                <a:path w="2023110" h="1798320">
                  <a:moveTo>
                    <a:pt x="847953" y="1797735"/>
                  </a:moveTo>
                  <a:lnTo>
                    <a:pt x="805954" y="1772081"/>
                  </a:lnTo>
                  <a:lnTo>
                    <a:pt x="770585" y="1747278"/>
                  </a:lnTo>
                  <a:lnTo>
                    <a:pt x="735749" y="1721777"/>
                  </a:lnTo>
                  <a:lnTo>
                    <a:pt x="701446" y="1695615"/>
                  </a:lnTo>
                  <a:lnTo>
                    <a:pt x="667702" y="1668767"/>
                  </a:lnTo>
                  <a:lnTo>
                    <a:pt x="633551" y="1640433"/>
                  </a:lnTo>
                  <a:lnTo>
                    <a:pt x="601605" y="1612849"/>
                  </a:lnTo>
                  <a:lnTo>
                    <a:pt x="569849" y="1584312"/>
                  </a:lnTo>
                  <a:lnTo>
                    <a:pt x="538403" y="1554886"/>
                  </a:lnTo>
                  <a:lnTo>
                    <a:pt x="507542" y="1524838"/>
                  </a:lnTo>
                  <a:lnTo>
                    <a:pt x="477304" y="1494180"/>
                  </a:lnTo>
                  <a:lnTo>
                    <a:pt x="447675" y="1462925"/>
                  </a:lnTo>
                  <a:lnTo>
                    <a:pt x="433171" y="1447139"/>
                  </a:lnTo>
                  <a:lnTo>
                    <a:pt x="404418" y="1414932"/>
                  </a:lnTo>
                  <a:lnTo>
                    <a:pt x="376389" y="1382217"/>
                  </a:lnTo>
                  <a:lnTo>
                    <a:pt x="349008" y="1348930"/>
                  </a:lnTo>
                  <a:lnTo>
                    <a:pt x="322287" y="1315097"/>
                  </a:lnTo>
                  <a:lnTo>
                    <a:pt x="296252" y="1280706"/>
                  </a:lnTo>
                  <a:lnTo>
                    <a:pt x="270891" y="1245793"/>
                  </a:lnTo>
                  <a:lnTo>
                    <a:pt x="246227" y="1210348"/>
                  </a:lnTo>
                  <a:lnTo>
                    <a:pt x="222262" y="1174381"/>
                  </a:lnTo>
                  <a:lnTo>
                    <a:pt x="199009" y="1137919"/>
                  </a:lnTo>
                  <a:lnTo>
                    <a:pt x="176491" y="1100950"/>
                  </a:lnTo>
                  <a:lnTo>
                    <a:pt x="154698" y="1063510"/>
                  </a:lnTo>
                  <a:lnTo>
                    <a:pt x="133654" y="1025588"/>
                  </a:lnTo>
                  <a:lnTo>
                    <a:pt x="113360" y="987196"/>
                  </a:lnTo>
                  <a:lnTo>
                    <a:pt x="93827" y="948347"/>
                  </a:lnTo>
                  <a:lnTo>
                    <a:pt x="75069" y="909053"/>
                  </a:lnTo>
                  <a:lnTo>
                    <a:pt x="57086" y="869327"/>
                  </a:lnTo>
                  <a:lnTo>
                    <a:pt x="39903" y="829182"/>
                  </a:lnTo>
                  <a:lnTo>
                    <a:pt x="23533" y="788606"/>
                  </a:lnTo>
                  <a:lnTo>
                    <a:pt x="7962" y="747636"/>
                  </a:lnTo>
                  <a:lnTo>
                    <a:pt x="0" y="722871"/>
                  </a:lnTo>
                  <a:lnTo>
                    <a:pt x="457" y="720788"/>
                  </a:lnTo>
                  <a:lnTo>
                    <a:pt x="2010041" y="520"/>
                  </a:lnTo>
                  <a:lnTo>
                    <a:pt x="2012353" y="0"/>
                  </a:lnTo>
                  <a:lnTo>
                    <a:pt x="2014727" y="76"/>
                  </a:lnTo>
                  <a:lnTo>
                    <a:pt x="2017001" y="736"/>
                  </a:lnTo>
                  <a:lnTo>
                    <a:pt x="2019046" y="1930"/>
                  </a:lnTo>
                  <a:lnTo>
                    <a:pt x="2020722" y="3594"/>
                  </a:lnTo>
                  <a:lnTo>
                    <a:pt x="2021130" y="4267"/>
                  </a:lnTo>
                  <a:lnTo>
                    <a:pt x="2005279" y="4267"/>
                  </a:lnTo>
                  <a:lnTo>
                    <a:pt x="1989737" y="27973"/>
                  </a:lnTo>
                  <a:lnTo>
                    <a:pt x="46943" y="720610"/>
                  </a:lnTo>
                  <a:lnTo>
                    <a:pt x="18440" y="720610"/>
                  </a:lnTo>
                  <a:lnTo>
                    <a:pt x="12674" y="732828"/>
                  </a:lnTo>
                  <a:lnTo>
                    <a:pt x="22867" y="732828"/>
                  </a:lnTo>
                  <a:lnTo>
                    <a:pt x="25850" y="741057"/>
                  </a:lnTo>
                  <a:lnTo>
                    <a:pt x="33456" y="761415"/>
                  </a:lnTo>
                  <a:lnTo>
                    <a:pt x="41302" y="781761"/>
                  </a:lnTo>
                  <a:lnTo>
                    <a:pt x="49325" y="801903"/>
                  </a:lnTo>
                  <a:lnTo>
                    <a:pt x="57494" y="821867"/>
                  </a:lnTo>
                  <a:lnTo>
                    <a:pt x="65913" y="841819"/>
                  </a:lnTo>
                  <a:lnTo>
                    <a:pt x="74563" y="861745"/>
                  </a:lnTo>
                  <a:lnTo>
                    <a:pt x="92383" y="901115"/>
                  </a:lnTo>
                  <a:lnTo>
                    <a:pt x="110978" y="940053"/>
                  </a:lnTo>
                  <a:lnTo>
                    <a:pt x="120516" y="959269"/>
                  </a:lnTo>
                  <a:lnTo>
                    <a:pt x="130335" y="978547"/>
                  </a:lnTo>
                  <a:lnTo>
                    <a:pt x="140257" y="997546"/>
                  </a:lnTo>
                  <a:lnTo>
                    <a:pt x="150396" y="1016507"/>
                  </a:lnTo>
                  <a:lnTo>
                    <a:pt x="160733" y="1035354"/>
                  </a:lnTo>
                  <a:lnTo>
                    <a:pt x="171267" y="1054100"/>
                  </a:lnTo>
                  <a:lnTo>
                    <a:pt x="182017" y="1072794"/>
                  </a:lnTo>
                  <a:lnTo>
                    <a:pt x="192855" y="1091209"/>
                  </a:lnTo>
                  <a:lnTo>
                    <a:pt x="203928" y="1109586"/>
                  </a:lnTo>
                  <a:lnTo>
                    <a:pt x="215232" y="1127925"/>
                  </a:lnTo>
                  <a:lnTo>
                    <a:pt x="226608" y="1145971"/>
                  </a:lnTo>
                  <a:lnTo>
                    <a:pt x="238228" y="1163980"/>
                  </a:lnTo>
                  <a:lnTo>
                    <a:pt x="250072" y="1181950"/>
                  </a:lnTo>
                  <a:lnTo>
                    <a:pt x="262036" y="1199705"/>
                  </a:lnTo>
                  <a:lnTo>
                    <a:pt x="274157" y="1217333"/>
                  </a:lnTo>
                  <a:lnTo>
                    <a:pt x="286420" y="1234757"/>
                  </a:lnTo>
                  <a:lnTo>
                    <a:pt x="298903" y="1252118"/>
                  </a:lnTo>
                  <a:lnTo>
                    <a:pt x="311551" y="1269364"/>
                  </a:lnTo>
                  <a:lnTo>
                    <a:pt x="324377" y="1286471"/>
                  </a:lnTo>
                  <a:lnTo>
                    <a:pt x="337367" y="1303439"/>
                  </a:lnTo>
                  <a:lnTo>
                    <a:pt x="350523" y="1320279"/>
                  </a:lnTo>
                  <a:lnTo>
                    <a:pt x="363845" y="1336979"/>
                  </a:lnTo>
                  <a:lnTo>
                    <a:pt x="377331" y="1353540"/>
                  </a:lnTo>
                  <a:lnTo>
                    <a:pt x="390982" y="1369961"/>
                  </a:lnTo>
                  <a:lnTo>
                    <a:pt x="404853" y="1386319"/>
                  </a:lnTo>
                  <a:lnTo>
                    <a:pt x="418837" y="1402461"/>
                  </a:lnTo>
                  <a:lnTo>
                    <a:pt x="432960" y="1418463"/>
                  </a:lnTo>
                  <a:lnTo>
                    <a:pt x="447198" y="1434249"/>
                  </a:lnTo>
                  <a:lnTo>
                    <a:pt x="461637" y="1449959"/>
                  </a:lnTo>
                  <a:lnTo>
                    <a:pt x="476310" y="1465592"/>
                  </a:lnTo>
                  <a:lnTo>
                    <a:pt x="491069" y="1481010"/>
                  </a:lnTo>
                  <a:lnTo>
                    <a:pt x="505918" y="1496212"/>
                  </a:lnTo>
                  <a:lnTo>
                    <a:pt x="520979" y="1511325"/>
                  </a:lnTo>
                  <a:lnTo>
                    <a:pt x="536272" y="1526362"/>
                  </a:lnTo>
                  <a:lnTo>
                    <a:pt x="551558" y="1541106"/>
                  </a:lnTo>
                  <a:lnTo>
                    <a:pt x="567136" y="1555826"/>
                  </a:lnTo>
                  <a:lnTo>
                    <a:pt x="582810" y="1570342"/>
                  </a:lnTo>
                  <a:lnTo>
                    <a:pt x="598609" y="1584680"/>
                  </a:lnTo>
                  <a:lnTo>
                    <a:pt x="614562" y="1598879"/>
                  </a:lnTo>
                  <a:lnTo>
                    <a:pt x="630583" y="1612849"/>
                  </a:lnTo>
                  <a:lnTo>
                    <a:pt x="646812" y="1626717"/>
                  </a:lnTo>
                  <a:lnTo>
                    <a:pt x="663209" y="1640433"/>
                  </a:lnTo>
                  <a:lnTo>
                    <a:pt x="679783" y="1654035"/>
                  </a:lnTo>
                  <a:lnTo>
                    <a:pt x="696447" y="1667421"/>
                  </a:lnTo>
                  <a:lnTo>
                    <a:pt x="713238" y="1680641"/>
                  </a:lnTo>
                  <a:lnTo>
                    <a:pt x="730169" y="1693697"/>
                  </a:lnTo>
                  <a:lnTo>
                    <a:pt x="747162" y="1706524"/>
                  </a:lnTo>
                  <a:lnTo>
                    <a:pt x="764437" y="1719300"/>
                  </a:lnTo>
                  <a:lnTo>
                    <a:pt x="781774" y="1731848"/>
                  </a:lnTo>
                  <a:lnTo>
                    <a:pt x="799152" y="1744167"/>
                  </a:lnTo>
                  <a:lnTo>
                    <a:pt x="816739" y="1756371"/>
                  </a:lnTo>
                  <a:lnTo>
                    <a:pt x="834454" y="1768398"/>
                  </a:lnTo>
                  <a:lnTo>
                    <a:pt x="844391" y="1775005"/>
                  </a:lnTo>
                  <a:lnTo>
                    <a:pt x="839139" y="1783016"/>
                  </a:lnTo>
                  <a:lnTo>
                    <a:pt x="861930" y="1783016"/>
                  </a:lnTo>
                  <a:lnTo>
                    <a:pt x="855078" y="1793468"/>
                  </a:lnTo>
                  <a:lnTo>
                    <a:pt x="853706" y="1795106"/>
                  </a:lnTo>
                  <a:lnTo>
                    <a:pt x="852004" y="1796414"/>
                  </a:lnTo>
                  <a:lnTo>
                    <a:pt x="850061" y="1797303"/>
                  </a:lnTo>
                  <a:lnTo>
                    <a:pt x="847953" y="1797735"/>
                  </a:lnTo>
                  <a:close/>
                </a:path>
                <a:path w="2023110" h="1798320">
                  <a:moveTo>
                    <a:pt x="1989737" y="27973"/>
                  </a:moveTo>
                  <a:lnTo>
                    <a:pt x="2005279" y="4267"/>
                  </a:lnTo>
                  <a:lnTo>
                    <a:pt x="2016442" y="18453"/>
                  </a:lnTo>
                  <a:lnTo>
                    <a:pt x="1989737" y="27973"/>
                  </a:lnTo>
                  <a:close/>
                </a:path>
                <a:path w="2023110" h="1798320">
                  <a:moveTo>
                    <a:pt x="861930" y="1783016"/>
                  </a:moveTo>
                  <a:lnTo>
                    <a:pt x="839139" y="1783016"/>
                  </a:lnTo>
                  <a:lnTo>
                    <a:pt x="852373" y="1780311"/>
                  </a:lnTo>
                  <a:lnTo>
                    <a:pt x="844391" y="1775005"/>
                  </a:lnTo>
                  <a:lnTo>
                    <a:pt x="1989737" y="27973"/>
                  </a:lnTo>
                  <a:lnTo>
                    <a:pt x="2016442" y="18453"/>
                  </a:lnTo>
                  <a:lnTo>
                    <a:pt x="2005279" y="4267"/>
                  </a:lnTo>
                  <a:lnTo>
                    <a:pt x="2021130" y="4267"/>
                  </a:lnTo>
                  <a:lnTo>
                    <a:pt x="2021954" y="5626"/>
                  </a:lnTo>
                  <a:lnTo>
                    <a:pt x="2022627" y="7899"/>
                  </a:lnTo>
                  <a:lnTo>
                    <a:pt x="2022729" y="10261"/>
                  </a:lnTo>
                  <a:lnTo>
                    <a:pt x="2022246" y="12585"/>
                  </a:lnTo>
                  <a:lnTo>
                    <a:pt x="2021205" y="14706"/>
                  </a:lnTo>
                  <a:lnTo>
                    <a:pt x="861930" y="1783016"/>
                  </a:lnTo>
                  <a:close/>
                </a:path>
                <a:path w="2023110" h="1798320">
                  <a:moveTo>
                    <a:pt x="12674" y="732828"/>
                  </a:moveTo>
                  <a:lnTo>
                    <a:pt x="18440" y="720610"/>
                  </a:lnTo>
                  <a:lnTo>
                    <a:pt x="21701" y="729609"/>
                  </a:lnTo>
                  <a:lnTo>
                    <a:pt x="12674" y="732828"/>
                  </a:lnTo>
                  <a:close/>
                </a:path>
                <a:path w="2023110" h="1798320">
                  <a:moveTo>
                    <a:pt x="21701" y="729609"/>
                  </a:moveTo>
                  <a:lnTo>
                    <a:pt x="18440" y="720610"/>
                  </a:lnTo>
                  <a:lnTo>
                    <a:pt x="46943" y="720610"/>
                  </a:lnTo>
                  <a:lnTo>
                    <a:pt x="21701" y="729609"/>
                  </a:lnTo>
                  <a:close/>
                </a:path>
                <a:path w="2023110" h="1798320">
                  <a:moveTo>
                    <a:pt x="22867" y="732828"/>
                  </a:moveTo>
                  <a:lnTo>
                    <a:pt x="12674" y="732828"/>
                  </a:lnTo>
                  <a:lnTo>
                    <a:pt x="21701" y="729609"/>
                  </a:lnTo>
                  <a:lnTo>
                    <a:pt x="22867" y="732828"/>
                  </a:lnTo>
                  <a:close/>
                </a:path>
                <a:path w="2023110" h="1798320">
                  <a:moveTo>
                    <a:pt x="839139" y="1783016"/>
                  </a:moveTo>
                  <a:lnTo>
                    <a:pt x="844391" y="1775005"/>
                  </a:lnTo>
                  <a:lnTo>
                    <a:pt x="852373" y="1780311"/>
                  </a:lnTo>
                  <a:lnTo>
                    <a:pt x="839139" y="17830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77694" y="3903065"/>
              <a:ext cx="2127250" cy="956944"/>
            </a:xfrm>
            <a:custGeom>
              <a:avLst/>
              <a:gdLst/>
              <a:ahLst/>
              <a:cxnLst/>
              <a:rect l="l" t="t" r="r" b="b"/>
              <a:pathLst>
                <a:path w="2127250" h="956945">
                  <a:moveTo>
                    <a:pt x="122999" y="956830"/>
                  </a:moveTo>
                  <a:lnTo>
                    <a:pt x="106481" y="908659"/>
                  </a:lnTo>
                  <a:lnTo>
                    <a:pt x="91093" y="859989"/>
                  </a:lnTo>
                  <a:lnTo>
                    <a:pt x="76849" y="810833"/>
                  </a:lnTo>
                  <a:lnTo>
                    <a:pt x="63763" y="761206"/>
                  </a:lnTo>
                  <a:lnTo>
                    <a:pt x="51853" y="711124"/>
                  </a:lnTo>
                  <a:lnTo>
                    <a:pt x="41131" y="660601"/>
                  </a:lnTo>
                  <a:lnTo>
                    <a:pt x="31615" y="609650"/>
                  </a:lnTo>
                  <a:lnTo>
                    <a:pt x="23318" y="558288"/>
                  </a:lnTo>
                  <a:lnTo>
                    <a:pt x="16256" y="506528"/>
                  </a:lnTo>
                  <a:lnTo>
                    <a:pt x="10444" y="454385"/>
                  </a:lnTo>
                  <a:lnTo>
                    <a:pt x="5897" y="401874"/>
                  </a:lnTo>
                  <a:lnTo>
                    <a:pt x="2631" y="349009"/>
                  </a:lnTo>
                  <a:lnTo>
                    <a:pt x="660" y="295806"/>
                  </a:lnTo>
                  <a:lnTo>
                    <a:pt x="0" y="242277"/>
                  </a:lnTo>
                  <a:lnTo>
                    <a:pt x="555" y="193128"/>
                  </a:lnTo>
                  <a:lnTo>
                    <a:pt x="2211" y="144282"/>
                  </a:lnTo>
                  <a:lnTo>
                    <a:pt x="4954" y="95782"/>
                  </a:lnTo>
                  <a:lnTo>
                    <a:pt x="8768" y="47674"/>
                  </a:lnTo>
                  <a:lnTo>
                    <a:pt x="13639" y="0"/>
                  </a:lnTo>
                  <a:lnTo>
                    <a:pt x="2126627" y="243166"/>
                  </a:lnTo>
                  <a:lnTo>
                    <a:pt x="122999" y="956830"/>
                  </a:lnTo>
                  <a:close/>
                </a:path>
              </a:pathLst>
            </a:custGeom>
            <a:solidFill>
              <a:srgbClr val="9E47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68230" y="3893591"/>
              <a:ext cx="2145665" cy="975994"/>
            </a:xfrm>
            <a:custGeom>
              <a:avLst/>
              <a:gdLst/>
              <a:ahLst/>
              <a:cxnLst/>
              <a:rect l="l" t="t" r="r" b="b"/>
              <a:pathLst>
                <a:path w="2145665" h="975995">
                  <a:moveTo>
                    <a:pt x="133569" y="975766"/>
                  </a:moveTo>
                  <a:lnTo>
                    <a:pt x="131435" y="975766"/>
                  </a:lnTo>
                  <a:lnTo>
                    <a:pt x="129298" y="975271"/>
                  </a:lnTo>
                  <a:lnTo>
                    <a:pt x="108892" y="927138"/>
                  </a:lnTo>
                  <a:lnTo>
                    <a:pt x="95189" y="884440"/>
                  </a:lnTo>
                  <a:lnTo>
                    <a:pt x="82349" y="841375"/>
                  </a:lnTo>
                  <a:lnTo>
                    <a:pt x="70399" y="797928"/>
                  </a:lnTo>
                  <a:lnTo>
                    <a:pt x="59350" y="754138"/>
                  </a:lnTo>
                  <a:lnTo>
                    <a:pt x="49215" y="709993"/>
                  </a:lnTo>
                  <a:lnTo>
                    <a:pt x="39982" y="665518"/>
                  </a:lnTo>
                  <a:lnTo>
                    <a:pt x="31689" y="620712"/>
                  </a:lnTo>
                  <a:lnTo>
                    <a:pt x="24323" y="575589"/>
                  </a:lnTo>
                  <a:lnTo>
                    <a:pt x="17910" y="530161"/>
                  </a:lnTo>
                  <a:lnTo>
                    <a:pt x="12461" y="484441"/>
                  </a:lnTo>
                  <a:lnTo>
                    <a:pt x="7978" y="438429"/>
                  </a:lnTo>
                  <a:lnTo>
                    <a:pt x="4400" y="390906"/>
                  </a:lnTo>
                  <a:lnTo>
                    <a:pt x="1923" y="344754"/>
                  </a:lnTo>
                  <a:lnTo>
                    <a:pt x="439" y="298348"/>
                  </a:lnTo>
                  <a:lnTo>
                    <a:pt x="0" y="243179"/>
                  </a:lnTo>
                  <a:lnTo>
                    <a:pt x="155" y="220941"/>
                  </a:lnTo>
                  <a:lnTo>
                    <a:pt x="1895" y="159372"/>
                  </a:lnTo>
                  <a:lnTo>
                    <a:pt x="5337" y="98615"/>
                  </a:lnTo>
                  <a:lnTo>
                    <a:pt x="10467" y="38214"/>
                  </a:lnTo>
                  <a:lnTo>
                    <a:pt x="19967" y="482"/>
                  </a:lnTo>
                  <a:lnTo>
                    <a:pt x="22050" y="0"/>
                  </a:lnTo>
                  <a:lnTo>
                    <a:pt x="24196" y="12"/>
                  </a:lnTo>
                  <a:lnTo>
                    <a:pt x="115130" y="10477"/>
                  </a:lnTo>
                  <a:lnTo>
                    <a:pt x="32578" y="10477"/>
                  </a:lnTo>
                  <a:lnTo>
                    <a:pt x="22024" y="18935"/>
                  </a:lnTo>
                  <a:lnTo>
                    <a:pt x="31562" y="20033"/>
                  </a:lnTo>
                  <a:lnTo>
                    <a:pt x="29417" y="40220"/>
                  </a:lnTo>
                  <a:lnTo>
                    <a:pt x="26662" y="70015"/>
                  </a:lnTo>
                  <a:lnTo>
                    <a:pt x="22424" y="130073"/>
                  </a:lnTo>
                  <a:lnTo>
                    <a:pt x="19850" y="190703"/>
                  </a:lnTo>
                  <a:lnTo>
                    <a:pt x="18990" y="251828"/>
                  </a:lnTo>
                  <a:lnTo>
                    <a:pt x="19121" y="275374"/>
                  </a:lnTo>
                  <a:lnTo>
                    <a:pt x="20142" y="322199"/>
                  </a:lnTo>
                  <a:lnTo>
                    <a:pt x="22174" y="368884"/>
                  </a:lnTo>
                  <a:lnTo>
                    <a:pt x="25103" y="413880"/>
                  </a:lnTo>
                  <a:lnTo>
                    <a:pt x="26956" y="436778"/>
                  </a:lnTo>
                  <a:lnTo>
                    <a:pt x="29064" y="459613"/>
                  </a:lnTo>
                  <a:lnTo>
                    <a:pt x="31399" y="482384"/>
                  </a:lnTo>
                  <a:lnTo>
                    <a:pt x="33989" y="505078"/>
                  </a:lnTo>
                  <a:lnTo>
                    <a:pt x="36807" y="527697"/>
                  </a:lnTo>
                  <a:lnTo>
                    <a:pt x="39883" y="550354"/>
                  </a:lnTo>
                  <a:lnTo>
                    <a:pt x="43173" y="572820"/>
                  </a:lnTo>
                  <a:lnTo>
                    <a:pt x="46705" y="595223"/>
                  </a:lnTo>
                  <a:lnTo>
                    <a:pt x="50457" y="617448"/>
                  </a:lnTo>
                  <a:lnTo>
                    <a:pt x="54455" y="639686"/>
                  </a:lnTo>
                  <a:lnTo>
                    <a:pt x="58683" y="661847"/>
                  </a:lnTo>
                  <a:lnTo>
                    <a:pt x="63142" y="683933"/>
                  </a:lnTo>
                  <a:lnTo>
                    <a:pt x="67824" y="705929"/>
                  </a:lnTo>
                  <a:lnTo>
                    <a:pt x="72738" y="727837"/>
                  </a:lnTo>
                  <a:lnTo>
                    <a:pt x="77868" y="749668"/>
                  </a:lnTo>
                  <a:lnTo>
                    <a:pt x="83239" y="771410"/>
                  </a:lnTo>
                  <a:lnTo>
                    <a:pt x="88854" y="793178"/>
                  </a:lnTo>
                  <a:lnTo>
                    <a:pt x="94659" y="814743"/>
                  </a:lnTo>
                  <a:lnTo>
                    <a:pt x="100663" y="836129"/>
                  </a:lnTo>
                  <a:lnTo>
                    <a:pt x="106938" y="857605"/>
                  </a:lnTo>
                  <a:lnTo>
                    <a:pt x="113416" y="878903"/>
                  </a:lnTo>
                  <a:lnTo>
                    <a:pt x="120102" y="900112"/>
                  </a:lnTo>
                  <a:lnTo>
                    <a:pt x="126974" y="921131"/>
                  </a:lnTo>
                  <a:lnTo>
                    <a:pt x="134125" y="942238"/>
                  </a:lnTo>
                  <a:lnTo>
                    <a:pt x="138286" y="954112"/>
                  </a:lnTo>
                  <a:lnTo>
                    <a:pt x="129263" y="957326"/>
                  </a:lnTo>
                  <a:lnTo>
                    <a:pt x="141455" y="963155"/>
                  </a:lnTo>
                  <a:lnTo>
                    <a:pt x="169680" y="963155"/>
                  </a:lnTo>
                  <a:lnTo>
                    <a:pt x="135557" y="975296"/>
                  </a:lnTo>
                  <a:lnTo>
                    <a:pt x="133569" y="975766"/>
                  </a:lnTo>
                  <a:close/>
                </a:path>
                <a:path w="2145665" h="975995">
                  <a:moveTo>
                    <a:pt x="31562" y="20033"/>
                  </a:moveTo>
                  <a:lnTo>
                    <a:pt x="22024" y="18935"/>
                  </a:lnTo>
                  <a:lnTo>
                    <a:pt x="32578" y="10477"/>
                  </a:lnTo>
                  <a:lnTo>
                    <a:pt x="31562" y="20033"/>
                  </a:lnTo>
                  <a:close/>
                </a:path>
                <a:path w="2145665" h="975995">
                  <a:moveTo>
                    <a:pt x="2094277" y="257416"/>
                  </a:moveTo>
                  <a:lnTo>
                    <a:pt x="31562" y="20033"/>
                  </a:lnTo>
                  <a:lnTo>
                    <a:pt x="32578" y="10477"/>
                  </a:lnTo>
                  <a:lnTo>
                    <a:pt x="115130" y="10477"/>
                  </a:lnTo>
                  <a:lnTo>
                    <a:pt x="2137184" y="243179"/>
                  </a:lnTo>
                  <a:lnTo>
                    <a:pt x="2139171" y="243662"/>
                  </a:lnTo>
                  <a:lnTo>
                    <a:pt x="2132891" y="243662"/>
                  </a:lnTo>
                  <a:lnTo>
                    <a:pt x="2094277" y="257416"/>
                  </a:lnTo>
                  <a:close/>
                </a:path>
                <a:path w="2145665" h="975995">
                  <a:moveTo>
                    <a:pt x="29423" y="40150"/>
                  </a:moveTo>
                  <a:close/>
                </a:path>
                <a:path w="2145665" h="975995">
                  <a:moveTo>
                    <a:pt x="29417" y="40220"/>
                  </a:moveTo>
                  <a:close/>
                </a:path>
                <a:path w="2145665" h="975995">
                  <a:moveTo>
                    <a:pt x="26673" y="70015"/>
                  </a:moveTo>
                  <a:lnTo>
                    <a:pt x="26673" y="69875"/>
                  </a:lnTo>
                  <a:lnTo>
                    <a:pt x="26673" y="70015"/>
                  </a:lnTo>
                  <a:close/>
                </a:path>
                <a:path w="2145665" h="975995">
                  <a:moveTo>
                    <a:pt x="24340" y="99961"/>
                  </a:moveTo>
                  <a:close/>
                </a:path>
                <a:path w="2145665" h="975995">
                  <a:moveTo>
                    <a:pt x="22424" y="130073"/>
                  </a:moveTo>
                  <a:lnTo>
                    <a:pt x="22431" y="129933"/>
                  </a:lnTo>
                  <a:lnTo>
                    <a:pt x="22424" y="130073"/>
                  </a:lnTo>
                  <a:close/>
                </a:path>
                <a:path w="2145665" h="975995">
                  <a:moveTo>
                    <a:pt x="20928" y="160312"/>
                  </a:moveTo>
                  <a:close/>
                </a:path>
                <a:path w="2145665" h="975995">
                  <a:moveTo>
                    <a:pt x="2135000" y="262102"/>
                  </a:moveTo>
                  <a:lnTo>
                    <a:pt x="2094277" y="257416"/>
                  </a:lnTo>
                  <a:lnTo>
                    <a:pt x="2132891" y="243662"/>
                  </a:lnTo>
                  <a:lnTo>
                    <a:pt x="2135000" y="262102"/>
                  </a:lnTo>
                  <a:close/>
                </a:path>
                <a:path w="2145665" h="975995">
                  <a:moveTo>
                    <a:pt x="2137937" y="262102"/>
                  </a:moveTo>
                  <a:lnTo>
                    <a:pt x="2135000" y="262102"/>
                  </a:lnTo>
                  <a:lnTo>
                    <a:pt x="2132891" y="243662"/>
                  </a:lnTo>
                  <a:lnTo>
                    <a:pt x="2139171" y="243662"/>
                  </a:lnTo>
                  <a:lnTo>
                    <a:pt x="2139432" y="243725"/>
                  </a:lnTo>
                  <a:lnTo>
                    <a:pt x="2145617" y="252717"/>
                  </a:lnTo>
                  <a:lnTo>
                    <a:pt x="2145312" y="255015"/>
                  </a:lnTo>
                  <a:lnTo>
                    <a:pt x="2137937" y="262102"/>
                  </a:lnTo>
                  <a:close/>
                </a:path>
                <a:path w="2145665" h="975995">
                  <a:moveTo>
                    <a:pt x="169680" y="963155"/>
                  </a:moveTo>
                  <a:lnTo>
                    <a:pt x="141455" y="963155"/>
                  </a:lnTo>
                  <a:lnTo>
                    <a:pt x="138286" y="954112"/>
                  </a:lnTo>
                  <a:lnTo>
                    <a:pt x="2094277" y="257416"/>
                  </a:lnTo>
                  <a:lnTo>
                    <a:pt x="2135000" y="262102"/>
                  </a:lnTo>
                  <a:lnTo>
                    <a:pt x="2137937" y="262102"/>
                  </a:lnTo>
                  <a:lnTo>
                    <a:pt x="169680" y="963155"/>
                  </a:lnTo>
                  <a:close/>
                </a:path>
                <a:path w="2145665" h="975995">
                  <a:moveTo>
                    <a:pt x="19118" y="275158"/>
                  </a:moveTo>
                  <a:close/>
                </a:path>
                <a:path w="2145665" h="975995">
                  <a:moveTo>
                    <a:pt x="19488" y="298462"/>
                  </a:moveTo>
                  <a:close/>
                </a:path>
                <a:path w="2145665" h="975995">
                  <a:moveTo>
                    <a:pt x="20123" y="321690"/>
                  </a:moveTo>
                  <a:close/>
                </a:path>
                <a:path w="2145665" h="975995">
                  <a:moveTo>
                    <a:pt x="21001" y="344855"/>
                  </a:moveTo>
                  <a:close/>
                </a:path>
                <a:path w="2145665" h="975995">
                  <a:moveTo>
                    <a:pt x="22120" y="367969"/>
                  </a:moveTo>
                  <a:close/>
                </a:path>
                <a:path w="2145665" h="975995">
                  <a:moveTo>
                    <a:pt x="23492" y="391007"/>
                  </a:moveTo>
                  <a:close/>
                </a:path>
                <a:path w="2145665" h="975995">
                  <a:moveTo>
                    <a:pt x="141455" y="963155"/>
                  </a:moveTo>
                  <a:lnTo>
                    <a:pt x="129263" y="957326"/>
                  </a:lnTo>
                  <a:lnTo>
                    <a:pt x="138286" y="954112"/>
                  </a:lnTo>
                  <a:lnTo>
                    <a:pt x="141455" y="9631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91207" y="3129711"/>
              <a:ext cx="2113280" cy="1016635"/>
            </a:xfrm>
            <a:custGeom>
              <a:avLst/>
              <a:gdLst/>
              <a:ahLst/>
              <a:cxnLst/>
              <a:rect l="l" t="t" r="r" b="b"/>
              <a:pathLst>
                <a:path w="2113279" h="1016635">
                  <a:moveTo>
                    <a:pt x="2113114" y="1016520"/>
                  </a:moveTo>
                  <a:lnTo>
                    <a:pt x="0" y="774446"/>
                  </a:lnTo>
                  <a:lnTo>
                    <a:pt x="6557" y="722451"/>
                  </a:lnTo>
                  <a:lnTo>
                    <a:pt x="14351" y="670867"/>
                  </a:lnTo>
                  <a:lnTo>
                    <a:pt x="23367" y="619707"/>
                  </a:lnTo>
                  <a:lnTo>
                    <a:pt x="33588" y="568987"/>
                  </a:lnTo>
                  <a:lnTo>
                    <a:pt x="45000" y="518721"/>
                  </a:lnTo>
                  <a:lnTo>
                    <a:pt x="57586" y="468924"/>
                  </a:lnTo>
                  <a:lnTo>
                    <a:pt x="71332" y="419611"/>
                  </a:lnTo>
                  <a:lnTo>
                    <a:pt x="86221" y="370797"/>
                  </a:lnTo>
                  <a:lnTo>
                    <a:pt x="102239" y="322496"/>
                  </a:lnTo>
                  <a:lnTo>
                    <a:pt x="119369" y="274722"/>
                  </a:lnTo>
                  <a:lnTo>
                    <a:pt x="137597" y="227492"/>
                  </a:lnTo>
                  <a:lnTo>
                    <a:pt x="156907" y="180820"/>
                  </a:lnTo>
                  <a:lnTo>
                    <a:pt x="177282" y="134719"/>
                  </a:lnTo>
                  <a:lnTo>
                    <a:pt x="198709" y="89206"/>
                  </a:lnTo>
                  <a:lnTo>
                    <a:pt x="221171" y="44294"/>
                  </a:lnTo>
                  <a:lnTo>
                    <a:pt x="244652" y="0"/>
                  </a:lnTo>
                  <a:lnTo>
                    <a:pt x="2113114" y="1016520"/>
                  </a:lnTo>
                  <a:close/>
                </a:path>
              </a:pathLst>
            </a:custGeom>
            <a:solidFill>
              <a:srgbClr val="997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1758" y="3120199"/>
              <a:ext cx="2132330" cy="1035685"/>
            </a:xfrm>
            <a:custGeom>
              <a:avLst/>
              <a:gdLst/>
              <a:ahLst/>
              <a:cxnLst/>
              <a:rect l="l" t="t" r="r" b="b"/>
              <a:pathLst>
                <a:path w="2132329" h="1035685">
                  <a:moveTo>
                    <a:pt x="2121484" y="1035494"/>
                  </a:moveTo>
                  <a:lnTo>
                    <a:pt x="8369" y="793432"/>
                  </a:lnTo>
                  <a:lnTo>
                    <a:pt x="0" y="782827"/>
                  </a:lnTo>
                  <a:lnTo>
                    <a:pt x="3111" y="756780"/>
                  </a:lnTo>
                  <a:lnTo>
                    <a:pt x="10337" y="704646"/>
                  </a:lnTo>
                  <a:lnTo>
                    <a:pt x="18795" y="653034"/>
                  </a:lnTo>
                  <a:lnTo>
                    <a:pt x="28460" y="601865"/>
                  </a:lnTo>
                  <a:lnTo>
                    <a:pt x="39319" y="551141"/>
                  </a:lnTo>
                  <a:lnTo>
                    <a:pt x="51384" y="500888"/>
                  </a:lnTo>
                  <a:lnTo>
                    <a:pt x="64604" y="451103"/>
                  </a:lnTo>
                  <a:lnTo>
                    <a:pt x="78993" y="401815"/>
                  </a:lnTo>
                  <a:lnTo>
                    <a:pt x="94513" y="353047"/>
                  </a:lnTo>
                  <a:lnTo>
                    <a:pt x="111125" y="304888"/>
                  </a:lnTo>
                  <a:lnTo>
                    <a:pt x="119913" y="280860"/>
                  </a:lnTo>
                  <a:lnTo>
                    <a:pt x="138226" y="233413"/>
                  </a:lnTo>
                  <a:lnTo>
                    <a:pt x="157619" y="186537"/>
                  </a:lnTo>
                  <a:lnTo>
                    <a:pt x="178092" y="140220"/>
                  </a:lnTo>
                  <a:lnTo>
                    <a:pt x="199618" y="94500"/>
                  </a:lnTo>
                  <a:lnTo>
                    <a:pt x="222173" y="49390"/>
                  </a:lnTo>
                  <a:lnTo>
                    <a:pt x="245706" y="4991"/>
                  </a:lnTo>
                  <a:lnTo>
                    <a:pt x="254558" y="0"/>
                  </a:lnTo>
                  <a:lnTo>
                    <a:pt x="256666" y="330"/>
                  </a:lnTo>
                  <a:lnTo>
                    <a:pt x="258648" y="1143"/>
                  </a:lnTo>
                  <a:lnTo>
                    <a:pt x="282318" y="14020"/>
                  </a:lnTo>
                  <a:lnTo>
                    <a:pt x="262496" y="14020"/>
                  </a:lnTo>
                  <a:lnTo>
                    <a:pt x="249554" y="17868"/>
                  </a:lnTo>
                  <a:lnTo>
                    <a:pt x="257964" y="22444"/>
                  </a:lnTo>
                  <a:lnTo>
                    <a:pt x="250619" y="36093"/>
                  </a:lnTo>
                  <a:lnTo>
                    <a:pt x="239063" y="58216"/>
                  </a:lnTo>
                  <a:lnTo>
                    <a:pt x="216702" y="102920"/>
                  </a:lnTo>
                  <a:lnTo>
                    <a:pt x="195369" y="148234"/>
                  </a:lnTo>
                  <a:lnTo>
                    <a:pt x="175090" y="194132"/>
                  </a:lnTo>
                  <a:lnTo>
                    <a:pt x="155877" y="240588"/>
                  </a:lnTo>
                  <a:lnTo>
                    <a:pt x="137727" y="287616"/>
                  </a:lnTo>
                  <a:lnTo>
                    <a:pt x="120679" y="335165"/>
                  </a:lnTo>
                  <a:lnTo>
                    <a:pt x="104730" y="383247"/>
                  </a:lnTo>
                  <a:lnTo>
                    <a:pt x="89908" y="431850"/>
                  </a:lnTo>
                  <a:lnTo>
                    <a:pt x="76233" y="480936"/>
                  </a:lnTo>
                  <a:lnTo>
                    <a:pt x="63701" y="530517"/>
                  </a:lnTo>
                  <a:lnTo>
                    <a:pt x="52338" y="580555"/>
                  </a:lnTo>
                  <a:lnTo>
                    <a:pt x="42168" y="631050"/>
                  </a:lnTo>
                  <a:lnTo>
                    <a:pt x="33192" y="681977"/>
                  </a:lnTo>
                  <a:lnTo>
                    <a:pt x="25435" y="733336"/>
                  </a:lnTo>
                  <a:lnTo>
                    <a:pt x="20182" y="774496"/>
                  </a:lnTo>
                  <a:lnTo>
                    <a:pt x="10540" y="774496"/>
                  </a:lnTo>
                  <a:lnTo>
                    <a:pt x="18910" y="785101"/>
                  </a:lnTo>
                  <a:lnTo>
                    <a:pt x="103109" y="785101"/>
                  </a:lnTo>
                  <a:lnTo>
                    <a:pt x="2075000" y="1010999"/>
                  </a:lnTo>
                  <a:lnTo>
                    <a:pt x="2118017" y="1034402"/>
                  </a:lnTo>
                  <a:lnTo>
                    <a:pt x="2126950" y="1034402"/>
                  </a:lnTo>
                  <a:lnTo>
                    <a:pt x="2126157" y="1034846"/>
                  </a:lnTo>
                  <a:lnTo>
                    <a:pt x="2123859" y="1035469"/>
                  </a:lnTo>
                  <a:lnTo>
                    <a:pt x="2121484" y="1035494"/>
                  </a:lnTo>
                  <a:close/>
                </a:path>
                <a:path w="2132329" h="1035685">
                  <a:moveTo>
                    <a:pt x="257964" y="22444"/>
                  </a:moveTo>
                  <a:lnTo>
                    <a:pt x="249554" y="17868"/>
                  </a:lnTo>
                  <a:lnTo>
                    <a:pt x="262496" y="14020"/>
                  </a:lnTo>
                  <a:lnTo>
                    <a:pt x="257964" y="22444"/>
                  </a:lnTo>
                  <a:close/>
                </a:path>
                <a:path w="2132329" h="1035685">
                  <a:moveTo>
                    <a:pt x="2126950" y="1034402"/>
                  </a:moveTo>
                  <a:lnTo>
                    <a:pt x="2118017" y="1034402"/>
                  </a:lnTo>
                  <a:lnTo>
                    <a:pt x="2123643" y="1016571"/>
                  </a:lnTo>
                  <a:lnTo>
                    <a:pt x="2075000" y="1010999"/>
                  </a:lnTo>
                  <a:lnTo>
                    <a:pt x="257964" y="22444"/>
                  </a:lnTo>
                  <a:lnTo>
                    <a:pt x="262496" y="14020"/>
                  </a:lnTo>
                  <a:lnTo>
                    <a:pt x="282318" y="14020"/>
                  </a:lnTo>
                  <a:lnTo>
                    <a:pt x="2127110" y="1017663"/>
                  </a:lnTo>
                  <a:lnTo>
                    <a:pt x="2132063" y="1025372"/>
                  </a:lnTo>
                  <a:lnTo>
                    <a:pt x="2131936" y="1027747"/>
                  </a:lnTo>
                  <a:lnTo>
                    <a:pt x="2131212" y="1030020"/>
                  </a:lnTo>
                  <a:lnTo>
                    <a:pt x="2129955" y="1032040"/>
                  </a:lnTo>
                  <a:lnTo>
                    <a:pt x="2128240" y="1033678"/>
                  </a:lnTo>
                  <a:lnTo>
                    <a:pt x="2126950" y="1034402"/>
                  </a:lnTo>
                  <a:close/>
                </a:path>
                <a:path w="2132329" h="1035685">
                  <a:moveTo>
                    <a:pt x="250621" y="36093"/>
                  </a:moveTo>
                  <a:close/>
                </a:path>
                <a:path w="2132329" h="1035685">
                  <a:moveTo>
                    <a:pt x="239064" y="58216"/>
                  </a:moveTo>
                  <a:close/>
                </a:path>
                <a:path w="2132329" h="1035685">
                  <a:moveTo>
                    <a:pt x="227773" y="80443"/>
                  </a:moveTo>
                  <a:close/>
                </a:path>
                <a:path w="2132329" h="1035685">
                  <a:moveTo>
                    <a:pt x="227749" y="80492"/>
                  </a:moveTo>
                  <a:close/>
                </a:path>
                <a:path w="2132329" h="1035685">
                  <a:moveTo>
                    <a:pt x="216702" y="102920"/>
                  </a:moveTo>
                  <a:close/>
                </a:path>
                <a:path w="2132329" h="1035685">
                  <a:moveTo>
                    <a:pt x="205908" y="125501"/>
                  </a:moveTo>
                  <a:close/>
                </a:path>
                <a:path w="2132329" h="1035685">
                  <a:moveTo>
                    <a:pt x="195376" y="148234"/>
                  </a:moveTo>
                  <a:close/>
                </a:path>
                <a:path w="2132329" h="1035685">
                  <a:moveTo>
                    <a:pt x="185102" y="171107"/>
                  </a:moveTo>
                  <a:close/>
                </a:path>
                <a:path w="2132329" h="1035685">
                  <a:moveTo>
                    <a:pt x="175094" y="194132"/>
                  </a:moveTo>
                  <a:close/>
                </a:path>
                <a:path w="2132329" h="1035685">
                  <a:moveTo>
                    <a:pt x="165345" y="217297"/>
                  </a:moveTo>
                  <a:close/>
                </a:path>
                <a:path w="2132329" h="1035685">
                  <a:moveTo>
                    <a:pt x="155877" y="240588"/>
                  </a:moveTo>
                  <a:close/>
                </a:path>
                <a:path w="2132329" h="1035685">
                  <a:moveTo>
                    <a:pt x="146659" y="264033"/>
                  </a:moveTo>
                  <a:close/>
                </a:path>
                <a:path w="2132329" h="1035685">
                  <a:moveTo>
                    <a:pt x="137731" y="287616"/>
                  </a:moveTo>
                  <a:close/>
                </a:path>
                <a:path w="2132329" h="1035685">
                  <a:moveTo>
                    <a:pt x="129057" y="311327"/>
                  </a:moveTo>
                  <a:close/>
                </a:path>
                <a:path w="2132329" h="1035685">
                  <a:moveTo>
                    <a:pt x="120679" y="335165"/>
                  </a:moveTo>
                  <a:close/>
                </a:path>
                <a:path w="2132329" h="1035685">
                  <a:moveTo>
                    <a:pt x="112565" y="359143"/>
                  </a:moveTo>
                  <a:close/>
                </a:path>
                <a:path w="2132329" h="1035685">
                  <a:moveTo>
                    <a:pt x="104736" y="383247"/>
                  </a:moveTo>
                  <a:close/>
                </a:path>
                <a:path w="2132329" h="1035685">
                  <a:moveTo>
                    <a:pt x="97184" y="407492"/>
                  </a:moveTo>
                  <a:close/>
                </a:path>
                <a:path w="2132329" h="1035685">
                  <a:moveTo>
                    <a:pt x="89915" y="431850"/>
                  </a:moveTo>
                  <a:close/>
                </a:path>
                <a:path w="2132329" h="1035685">
                  <a:moveTo>
                    <a:pt x="82931" y="456336"/>
                  </a:moveTo>
                  <a:close/>
                </a:path>
                <a:path w="2132329" h="1035685">
                  <a:moveTo>
                    <a:pt x="76233" y="480936"/>
                  </a:moveTo>
                  <a:close/>
                </a:path>
                <a:path w="2132329" h="1035685">
                  <a:moveTo>
                    <a:pt x="69824" y="505663"/>
                  </a:moveTo>
                  <a:close/>
                </a:path>
                <a:path w="2132329" h="1035685">
                  <a:moveTo>
                    <a:pt x="63703" y="530517"/>
                  </a:moveTo>
                  <a:close/>
                </a:path>
                <a:path w="2132329" h="1035685">
                  <a:moveTo>
                    <a:pt x="57876" y="555459"/>
                  </a:moveTo>
                  <a:close/>
                </a:path>
                <a:path w="2132329" h="1035685">
                  <a:moveTo>
                    <a:pt x="57874" y="555472"/>
                  </a:moveTo>
                  <a:close/>
                </a:path>
                <a:path w="2132329" h="1035685">
                  <a:moveTo>
                    <a:pt x="52338" y="580555"/>
                  </a:moveTo>
                  <a:close/>
                </a:path>
                <a:path w="2132329" h="1035685">
                  <a:moveTo>
                    <a:pt x="47107" y="605739"/>
                  </a:moveTo>
                  <a:close/>
                </a:path>
                <a:path w="2132329" h="1035685">
                  <a:moveTo>
                    <a:pt x="42168" y="631050"/>
                  </a:moveTo>
                  <a:close/>
                </a:path>
                <a:path w="2132329" h="1035685">
                  <a:moveTo>
                    <a:pt x="37534" y="656463"/>
                  </a:moveTo>
                  <a:close/>
                </a:path>
                <a:path w="2132329" h="1035685">
                  <a:moveTo>
                    <a:pt x="33197" y="681977"/>
                  </a:moveTo>
                  <a:close/>
                </a:path>
                <a:path w="2132329" h="1035685">
                  <a:moveTo>
                    <a:pt x="29168" y="707605"/>
                  </a:moveTo>
                  <a:close/>
                </a:path>
                <a:path w="2132329" h="1035685">
                  <a:moveTo>
                    <a:pt x="25438" y="733336"/>
                  </a:moveTo>
                  <a:close/>
                </a:path>
                <a:path w="2132329" h="1035685">
                  <a:moveTo>
                    <a:pt x="22021" y="759167"/>
                  </a:moveTo>
                  <a:close/>
                </a:path>
                <a:path w="2132329" h="1035685">
                  <a:moveTo>
                    <a:pt x="18910" y="785101"/>
                  </a:moveTo>
                  <a:lnTo>
                    <a:pt x="10540" y="774496"/>
                  </a:lnTo>
                  <a:lnTo>
                    <a:pt x="20051" y="775586"/>
                  </a:lnTo>
                  <a:lnTo>
                    <a:pt x="18910" y="785101"/>
                  </a:lnTo>
                  <a:close/>
                </a:path>
                <a:path w="2132329" h="1035685">
                  <a:moveTo>
                    <a:pt x="20051" y="775586"/>
                  </a:moveTo>
                  <a:lnTo>
                    <a:pt x="10540" y="774496"/>
                  </a:lnTo>
                  <a:lnTo>
                    <a:pt x="20182" y="774496"/>
                  </a:lnTo>
                  <a:lnTo>
                    <a:pt x="20051" y="775586"/>
                  </a:lnTo>
                  <a:close/>
                </a:path>
                <a:path w="2132329" h="1035685">
                  <a:moveTo>
                    <a:pt x="103109" y="785101"/>
                  </a:moveTo>
                  <a:lnTo>
                    <a:pt x="18910" y="785101"/>
                  </a:lnTo>
                  <a:lnTo>
                    <a:pt x="20051" y="775586"/>
                  </a:lnTo>
                  <a:lnTo>
                    <a:pt x="103109" y="785101"/>
                  </a:lnTo>
                  <a:close/>
                </a:path>
                <a:path w="2132329" h="1035685">
                  <a:moveTo>
                    <a:pt x="2118017" y="1034402"/>
                  </a:moveTo>
                  <a:lnTo>
                    <a:pt x="2075000" y="1010999"/>
                  </a:lnTo>
                  <a:lnTo>
                    <a:pt x="2123643" y="1016571"/>
                  </a:lnTo>
                  <a:lnTo>
                    <a:pt x="2118017" y="10344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35987" y="2559278"/>
              <a:ext cx="1868805" cy="1587500"/>
            </a:xfrm>
            <a:custGeom>
              <a:avLst/>
              <a:gdLst/>
              <a:ahLst/>
              <a:cxnLst/>
              <a:rect l="l" t="t" r="r" b="b"/>
              <a:pathLst>
                <a:path w="1868804" h="1587500">
                  <a:moveTo>
                    <a:pt x="1868335" y="1586953"/>
                  </a:moveTo>
                  <a:lnTo>
                    <a:pt x="0" y="570509"/>
                  </a:lnTo>
                  <a:lnTo>
                    <a:pt x="25738" y="524671"/>
                  </a:lnTo>
                  <a:lnTo>
                    <a:pt x="52564" y="479546"/>
                  </a:lnTo>
                  <a:lnTo>
                    <a:pt x="80459" y="435150"/>
                  </a:lnTo>
                  <a:lnTo>
                    <a:pt x="109405" y="391502"/>
                  </a:lnTo>
                  <a:lnTo>
                    <a:pt x="139386" y="348619"/>
                  </a:lnTo>
                  <a:lnTo>
                    <a:pt x="170382" y="306519"/>
                  </a:lnTo>
                  <a:lnTo>
                    <a:pt x="202377" y="265218"/>
                  </a:lnTo>
                  <a:lnTo>
                    <a:pt x="235353" y="224736"/>
                  </a:lnTo>
                  <a:lnTo>
                    <a:pt x="269292" y="185089"/>
                  </a:lnTo>
                  <a:lnTo>
                    <a:pt x="304177" y="146295"/>
                  </a:lnTo>
                  <a:lnTo>
                    <a:pt x="339989" y="108371"/>
                  </a:lnTo>
                  <a:lnTo>
                    <a:pt x="376712" y="71336"/>
                  </a:lnTo>
                  <a:lnTo>
                    <a:pt x="414328" y="35206"/>
                  </a:lnTo>
                  <a:lnTo>
                    <a:pt x="452818" y="0"/>
                  </a:lnTo>
                  <a:lnTo>
                    <a:pt x="1868335" y="1586953"/>
                  </a:lnTo>
                  <a:close/>
                </a:path>
              </a:pathLst>
            </a:custGeom>
            <a:solidFill>
              <a:srgbClr val="436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26475" y="2549766"/>
              <a:ext cx="1887855" cy="1606550"/>
            </a:xfrm>
            <a:custGeom>
              <a:avLst/>
              <a:gdLst/>
              <a:ahLst/>
              <a:cxnLst/>
              <a:rect l="l" t="t" r="r" b="b"/>
              <a:pathLst>
                <a:path w="1887854" h="1606550">
                  <a:moveTo>
                    <a:pt x="1877949" y="1605991"/>
                  </a:moveTo>
                  <a:lnTo>
                    <a:pt x="4953" y="588390"/>
                  </a:lnTo>
                  <a:lnTo>
                    <a:pt x="0" y="579513"/>
                  </a:lnTo>
                  <a:lnTo>
                    <a:pt x="355" y="577392"/>
                  </a:lnTo>
                  <a:lnTo>
                    <a:pt x="23736" y="535089"/>
                  </a:lnTo>
                  <a:lnTo>
                    <a:pt x="47129" y="495312"/>
                  </a:lnTo>
                  <a:lnTo>
                    <a:pt x="71361" y="456095"/>
                  </a:lnTo>
                  <a:lnTo>
                    <a:pt x="96405" y="417436"/>
                  </a:lnTo>
                  <a:lnTo>
                    <a:pt x="122237" y="379374"/>
                  </a:lnTo>
                  <a:lnTo>
                    <a:pt x="148869" y="341896"/>
                  </a:lnTo>
                  <a:lnTo>
                    <a:pt x="176288" y="305015"/>
                  </a:lnTo>
                  <a:lnTo>
                    <a:pt x="204457" y="268770"/>
                  </a:lnTo>
                  <a:lnTo>
                    <a:pt x="233387" y="233146"/>
                  </a:lnTo>
                  <a:lnTo>
                    <a:pt x="263067" y="198158"/>
                  </a:lnTo>
                  <a:lnTo>
                    <a:pt x="293471" y="163830"/>
                  </a:lnTo>
                  <a:lnTo>
                    <a:pt x="324586" y="130162"/>
                  </a:lnTo>
                  <a:lnTo>
                    <a:pt x="356412" y="97167"/>
                  </a:lnTo>
                  <a:lnTo>
                    <a:pt x="388937" y="64858"/>
                  </a:lnTo>
                  <a:lnTo>
                    <a:pt x="422148" y="33261"/>
                  </a:lnTo>
                  <a:lnTo>
                    <a:pt x="455942" y="2438"/>
                  </a:lnTo>
                  <a:lnTo>
                    <a:pt x="461772" y="0"/>
                  </a:lnTo>
                  <a:lnTo>
                    <a:pt x="463905" y="114"/>
                  </a:lnTo>
                  <a:lnTo>
                    <a:pt x="455218" y="15849"/>
                  </a:lnTo>
                  <a:lnTo>
                    <a:pt x="461591" y="22994"/>
                  </a:lnTo>
                  <a:lnTo>
                    <a:pt x="418525" y="62839"/>
                  </a:lnTo>
                  <a:lnTo>
                    <a:pt x="385953" y="94513"/>
                  </a:lnTo>
                  <a:lnTo>
                    <a:pt x="354066" y="126872"/>
                  </a:lnTo>
                  <a:lnTo>
                    <a:pt x="322853" y="159918"/>
                  </a:lnTo>
                  <a:lnTo>
                    <a:pt x="292363" y="193611"/>
                  </a:lnTo>
                  <a:lnTo>
                    <a:pt x="262597" y="227964"/>
                  </a:lnTo>
                  <a:lnTo>
                    <a:pt x="233555" y="262966"/>
                  </a:lnTo>
                  <a:lnTo>
                    <a:pt x="205252" y="298589"/>
                  </a:lnTo>
                  <a:lnTo>
                    <a:pt x="177718" y="334822"/>
                  </a:lnTo>
                  <a:lnTo>
                    <a:pt x="150927" y="371678"/>
                  </a:lnTo>
                  <a:lnTo>
                    <a:pt x="124921" y="409117"/>
                  </a:lnTo>
                  <a:lnTo>
                    <a:pt x="99714" y="447141"/>
                  </a:lnTo>
                  <a:lnTo>
                    <a:pt x="75294" y="485724"/>
                  </a:lnTo>
                  <a:lnTo>
                    <a:pt x="51700" y="524878"/>
                  </a:lnTo>
                  <a:lnTo>
                    <a:pt x="28919" y="564578"/>
                  </a:lnTo>
                  <a:lnTo>
                    <a:pt x="25012" y="571652"/>
                  </a:lnTo>
                  <a:lnTo>
                    <a:pt x="14058" y="571652"/>
                  </a:lnTo>
                  <a:lnTo>
                    <a:pt x="17843" y="584631"/>
                  </a:lnTo>
                  <a:lnTo>
                    <a:pt x="37916" y="584631"/>
                  </a:lnTo>
                  <a:lnTo>
                    <a:pt x="1834259" y="1561909"/>
                  </a:lnTo>
                  <a:lnTo>
                    <a:pt x="1870735" y="1602803"/>
                  </a:lnTo>
                  <a:lnTo>
                    <a:pt x="1884884" y="1602803"/>
                  </a:lnTo>
                  <a:lnTo>
                    <a:pt x="1884502" y="1603286"/>
                  </a:lnTo>
                  <a:lnTo>
                    <a:pt x="1882571" y="1604733"/>
                  </a:lnTo>
                  <a:lnTo>
                    <a:pt x="1880336" y="1605661"/>
                  </a:lnTo>
                  <a:lnTo>
                    <a:pt x="1877949" y="1605991"/>
                  </a:lnTo>
                  <a:close/>
                </a:path>
                <a:path w="1887854" h="1606550">
                  <a:moveTo>
                    <a:pt x="461591" y="22994"/>
                  </a:moveTo>
                  <a:lnTo>
                    <a:pt x="455218" y="15849"/>
                  </a:lnTo>
                  <a:lnTo>
                    <a:pt x="468706" y="16573"/>
                  </a:lnTo>
                  <a:lnTo>
                    <a:pt x="461591" y="22994"/>
                  </a:lnTo>
                  <a:close/>
                </a:path>
                <a:path w="1887854" h="1606550">
                  <a:moveTo>
                    <a:pt x="1884884" y="1602803"/>
                  </a:moveTo>
                  <a:lnTo>
                    <a:pt x="1870735" y="1602803"/>
                  </a:lnTo>
                  <a:lnTo>
                    <a:pt x="1882394" y="1588096"/>
                  </a:lnTo>
                  <a:lnTo>
                    <a:pt x="1834259" y="1561909"/>
                  </a:lnTo>
                  <a:lnTo>
                    <a:pt x="461591" y="22994"/>
                  </a:lnTo>
                  <a:lnTo>
                    <a:pt x="468706" y="16573"/>
                  </a:lnTo>
                  <a:lnTo>
                    <a:pt x="455218" y="15849"/>
                  </a:lnTo>
                  <a:lnTo>
                    <a:pt x="480746" y="15849"/>
                  </a:lnTo>
                  <a:lnTo>
                    <a:pt x="1884959" y="1590128"/>
                  </a:lnTo>
                  <a:lnTo>
                    <a:pt x="1886318" y="1592122"/>
                  </a:lnTo>
                  <a:lnTo>
                    <a:pt x="1887143" y="1594383"/>
                  </a:lnTo>
                  <a:lnTo>
                    <a:pt x="1887372" y="1596796"/>
                  </a:lnTo>
                  <a:lnTo>
                    <a:pt x="1886978" y="1599184"/>
                  </a:lnTo>
                  <a:lnTo>
                    <a:pt x="1886000" y="1601393"/>
                  </a:lnTo>
                  <a:lnTo>
                    <a:pt x="1884884" y="1602803"/>
                  </a:lnTo>
                  <a:close/>
                </a:path>
                <a:path w="1887854" h="1606550">
                  <a:moveTo>
                    <a:pt x="451771" y="31864"/>
                  </a:moveTo>
                  <a:close/>
                </a:path>
                <a:path w="1887854" h="1606550">
                  <a:moveTo>
                    <a:pt x="435051" y="47269"/>
                  </a:moveTo>
                  <a:close/>
                </a:path>
                <a:path w="1887854" h="1606550">
                  <a:moveTo>
                    <a:pt x="418525" y="62839"/>
                  </a:moveTo>
                  <a:close/>
                </a:path>
                <a:path w="1887854" h="1606550">
                  <a:moveTo>
                    <a:pt x="402157" y="78587"/>
                  </a:moveTo>
                  <a:close/>
                </a:path>
                <a:path w="1887854" h="1606550">
                  <a:moveTo>
                    <a:pt x="385953" y="94513"/>
                  </a:moveTo>
                  <a:close/>
                </a:path>
                <a:path w="1887854" h="1606550">
                  <a:moveTo>
                    <a:pt x="369914" y="110617"/>
                  </a:moveTo>
                  <a:close/>
                </a:path>
                <a:path w="1887854" h="1606550">
                  <a:moveTo>
                    <a:pt x="354066" y="126872"/>
                  </a:moveTo>
                  <a:close/>
                </a:path>
                <a:path w="1887854" h="1606550">
                  <a:moveTo>
                    <a:pt x="338382" y="143306"/>
                  </a:moveTo>
                  <a:close/>
                </a:path>
                <a:path w="1887854" h="1606550">
                  <a:moveTo>
                    <a:pt x="322859" y="159918"/>
                  </a:moveTo>
                  <a:close/>
                </a:path>
                <a:path w="1887854" h="1606550">
                  <a:moveTo>
                    <a:pt x="307525" y="176682"/>
                  </a:moveTo>
                  <a:close/>
                </a:path>
                <a:path w="1887854" h="1606550">
                  <a:moveTo>
                    <a:pt x="292366" y="193611"/>
                  </a:moveTo>
                  <a:close/>
                </a:path>
                <a:path w="1887854" h="1606550">
                  <a:moveTo>
                    <a:pt x="277393" y="210705"/>
                  </a:moveTo>
                  <a:close/>
                </a:path>
                <a:path w="1887854" h="1606550">
                  <a:moveTo>
                    <a:pt x="262597" y="227964"/>
                  </a:moveTo>
                  <a:close/>
                </a:path>
                <a:path w="1887854" h="1606550">
                  <a:moveTo>
                    <a:pt x="248024" y="245336"/>
                  </a:moveTo>
                  <a:close/>
                </a:path>
                <a:path w="1887854" h="1606550">
                  <a:moveTo>
                    <a:pt x="247981" y="245389"/>
                  </a:moveTo>
                  <a:close/>
                </a:path>
                <a:path w="1887854" h="1606550">
                  <a:moveTo>
                    <a:pt x="233555" y="262966"/>
                  </a:moveTo>
                  <a:close/>
                </a:path>
                <a:path w="1887854" h="1606550">
                  <a:moveTo>
                    <a:pt x="219319" y="280695"/>
                  </a:moveTo>
                  <a:close/>
                </a:path>
                <a:path w="1887854" h="1606550">
                  <a:moveTo>
                    <a:pt x="205257" y="298589"/>
                  </a:moveTo>
                  <a:close/>
                </a:path>
                <a:path w="1887854" h="1606550">
                  <a:moveTo>
                    <a:pt x="191389" y="316636"/>
                  </a:moveTo>
                  <a:close/>
                </a:path>
                <a:path w="1887854" h="1606550">
                  <a:moveTo>
                    <a:pt x="177718" y="334822"/>
                  </a:moveTo>
                  <a:close/>
                </a:path>
                <a:path w="1887854" h="1606550">
                  <a:moveTo>
                    <a:pt x="164232" y="353174"/>
                  </a:moveTo>
                  <a:close/>
                </a:path>
                <a:path w="1887854" h="1606550">
                  <a:moveTo>
                    <a:pt x="150972" y="371614"/>
                  </a:moveTo>
                  <a:close/>
                </a:path>
                <a:path w="1887854" h="1606550">
                  <a:moveTo>
                    <a:pt x="150927" y="371678"/>
                  </a:moveTo>
                  <a:close/>
                </a:path>
                <a:path w="1887854" h="1606550">
                  <a:moveTo>
                    <a:pt x="137833" y="390321"/>
                  </a:moveTo>
                  <a:close/>
                </a:path>
                <a:path w="1887854" h="1606550">
                  <a:moveTo>
                    <a:pt x="124929" y="409117"/>
                  </a:moveTo>
                  <a:close/>
                </a:path>
                <a:path w="1887854" h="1606550">
                  <a:moveTo>
                    <a:pt x="112222" y="428053"/>
                  </a:moveTo>
                  <a:close/>
                </a:path>
                <a:path w="1887854" h="1606550">
                  <a:moveTo>
                    <a:pt x="99714" y="447141"/>
                  </a:moveTo>
                  <a:close/>
                </a:path>
                <a:path w="1887854" h="1606550">
                  <a:moveTo>
                    <a:pt x="87417" y="466356"/>
                  </a:moveTo>
                  <a:close/>
                </a:path>
                <a:path w="1887854" h="1606550">
                  <a:moveTo>
                    <a:pt x="75298" y="485724"/>
                  </a:moveTo>
                  <a:close/>
                </a:path>
                <a:path w="1887854" h="1606550">
                  <a:moveTo>
                    <a:pt x="63398" y="505231"/>
                  </a:moveTo>
                  <a:close/>
                </a:path>
                <a:path w="1887854" h="1606550">
                  <a:moveTo>
                    <a:pt x="51701" y="524878"/>
                  </a:moveTo>
                  <a:close/>
                </a:path>
                <a:path w="1887854" h="1606550">
                  <a:moveTo>
                    <a:pt x="40224" y="544636"/>
                  </a:moveTo>
                  <a:close/>
                </a:path>
                <a:path w="1887854" h="1606550">
                  <a:moveTo>
                    <a:pt x="40208" y="544664"/>
                  </a:moveTo>
                  <a:close/>
                </a:path>
                <a:path w="1887854" h="1606550">
                  <a:moveTo>
                    <a:pt x="28919" y="564578"/>
                  </a:moveTo>
                  <a:close/>
                </a:path>
                <a:path w="1887854" h="1606550">
                  <a:moveTo>
                    <a:pt x="17843" y="584631"/>
                  </a:moveTo>
                  <a:lnTo>
                    <a:pt x="14058" y="571652"/>
                  </a:lnTo>
                  <a:lnTo>
                    <a:pt x="22481" y="576234"/>
                  </a:lnTo>
                  <a:lnTo>
                    <a:pt x="17843" y="584631"/>
                  </a:lnTo>
                  <a:close/>
                </a:path>
                <a:path w="1887854" h="1606550">
                  <a:moveTo>
                    <a:pt x="22481" y="576234"/>
                  </a:moveTo>
                  <a:lnTo>
                    <a:pt x="14058" y="571652"/>
                  </a:lnTo>
                  <a:lnTo>
                    <a:pt x="25012" y="571652"/>
                  </a:lnTo>
                  <a:lnTo>
                    <a:pt x="22481" y="576234"/>
                  </a:lnTo>
                  <a:close/>
                </a:path>
                <a:path w="1887854" h="1606550">
                  <a:moveTo>
                    <a:pt x="37916" y="584631"/>
                  </a:moveTo>
                  <a:lnTo>
                    <a:pt x="17843" y="584631"/>
                  </a:lnTo>
                  <a:lnTo>
                    <a:pt x="22481" y="576234"/>
                  </a:lnTo>
                  <a:lnTo>
                    <a:pt x="37916" y="584631"/>
                  </a:lnTo>
                  <a:close/>
                </a:path>
                <a:path w="1887854" h="1606550">
                  <a:moveTo>
                    <a:pt x="1870735" y="1602803"/>
                  </a:moveTo>
                  <a:lnTo>
                    <a:pt x="1834259" y="1561909"/>
                  </a:lnTo>
                  <a:lnTo>
                    <a:pt x="1882394" y="1588096"/>
                  </a:lnTo>
                  <a:lnTo>
                    <a:pt x="1870735" y="1602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688526" y="2211082"/>
              <a:ext cx="1416050" cy="1935480"/>
            </a:xfrm>
            <a:custGeom>
              <a:avLst/>
              <a:gdLst/>
              <a:ahLst/>
              <a:cxnLst/>
              <a:rect l="l" t="t" r="r" b="b"/>
              <a:pathLst>
                <a:path w="1416050" h="1935479">
                  <a:moveTo>
                    <a:pt x="1415796" y="1935149"/>
                  </a:moveTo>
                  <a:lnTo>
                    <a:pt x="0" y="347903"/>
                  </a:lnTo>
                  <a:lnTo>
                    <a:pt x="36835" y="315772"/>
                  </a:lnTo>
                  <a:lnTo>
                    <a:pt x="74407" y="284481"/>
                  </a:lnTo>
                  <a:lnTo>
                    <a:pt x="112700" y="254045"/>
                  </a:lnTo>
                  <a:lnTo>
                    <a:pt x="151700" y="224479"/>
                  </a:lnTo>
                  <a:lnTo>
                    <a:pt x="191391" y="195798"/>
                  </a:lnTo>
                  <a:lnTo>
                    <a:pt x="231758" y="168017"/>
                  </a:lnTo>
                  <a:lnTo>
                    <a:pt x="272785" y="141150"/>
                  </a:lnTo>
                  <a:lnTo>
                    <a:pt x="314457" y="115213"/>
                  </a:lnTo>
                  <a:lnTo>
                    <a:pt x="356760" y="90221"/>
                  </a:lnTo>
                  <a:lnTo>
                    <a:pt x="399677" y="66189"/>
                  </a:lnTo>
                  <a:lnTo>
                    <a:pt x="443194" y="43131"/>
                  </a:lnTo>
                  <a:lnTo>
                    <a:pt x="487295" y="21063"/>
                  </a:lnTo>
                  <a:lnTo>
                    <a:pt x="531964" y="0"/>
                  </a:lnTo>
                  <a:lnTo>
                    <a:pt x="1415796" y="1935149"/>
                  </a:lnTo>
                  <a:close/>
                </a:path>
              </a:pathLst>
            </a:custGeom>
            <a:solidFill>
              <a:srgbClr val="F096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679064" y="2201557"/>
              <a:ext cx="1435100" cy="1954530"/>
            </a:xfrm>
            <a:custGeom>
              <a:avLst/>
              <a:gdLst/>
              <a:ahLst/>
              <a:cxnLst/>
              <a:rect l="l" t="t" r="r" b="b"/>
              <a:pathLst>
                <a:path w="1435100" h="1954529">
                  <a:moveTo>
                    <a:pt x="1426248" y="1954149"/>
                  </a:moveTo>
                  <a:lnTo>
                    <a:pt x="2350" y="363766"/>
                  </a:lnTo>
                  <a:lnTo>
                    <a:pt x="0" y="358233"/>
                  </a:lnTo>
                  <a:lnTo>
                    <a:pt x="76" y="355803"/>
                  </a:lnTo>
                  <a:lnTo>
                    <a:pt x="33160" y="324002"/>
                  </a:lnTo>
                  <a:lnTo>
                    <a:pt x="63653" y="298272"/>
                  </a:lnTo>
                  <a:lnTo>
                    <a:pt x="94628" y="273113"/>
                  </a:lnTo>
                  <a:lnTo>
                    <a:pt x="126086" y="248513"/>
                  </a:lnTo>
                  <a:lnTo>
                    <a:pt x="158001" y="224497"/>
                  </a:lnTo>
                  <a:lnTo>
                    <a:pt x="174066" y="212763"/>
                  </a:lnTo>
                  <a:lnTo>
                    <a:pt x="206731" y="189572"/>
                  </a:lnTo>
                  <a:lnTo>
                    <a:pt x="239789" y="167043"/>
                  </a:lnTo>
                  <a:lnTo>
                    <a:pt x="273266" y="145110"/>
                  </a:lnTo>
                  <a:lnTo>
                    <a:pt x="307175" y="123799"/>
                  </a:lnTo>
                  <a:lnTo>
                    <a:pt x="341516" y="103111"/>
                  </a:lnTo>
                  <a:lnTo>
                    <a:pt x="376263" y="83057"/>
                  </a:lnTo>
                  <a:lnTo>
                    <a:pt x="411417" y="63639"/>
                  </a:lnTo>
                  <a:lnTo>
                    <a:pt x="446964" y="44881"/>
                  </a:lnTo>
                  <a:lnTo>
                    <a:pt x="483310" y="26568"/>
                  </a:lnTo>
                  <a:lnTo>
                    <a:pt x="519202" y="9321"/>
                  </a:lnTo>
                  <a:lnTo>
                    <a:pt x="541579" y="0"/>
                  </a:lnTo>
                  <a:lnTo>
                    <a:pt x="543700" y="279"/>
                  </a:lnTo>
                  <a:lnTo>
                    <a:pt x="553702" y="13487"/>
                  </a:lnTo>
                  <a:lnTo>
                    <a:pt x="532753" y="13487"/>
                  </a:lnTo>
                  <a:lnTo>
                    <a:pt x="536732" y="22199"/>
                  </a:lnTo>
                  <a:lnTo>
                    <a:pt x="491223" y="43891"/>
                  </a:lnTo>
                  <a:lnTo>
                    <a:pt x="455616" y="61849"/>
                  </a:lnTo>
                  <a:lnTo>
                    <a:pt x="420366" y="80454"/>
                  </a:lnTo>
                  <a:lnTo>
                    <a:pt x="385534" y="99694"/>
                  </a:lnTo>
                  <a:lnTo>
                    <a:pt x="351108" y="119570"/>
                  </a:lnTo>
                  <a:lnTo>
                    <a:pt x="317109" y="140068"/>
                  </a:lnTo>
                  <a:lnTo>
                    <a:pt x="283494" y="161188"/>
                  </a:lnTo>
                  <a:lnTo>
                    <a:pt x="250293" y="182930"/>
                  </a:lnTo>
                  <a:lnTo>
                    <a:pt x="217542" y="205257"/>
                  </a:lnTo>
                  <a:lnTo>
                    <a:pt x="185236" y="228193"/>
                  </a:lnTo>
                  <a:lnTo>
                    <a:pt x="153375" y="251701"/>
                  </a:lnTo>
                  <a:lnTo>
                    <a:pt x="121970" y="275793"/>
                  </a:lnTo>
                  <a:lnTo>
                    <a:pt x="91035" y="300456"/>
                  </a:lnTo>
                  <a:lnTo>
                    <a:pt x="60555" y="325691"/>
                  </a:lnTo>
                  <a:lnTo>
                    <a:pt x="31020" y="351091"/>
                  </a:lnTo>
                  <a:lnTo>
                    <a:pt x="16561" y="351091"/>
                  </a:lnTo>
                  <a:lnTo>
                    <a:pt x="15774" y="364566"/>
                  </a:lnTo>
                  <a:lnTo>
                    <a:pt x="28580" y="364566"/>
                  </a:lnTo>
                  <a:lnTo>
                    <a:pt x="1390404" y="1891290"/>
                  </a:lnTo>
                  <a:lnTo>
                    <a:pt x="1416596" y="1948637"/>
                  </a:lnTo>
                  <a:lnTo>
                    <a:pt x="1433848" y="1948637"/>
                  </a:lnTo>
                  <a:lnTo>
                    <a:pt x="1433525" y="1949399"/>
                  </a:lnTo>
                  <a:lnTo>
                    <a:pt x="1432192" y="1951202"/>
                  </a:lnTo>
                  <a:lnTo>
                    <a:pt x="1430465" y="1952650"/>
                  </a:lnTo>
                  <a:lnTo>
                    <a:pt x="1428445" y="1953653"/>
                  </a:lnTo>
                  <a:lnTo>
                    <a:pt x="1426248" y="1954149"/>
                  </a:lnTo>
                  <a:close/>
                </a:path>
                <a:path w="1435100" h="1954529">
                  <a:moveTo>
                    <a:pt x="536732" y="22199"/>
                  </a:moveTo>
                  <a:lnTo>
                    <a:pt x="532753" y="13487"/>
                  </a:lnTo>
                  <a:lnTo>
                    <a:pt x="545427" y="18173"/>
                  </a:lnTo>
                  <a:lnTo>
                    <a:pt x="536732" y="22199"/>
                  </a:lnTo>
                  <a:close/>
                </a:path>
                <a:path w="1435100" h="1954529">
                  <a:moveTo>
                    <a:pt x="1433848" y="1948637"/>
                  </a:moveTo>
                  <a:lnTo>
                    <a:pt x="1416596" y="1948637"/>
                  </a:lnTo>
                  <a:lnTo>
                    <a:pt x="1432370" y="1938337"/>
                  </a:lnTo>
                  <a:lnTo>
                    <a:pt x="1390404" y="1891290"/>
                  </a:lnTo>
                  <a:lnTo>
                    <a:pt x="536732" y="22199"/>
                  </a:lnTo>
                  <a:lnTo>
                    <a:pt x="545427" y="18173"/>
                  </a:lnTo>
                  <a:lnTo>
                    <a:pt x="532753" y="13487"/>
                  </a:lnTo>
                  <a:lnTo>
                    <a:pt x="553702" y="13487"/>
                  </a:lnTo>
                  <a:lnTo>
                    <a:pt x="1433919" y="1940712"/>
                  </a:lnTo>
                  <a:lnTo>
                    <a:pt x="1434605" y="1942858"/>
                  </a:lnTo>
                  <a:lnTo>
                    <a:pt x="1434770" y="1945106"/>
                  </a:lnTo>
                  <a:lnTo>
                    <a:pt x="1434402" y="1947329"/>
                  </a:lnTo>
                  <a:lnTo>
                    <a:pt x="1433848" y="1948637"/>
                  </a:lnTo>
                  <a:close/>
                </a:path>
                <a:path w="1435100" h="1954529">
                  <a:moveTo>
                    <a:pt x="527215" y="26606"/>
                  </a:moveTo>
                  <a:close/>
                </a:path>
                <a:path w="1435100" h="1954529">
                  <a:moveTo>
                    <a:pt x="509179" y="35166"/>
                  </a:moveTo>
                  <a:close/>
                </a:path>
                <a:path w="1435100" h="1954529">
                  <a:moveTo>
                    <a:pt x="491224" y="43891"/>
                  </a:moveTo>
                  <a:close/>
                </a:path>
                <a:path w="1435100" h="1954529">
                  <a:moveTo>
                    <a:pt x="473381" y="52793"/>
                  </a:moveTo>
                  <a:close/>
                </a:path>
                <a:path w="1435100" h="1954529">
                  <a:moveTo>
                    <a:pt x="455616" y="61849"/>
                  </a:moveTo>
                  <a:close/>
                </a:path>
                <a:path w="1435100" h="1954529">
                  <a:moveTo>
                    <a:pt x="437965" y="71069"/>
                  </a:moveTo>
                  <a:close/>
                </a:path>
                <a:path w="1435100" h="1954529">
                  <a:moveTo>
                    <a:pt x="420383" y="80454"/>
                  </a:moveTo>
                  <a:close/>
                </a:path>
                <a:path w="1435100" h="1954529">
                  <a:moveTo>
                    <a:pt x="402920" y="89992"/>
                  </a:moveTo>
                  <a:close/>
                </a:path>
                <a:path w="1435100" h="1954529">
                  <a:moveTo>
                    <a:pt x="385547" y="99694"/>
                  </a:moveTo>
                  <a:close/>
                </a:path>
                <a:path w="1435100" h="1954529">
                  <a:moveTo>
                    <a:pt x="368298" y="109550"/>
                  </a:moveTo>
                  <a:close/>
                </a:path>
                <a:path w="1435100" h="1954529">
                  <a:moveTo>
                    <a:pt x="351117" y="119570"/>
                  </a:moveTo>
                  <a:close/>
                </a:path>
                <a:path w="1435100" h="1954529">
                  <a:moveTo>
                    <a:pt x="334048" y="129743"/>
                  </a:moveTo>
                  <a:close/>
                </a:path>
                <a:path w="1435100" h="1954529">
                  <a:moveTo>
                    <a:pt x="317109" y="140068"/>
                  </a:moveTo>
                  <a:close/>
                </a:path>
                <a:path w="1435100" h="1954529">
                  <a:moveTo>
                    <a:pt x="300228" y="150558"/>
                  </a:moveTo>
                  <a:close/>
                </a:path>
                <a:path w="1435100" h="1954529">
                  <a:moveTo>
                    <a:pt x="283494" y="161188"/>
                  </a:moveTo>
                  <a:close/>
                </a:path>
                <a:path w="1435100" h="1954529">
                  <a:moveTo>
                    <a:pt x="266827" y="171983"/>
                  </a:moveTo>
                  <a:close/>
                </a:path>
                <a:path w="1435100" h="1954529">
                  <a:moveTo>
                    <a:pt x="250340" y="182898"/>
                  </a:moveTo>
                  <a:close/>
                </a:path>
                <a:path w="1435100" h="1954529">
                  <a:moveTo>
                    <a:pt x="250293" y="182930"/>
                  </a:moveTo>
                  <a:close/>
                </a:path>
                <a:path w="1435100" h="1954529">
                  <a:moveTo>
                    <a:pt x="233860" y="194017"/>
                  </a:moveTo>
                  <a:close/>
                </a:path>
                <a:path w="1435100" h="1954529">
                  <a:moveTo>
                    <a:pt x="217542" y="205257"/>
                  </a:moveTo>
                  <a:close/>
                </a:path>
                <a:path w="1435100" h="1954529">
                  <a:moveTo>
                    <a:pt x="201333" y="216649"/>
                  </a:moveTo>
                  <a:close/>
                </a:path>
                <a:path w="1435100" h="1954529">
                  <a:moveTo>
                    <a:pt x="185236" y="228193"/>
                  </a:moveTo>
                  <a:close/>
                </a:path>
                <a:path w="1435100" h="1954529">
                  <a:moveTo>
                    <a:pt x="169248" y="239877"/>
                  </a:moveTo>
                  <a:close/>
                </a:path>
                <a:path w="1435100" h="1954529">
                  <a:moveTo>
                    <a:pt x="153375" y="251701"/>
                  </a:moveTo>
                  <a:close/>
                </a:path>
                <a:path w="1435100" h="1954529">
                  <a:moveTo>
                    <a:pt x="137615" y="263677"/>
                  </a:moveTo>
                  <a:close/>
                </a:path>
                <a:path w="1435100" h="1954529">
                  <a:moveTo>
                    <a:pt x="121970" y="275793"/>
                  </a:moveTo>
                  <a:close/>
                </a:path>
                <a:path w="1435100" h="1954529">
                  <a:moveTo>
                    <a:pt x="106439" y="288061"/>
                  </a:moveTo>
                  <a:close/>
                </a:path>
                <a:path w="1435100" h="1954529">
                  <a:moveTo>
                    <a:pt x="91035" y="300456"/>
                  </a:moveTo>
                  <a:close/>
                </a:path>
                <a:path w="1435100" h="1954529">
                  <a:moveTo>
                    <a:pt x="75733" y="313004"/>
                  </a:moveTo>
                  <a:close/>
                </a:path>
                <a:path w="1435100" h="1954529">
                  <a:moveTo>
                    <a:pt x="60555" y="325691"/>
                  </a:moveTo>
                  <a:close/>
                </a:path>
                <a:path w="1435100" h="1954529">
                  <a:moveTo>
                    <a:pt x="45509" y="338505"/>
                  </a:moveTo>
                  <a:close/>
                </a:path>
                <a:path w="1435100" h="1954529">
                  <a:moveTo>
                    <a:pt x="15774" y="364566"/>
                  </a:moveTo>
                  <a:lnTo>
                    <a:pt x="16561" y="351091"/>
                  </a:lnTo>
                  <a:lnTo>
                    <a:pt x="22932" y="358233"/>
                  </a:lnTo>
                  <a:lnTo>
                    <a:pt x="15774" y="364566"/>
                  </a:lnTo>
                  <a:close/>
                </a:path>
                <a:path w="1435100" h="1954529">
                  <a:moveTo>
                    <a:pt x="22932" y="358233"/>
                  </a:moveTo>
                  <a:lnTo>
                    <a:pt x="16561" y="351091"/>
                  </a:lnTo>
                  <a:lnTo>
                    <a:pt x="31020" y="351091"/>
                  </a:lnTo>
                  <a:lnTo>
                    <a:pt x="22932" y="358233"/>
                  </a:lnTo>
                  <a:close/>
                </a:path>
                <a:path w="1435100" h="1954529">
                  <a:moveTo>
                    <a:pt x="30582" y="351472"/>
                  </a:moveTo>
                  <a:close/>
                </a:path>
                <a:path w="1435100" h="1954529">
                  <a:moveTo>
                    <a:pt x="28580" y="364566"/>
                  </a:moveTo>
                  <a:lnTo>
                    <a:pt x="15774" y="364566"/>
                  </a:lnTo>
                  <a:lnTo>
                    <a:pt x="22932" y="358233"/>
                  </a:lnTo>
                  <a:lnTo>
                    <a:pt x="28580" y="364566"/>
                  </a:lnTo>
                  <a:close/>
                </a:path>
                <a:path w="1435100" h="1954529">
                  <a:moveTo>
                    <a:pt x="1416596" y="1948637"/>
                  </a:moveTo>
                  <a:lnTo>
                    <a:pt x="1390404" y="1891290"/>
                  </a:lnTo>
                  <a:lnTo>
                    <a:pt x="1432370" y="1938337"/>
                  </a:lnTo>
                  <a:lnTo>
                    <a:pt x="1416596" y="1948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221113" y="2067013"/>
              <a:ext cx="883285" cy="2079625"/>
            </a:xfrm>
            <a:custGeom>
              <a:avLst/>
              <a:gdLst/>
              <a:ahLst/>
              <a:cxnLst/>
              <a:rect l="l" t="t" r="r" b="b"/>
              <a:pathLst>
                <a:path w="883285" h="2079625">
                  <a:moveTo>
                    <a:pt x="883208" y="2079218"/>
                  </a:moveTo>
                  <a:lnTo>
                    <a:pt x="0" y="144335"/>
                  </a:lnTo>
                  <a:lnTo>
                    <a:pt x="46314" y="123819"/>
                  </a:lnTo>
                  <a:lnTo>
                    <a:pt x="93177" y="104385"/>
                  </a:lnTo>
                  <a:lnTo>
                    <a:pt x="140572" y="86050"/>
                  </a:lnTo>
                  <a:lnTo>
                    <a:pt x="188478" y="68829"/>
                  </a:lnTo>
                  <a:lnTo>
                    <a:pt x="236876" y="52739"/>
                  </a:lnTo>
                  <a:lnTo>
                    <a:pt x="285749" y="37795"/>
                  </a:lnTo>
                  <a:lnTo>
                    <a:pt x="335078" y="24013"/>
                  </a:lnTo>
                  <a:lnTo>
                    <a:pt x="384843" y="11409"/>
                  </a:lnTo>
                  <a:lnTo>
                    <a:pt x="435025" y="0"/>
                  </a:lnTo>
                  <a:lnTo>
                    <a:pt x="883208" y="2079218"/>
                  </a:lnTo>
                  <a:close/>
                </a:path>
              </a:pathLst>
            </a:custGeom>
            <a:solidFill>
              <a:srgbClr val="FFCD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11588" y="2057488"/>
              <a:ext cx="902335" cy="2098675"/>
            </a:xfrm>
            <a:custGeom>
              <a:avLst/>
              <a:gdLst/>
              <a:ahLst/>
              <a:cxnLst/>
              <a:rect l="l" t="t" r="r" b="b"/>
              <a:pathLst>
                <a:path w="902335" h="2098675">
                  <a:moveTo>
                    <a:pt x="893457" y="2098243"/>
                  </a:moveTo>
                  <a:lnTo>
                    <a:pt x="863" y="157810"/>
                  </a:lnTo>
                  <a:lnTo>
                    <a:pt x="0" y="153644"/>
                  </a:lnTo>
                  <a:lnTo>
                    <a:pt x="292" y="151523"/>
                  </a:lnTo>
                  <a:lnTo>
                    <a:pt x="58000" y="122059"/>
                  </a:lnTo>
                  <a:lnTo>
                    <a:pt x="111074" y="100330"/>
                  </a:lnTo>
                  <a:lnTo>
                    <a:pt x="164820" y="80009"/>
                  </a:lnTo>
                  <a:lnTo>
                    <a:pt x="219202" y="61112"/>
                  </a:lnTo>
                  <a:lnTo>
                    <a:pt x="274205" y="43649"/>
                  </a:lnTo>
                  <a:lnTo>
                    <a:pt x="329793" y="27673"/>
                  </a:lnTo>
                  <a:lnTo>
                    <a:pt x="385940" y="13182"/>
                  </a:lnTo>
                  <a:lnTo>
                    <a:pt x="442493" y="228"/>
                  </a:lnTo>
                  <a:lnTo>
                    <a:pt x="444627" y="0"/>
                  </a:lnTo>
                  <a:lnTo>
                    <a:pt x="446747" y="253"/>
                  </a:lnTo>
                  <a:lnTo>
                    <a:pt x="435241" y="11531"/>
                  </a:lnTo>
                  <a:lnTo>
                    <a:pt x="437260" y="20897"/>
                  </a:lnTo>
                  <a:lnTo>
                    <a:pt x="390347" y="31711"/>
                  </a:lnTo>
                  <a:lnTo>
                    <a:pt x="334719" y="46075"/>
                  </a:lnTo>
                  <a:lnTo>
                    <a:pt x="279594" y="61925"/>
                  </a:lnTo>
                  <a:lnTo>
                    <a:pt x="225097" y="79222"/>
                  </a:lnTo>
                  <a:lnTo>
                    <a:pt x="171207" y="97955"/>
                  </a:lnTo>
                  <a:lnTo>
                    <a:pt x="117932" y="118109"/>
                  </a:lnTo>
                  <a:lnTo>
                    <a:pt x="65338" y="139636"/>
                  </a:lnTo>
                  <a:lnTo>
                    <a:pt x="41666" y="149898"/>
                  </a:lnTo>
                  <a:lnTo>
                    <a:pt x="18186" y="149898"/>
                  </a:lnTo>
                  <a:lnTo>
                    <a:pt x="13423" y="162547"/>
                  </a:lnTo>
                  <a:lnTo>
                    <a:pt x="23960" y="162547"/>
                  </a:lnTo>
                  <a:lnTo>
                    <a:pt x="864912" y="2004870"/>
                  </a:lnTo>
                  <a:lnTo>
                    <a:pt x="883424" y="2090750"/>
                  </a:lnTo>
                  <a:lnTo>
                    <a:pt x="901994" y="2090750"/>
                  </a:lnTo>
                  <a:lnTo>
                    <a:pt x="901903" y="2091334"/>
                  </a:lnTo>
                  <a:lnTo>
                    <a:pt x="901001" y="2093467"/>
                  </a:lnTo>
                  <a:lnTo>
                    <a:pt x="899617" y="2095322"/>
                  </a:lnTo>
                  <a:lnTo>
                    <a:pt x="897826" y="2096795"/>
                  </a:lnTo>
                  <a:lnTo>
                    <a:pt x="895731" y="2097786"/>
                  </a:lnTo>
                  <a:lnTo>
                    <a:pt x="893457" y="2098243"/>
                  </a:lnTo>
                  <a:close/>
                </a:path>
                <a:path w="902335" h="2098675">
                  <a:moveTo>
                    <a:pt x="437260" y="20897"/>
                  </a:moveTo>
                  <a:lnTo>
                    <a:pt x="435241" y="11531"/>
                  </a:lnTo>
                  <a:lnTo>
                    <a:pt x="446620" y="18821"/>
                  </a:lnTo>
                  <a:lnTo>
                    <a:pt x="437260" y="20897"/>
                  </a:lnTo>
                  <a:close/>
                </a:path>
                <a:path w="902335" h="2098675">
                  <a:moveTo>
                    <a:pt x="901994" y="2090750"/>
                  </a:moveTo>
                  <a:lnTo>
                    <a:pt x="883424" y="2090750"/>
                  </a:lnTo>
                  <a:lnTo>
                    <a:pt x="901395" y="2084793"/>
                  </a:lnTo>
                  <a:lnTo>
                    <a:pt x="864912" y="2004870"/>
                  </a:lnTo>
                  <a:lnTo>
                    <a:pt x="437260" y="20897"/>
                  </a:lnTo>
                  <a:lnTo>
                    <a:pt x="446620" y="18821"/>
                  </a:lnTo>
                  <a:lnTo>
                    <a:pt x="435241" y="11531"/>
                  </a:lnTo>
                  <a:lnTo>
                    <a:pt x="454737" y="11531"/>
                  </a:lnTo>
                  <a:lnTo>
                    <a:pt x="902042" y="2086737"/>
                  </a:lnTo>
                  <a:lnTo>
                    <a:pt x="902258" y="2089048"/>
                  </a:lnTo>
                  <a:lnTo>
                    <a:pt x="901994" y="2090750"/>
                  </a:lnTo>
                  <a:close/>
                </a:path>
                <a:path w="902335" h="2098675">
                  <a:moveTo>
                    <a:pt x="418357" y="25095"/>
                  </a:moveTo>
                  <a:close/>
                </a:path>
                <a:path w="902335" h="2098675">
                  <a:moveTo>
                    <a:pt x="390347" y="31711"/>
                  </a:moveTo>
                  <a:close/>
                </a:path>
                <a:path w="902335" h="2098675">
                  <a:moveTo>
                    <a:pt x="362463" y="38709"/>
                  </a:moveTo>
                  <a:close/>
                </a:path>
                <a:path w="902335" h="2098675">
                  <a:moveTo>
                    <a:pt x="334719" y="46075"/>
                  </a:moveTo>
                  <a:close/>
                </a:path>
                <a:path w="902335" h="2098675">
                  <a:moveTo>
                    <a:pt x="307060" y="53822"/>
                  </a:moveTo>
                  <a:lnTo>
                    <a:pt x="307196" y="53784"/>
                  </a:lnTo>
                  <a:lnTo>
                    <a:pt x="307060" y="53822"/>
                  </a:lnTo>
                  <a:close/>
                </a:path>
                <a:path w="902335" h="2098675">
                  <a:moveTo>
                    <a:pt x="279674" y="61900"/>
                  </a:moveTo>
                  <a:close/>
                </a:path>
                <a:path w="902335" h="2098675">
                  <a:moveTo>
                    <a:pt x="279594" y="61925"/>
                  </a:moveTo>
                  <a:close/>
                </a:path>
                <a:path w="902335" h="2098675">
                  <a:moveTo>
                    <a:pt x="252269" y="70396"/>
                  </a:moveTo>
                  <a:close/>
                </a:path>
                <a:path w="902335" h="2098675">
                  <a:moveTo>
                    <a:pt x="225145" y="79206"/>
                  </a:moveTo>
                  <a:close/>
                </a:path>
                <a:path w="902335" h="2098675">
                  <a:moveTo>
                    <a:pt x="225097" y="79222"/>
                  </a:moveTo>
                  <a:close/>
                </a:path>
                <a:path w="902335" h="2098675">
                  <a:moveTo>
                    <a:pt x="198069" y="88417"/>
                  </a:moveTo>
                  <a:lnTo>
                    <a:pt x="198218" y="88366"/>
                  </a:lnTo>
                  <a:lnTo>
                    <a:pt x="198069" y="88417"/>
                  </a:lnTo>
                  <a:close/>
                </a:path>
                <a:path w="902335" h="2098675">
                  <a:moveTo>
                    <a:pt x="171207" y="97955"/>
                  </a:moveTo>
                  <a:close/>
                </a:path>
                <a:path w="902335" h="2098675">
                  <a:moveTo>
                    <a:pt x="144487" y="107861"/>
                  </a:moveTo>
                  <a:lnTo>
                    <a:pt x="144624" y="107810"/>
                  </a:lnTo>
                  <a:lnTo>
                    <a:pt x="144487" y="107861"/>
                  </a:lnTo>
                  <a:close/>
                </a:path>
                <a:path w="902335" h="2098675">
                  <a:moveTo>
                    <a:pt x="117944" y="118105"/>
                  </a:moveTo>
                  <a:close/>
                </a:path>
                <a:path w="902335" h="2098675">
                  <a:moveTo>
                    <a:pt x="117932" y="118109"/>
                  </a:moveTo>
                  <a:close/>
                </a:path>
                <a:path w="902335" h="2098675">
                  <a:moveTo>
                    <a:pt x="91554" y="128701"/>
                  </a:moveTo>
                  <a:close/>
                </a:path>
                <a:path w="902335" h="2098675">
                  <a:moveTo>
                    <a:pt x="65341" y="139636"/>
                  </a:moveTo>
                  <a:close/>
                </a:path>
                <a:path w="902335" h="2098675">
                  <a:moveTo>
                    <a:pt x="13423" y="162547"/>
                  </a:moveTo>
                  <a:lnTo>
                    <a:pt x="18186" y="149898"/>
                  </a:lnTo>
                  <a:lnTo>
                    <a:pt x="22167" y="158619"/>
                  </a:lnTo>
                  <a:lnTo>
                    <a:pt x="13423" y="162547"/>
                  </a:lnTo>
                  <a:close/>
                </a:path>
                <a:path w="902335" h="2098675">
                  <a:moveTo>
                    <a:pt x="22167" y="158619"/>
                  </a:moveTo>
                  <a:lnTo>
                    <a:pt x="18186" y="149898"/>
                  </a:lnTo>
                  <a:lnTo>
                    <a:pt x="41666" y="149898"/>
                  </a:lnTo>
                  <a:lnTo>
                    <a:pt x="39295" y="150926"/>
                  </a:lnTo>
                  <a:lnTo>
                    <a:pt x="22167" y="158619"/>
                  </a:lnTo>
                  <a:close/>
                </a:path>
                <a:path w="902335" h="2098675">
                  <a:moveTo>
                    <a:pt x="39328" y="150911"/>
                  </a:moveTo>
                  <a:close/>
                </a:path>
                <a:path w="902335" h="2098675">
                  <a:moveTo>
                    <a:pt x="39295" y="150926"/>
                  </a:moveTo>
                  <a:close/>
                </a:path>
                <a:path w="902335" h="2098675">
                  <a:moveTo>
                    <a:pt x="23960" y="162547"/>
                  </a:moveTo>
                  <a:lnTo>
                    <a:pt x="13423" y="162547"/>
                  </a:lnTo>
                  <a:lnTo>
                    <a:pt x="22167" y="158619"/>
                  </a:lnTo>
                  <a:lnTo>
                    <a:pt x="23960" y="162547"/>
                  </a:lnTo>
                  <a:close/>
                </a:path>
                <a:path w="902335" h="2098675">
                  <a:moveTo>
                    <a:pt x="883424" y="2090750"/>
                  </a:moveTo>
                  <a:lnTo>
                    <a:pt x="864912" y="2004870"/>
                  </a:lnTo>
                  <a:lnTo>
                    <a:pt x="901395" y="2084793"/>
                  </a:lnTo>
                  <a:lnTo>
                    <a:pt x="883424" y="2090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56558" y="2019528"/>
              <a:ext cx="448945" cy="2127250"/>
            </a:xfrm>
            <a:custGeom>
              <a:avLst/>
              <a:gdLst/>
              <a:ahLst/>
              <a:cxnLst/>
              <a:rect l="l" t="t" r="r" b="b"/>
              <a:pathLst>
                <a:path w="448945" h="2127250">
                  <a:moveTo>
                    <a:pt x="447763" y="2126703"/>
                  </a:moveTo>
                  <a:lnTo>
                    <a:pt x="0" y="47434"/>
                  </a:lnTo>
                  <a:lnTo>
                    <a:pt x="48551" y="37609"/>
                  </a:lnTo>
                  <a:lnTo>
                    <a:pt x="97452" y="28894"/>
                  </a:lnTo>
                  <a:lnTo>
                    <a:pt x="146693" y="21302"/>
                  </a:lnTo>
                  <a:lnTo>
                    <a:pt x="196266" y="14844"/>
                  </a:lnTo>
                  <a:lnTo>
                    <a:pt x="246163" y="9532"/>
                  </a:lnTo>
                  <a:lnTo>
                    <a:pt x="296375" y="5380"/>
                  </a:lnTo>
                  <a:lnTo>
                    <a:pt x="346894" y="2399"/>
                  </a:lnTo>
                  <a:lnTo>
                    <a:pt x="397711" y="601"/>
                  </a:lnTo>
                  <a:lnTo>
                    <a:pt x="448817" y="0"/>
                  </a:lnTo>
                  <a:lnTo>
                    <a:pt x="447763" y="2126703"/>
                  </a:lnTo>
                  <a:close/>
                </a:path>
              </a:pathLst>
            </a:custGeom>
            <a:solidFill>
              <a:srgbClr val="8BC1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47033" y="2010003"/>
              <a:ext cx="467995" cy="2146300"/>
            </a:xfrm>
            <a:custGeom>
              <a:avLst/>
              <a:gdLst/>
              <a:ahLst/>
              <a:cxnLst/>
              <a:rect l="l" t="t" r="r" b="b"/>
              <a:pathLst>
                <a:path w="467995" h="2146300">
                  <a:moveTo>
                    <a:pt x="458292" y="2145703"/>
                  </a:moveTo>
                  <a:lnTo>
                    <a:pt x="215" y="58966"/>
                  </a:lnTo>
                  <a:lnTo>
                    <a:pt x="0" y="56832"/>
                  </a:lnTo>
                  <a:lnTo>
                    <a:pt x="266" y="54711"/>
                  </a:lnTo>
                  <a:lnTo>
                    <a:pt x="62484" y="36614"/>
                  </a:lnTo>
                  <a:lnTo>
                    <a:pt x="117805" y="27000"/>
                  </a:lnTo>
                  <a:lnTo>
                    <a:pt x="173570" y="18821"/>
                  </a:lnTo>
                  <a:lnTo>
                    <a:pt x="229755" y="12090"/>
                  </a:lnTo>
                  <a:lnTo>
                    <a:pt x="286334" y="6819"/>
                  </a:lnTo>
                  <a:lnTo>
                    <a:pt x="343319" y="3035"/>
                  </a:lnTo>
                  <a:lnTo>
                    <a:pt x="400558" y="761"/>
                  </a:lnTo>
                  <a:lnTo>
                    <a:pt x="458279" y="0"/>
                  </a:lnTo>
                  <a:lnTo>
                    <a:pt x="460463" y="228"/>
                  </a:lnTo>
                  <a:lnTo>
                    <a:pt x="467866" y="9512"/>
                  </a:lnTo>
                  <a:lnTo>
                    <a:pt x="448817" y="9512"/>
                  </a:lnTo>
                  <a:lnTo>
                    <a:pt x="448813" y="19113"/>
                  </a:lnTo>
                  <a:lnTo>
                    <a:pt x="429628" y="19240"/>
                  </a:lnTo>
                  <a:lnTo>
                    <a:pt x="401065" y="19799"/>
                  </a:lnTo>
                  <a:lnTo>
                    <a:pt x="372579" y="20751"/>
                  </a:lnTo>
                  <a:lnTo>
                    <a:pt x="344482" y="22059"/>
                  </a:lnTo>
                  <a:lnTo>
                    <a:pt x="316124" y="23748"/>
                  </a:lnTo>
                  <a:lnTo>
                    <a:pt x="287731" y="25819"/>
                  </a:lnTo>
                  <a:lnTo>
                    <a:pt x="259785" y="28244"/>
                  </a:lnTo>
                  <a:lnTo>
                    <a:pt x="203772" y="34201"/>
                  </a:lnTo>
                  <a:lnTo>
                    <a:pt x="148466" y="41579"/>
                  </a:lnTo>
                  <a:lnTo>
                    <a:pt x="93382" y="50393"/>
                  </a:lnTo>
                  <a:lnTo>
                    <a:pt x="68111" y="54952"/>
                  </a:lnTo>
                  <a:lnTo>
                    <a:pt x="18834" y="54952"/>
                  </a:lnTo>
                  <a:lnTo>
                    <a:pt x="11468" y="66293"/>
                  </a:lnTo>
                  <a:lnTo>
                    <a:pt x="21276" y="66293"/>
                  </a:lnTo>
                  <a:lnTo>
                    <a:pt x="447808" y="2046968"/>
                  </a:lnTo>
                  <a:lnTo>
                    <a:pt x="447763" y="2136228"/>
                  </a:lnTo>
                  <a:lnTo>
                    <a:pt x="466813" y="2136228"/>
                  </a:lnTo>
                  <a:lnTo>
                    <a:pt x="466534" y="2138540"/>
                  </a:lnTo>
                  <a:lnTo>
                    <a:pt x="465696" y="2140699"/>
                  </a:lnTo>
                  <a:lnTo>
                    <a:pt x="464362" y="2142604"/>
                  </a:lnTo>
                  <a:lnTo>
                    <a:pt x="462622" y="2144128"/>
                  </a:lnTo>
                  <a:lnTo>
                    <a:pt x="460552" y="2145182"/>
                  </a:lnTo>
                  <a:lnTo>
                    <a:pt x="458292" y="2145703"/>
                  </a:lnTo>
                  <a:close/>
                </a:path>
                <a:path w="467995" h="2146300">
                  <a:moveTo>
                    <a:pt x="448813" y="19113"/>
                  </a:moveTo>
                  <a:lnTo>
                    <a:pt x="448817" y="9512"/>
                  </a:lnTo>
                  <a:lnTo>
                    <a:pt x="458342" y="19049"/>
                  </a:lnTo>
                  <a:lnTo>
                    <a:pt x="448813" y="19113"/>
                  </a:lnTo>
                  <a:close/>
                </a:path>
                <a:path w="467995" h="2146300">
                  <a:moveTo>
                    <a:pt x="466813" y="2136228"/>
                  </a:moveTo>
                  <a:lnTo>
                    <a:pt x="447763" y="2136228"/>
                  </a:lnTo>
                  <a:lnTo>
                    <a:pt x="466598" y="2134222"/>
                  </a:lnTo>
                  <a:lnTo>
                    <a:pt x="447808" y="2046968"/>
                  </a:lnTo>
                  <a:lnTo>
                    <a:pt x="448813" y="19113"/>
                  </a:lnTo>
                  <a:lnTo>
                    <a:pt x="458406" y="19049"/>
                  </a:lnTo>
                  <a:lnTo>
                    <a:pt x="448817" y="9512"/>
                  </a:lnTo>
                  <a:lnTo>
                    <a:pt x="467866" y="9512"/>
                  </a:lnTo>
                  <a:lnTo>
                    <a:pt x="466813" y="2136228"/>
                  </a:lnTo>
                  <a:close/>
                </a:path>
                <a:path w="467995" h="2146300">
                  <a:moveTo>
                    <a:pt x="344208" y="22072"/>
                  </a:moveTo>
                  <a:lnTo>
                    <a:pt x="344482" y="22059"/>
                  </a:lnTo>
                  <a:lnTo>
                    <a:pt x="344208" y="22072"/>
                  </a:lnTo>
                  <a:close/>
                </a:path>
                <a:path w="467995" h="2146300">
                  <a:moveTo>
                    <a:pt x="315912" y="23761"/>
                  </a:moveTo>
                  <a:lnTo>
                    <a:pt x="316124" y="23748"/>
                  </a:lnTo>
                  <a:lnTo>
                    <a:pt x="315912" y="23761"/>
                  </a:lnTo>
                  <a:close/>
                </a:path>
                <a:path w="467995" h="2146300">
                  <a:moveTo>
                    <a:pt x="259638" y="28257"/>
                  </a:moveTo>
                  <a:lnTo>
                    <a:pt x="259785" y="28244"/>
                  </a:lnTo>
                  <a:lnTo>
                    <a:pt x="259638" y="28257"/>
                  </a:lnTo>
                  <a:close/>
                </a:path>
                <a:path w="467995" h="2146300">
                  <a:moveTo>
                    <a:pt x="231773" y="31038"/>
                  </a:moveTo>
                  <a:close/>
                </a:path>
                <a:path w="467995" h="2146300">
                  <a:moveTo>
                    <a:pt x="231662" y="31051"/>
                  </a:moveTo>
                  <a:close/>
                </a:path>
                <a:path w="467995" h="2146300">
                  <a:moveTo>
                    <a:pt x="203772" y="34201"/>
                  </a:moveTo>
                  <a:close/>
                </a:path>
                <a:path w="467995" h="2146300">
                  <a:moveTo>
                    <a:pt x="175994" y="37718"/>
                  </a:moveTo>
                  <a:close/>
                </a:path>
                <a:path w="467995" h="2146300">
                  <a:moveTo>
                    <a:pt x="148285" y="41605"/>
                  </a:moveTo>
                  <a:lnTo>
                    <a:pt x="148466" y="41579"/>
                  </a:lnTo>
                  <a:lnTo>
                    <a:pt x="148285" y="41605"/>
                  </a:lnTo>
                  <a:close/>
                </a:path>
                <a:path w="467995" h="2146300">
                  <a:moveTo>
                    <a:pt x="120700" y="45834"/>
                  </a:moveTo>
                  <a:lnTo>
                    <a:pt x="120866" y="45808"/>
                  </a:lnTo>
                  <a:lnTo>
                    <a:pt x="120700" y="45834"/>
                  </a:lnTo>
                  <a:close/>
                </a:path>
                <a:path w="467995" h="2146300">
                  <a:moveTo>
                    <a:pt x="93230" y="50418"/>
                  </a:moveTo>
                  <a:lnTo>
                    <a:pt x="93382" y="50393"/>
                  </a:lnTo>
                  <a:lnTo>
                    <a:pt x="93230" y="50418"/>
                  </a:lnTo>
                  <a:close/>
                </a:path>
                <a:path w="467995" h="2146300">
                  <a:moveTo>
                    <a:pt x="11468" y="66293"/>
                  </a:moveTo>
                  <a:lnTo>
                    <a:pt x="18834" y="54952"/>
                  </a:lnTo>
                  <a:lnTo>
                    <a:pt x="20856" y="64343"/>
                  </a:lnTo>
                  <a:lnTo>
                    <a:pt x="11468" y="66293"/>
                  </a:lnTo>
                  <a:close/>
                </a:path>
                <a:path w="467995" h="2146300">
                  <a:moveTo>
                    <a:pt x="20856" y="64343"/>
                  </a:moveTo>
                  <a:lnTo>
                    <a:pt x="18834" y="54952"/>
                  </a:lnTo>
                  <a:lnTo>
                    <a:pt x="68111" y="54952"/>
                  </a:lnTo>
                  <a:lnTo>
                    <a:pt x="66002" y="55333"/>
                  </a:lnTo>
                  <a:lnTo>
                    <a:pt x="38612" y="60655"/>
                  </a:lnTo>
                  <a:lnTo>
                    <a:pt x="20856" y="64343"/>
                  </a:lnTo>
                  <a:close/>
                </a:path>
                <a:path w="467995" h="2146300">
                  <a:moveTo>
                    <a:pt x="65862" y="55359"/>
                  </a:moveTo>
                  <a:lnTo>
                    <a:pt x="66002" y="55333"/>
                  </a:lnTo>
                  <a:lnTo>
                    <a:pt x="65862" y="55359"/>
                  </a:lnTo>
                  <a:close/>
                </a:path>
                <a:path w="467995" h="2146300">
                  <a:moveTo>
                    <a:pt x="38681" y="60640"/>
                  </a:moveTo>
                  <a:close/>
                </a:path>
                <a:path w="467995" h="2146300">
                  <a:moveTo>
                    <a:pt x="38612" y="60655"/>
                  </a:moveTo>
                  <a:close/>
                </a:path>
                <a:path w="467995" h="2146300">
                  <a:moveTo>
                    <a:pt x="21276" y="66293"/>
                  </a:moveTo>
                  <a:lnTo>
                    <a:pt x="11468" y="66293"/>
                  </a:lnTo>
                  <a:lnTo>
                    <a:pt x="20856" y="64343"/>
                  </a:lnTo>
                  <a:lnTo>
                    <a:pt x="21276" y="66293"/>
                  </a:lnTo>
                  <a:close/>
                </a:path>
                <a:path w="467995" h="2146300">
                  <a:moveTo>
                    <a:pt x="447763" y="2136228"/>
                  </a:moveTo>
                  <a:lnTo>
                    <a:pt x="447808" y="2046968"/>
                  </a:lnTo>
                  <a:lnTo>
                    <a:pt x="466598" y="2134222"/>
                  </a:lnTo>
                  <a:lnTo>
                    <a:pt x="447763" y="2136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54928" y="3778745"/>
            <a:ext cx="25400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弹窗</a:t>
            </a:r>
            <a:endParaRPr sz="900">
              <a:latin typeface="微软雅黑"/>
              <a:cs typeface="微软雅黑"/>
            </a:endParaRPr>
          </a:p>
          <a:p>
            <a:pPr marL="27940">
              <a:lnSpc>
                <a:spcPts val="1065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46%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5708" y="5840209"/>
            <a:ext cx="58674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3675" marR="5080" indent="-18161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首页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nner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0802" y="5151666"/>
            <a:ext cx="5467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73355" marR="5080" indent="-16129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信息流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9957" y="4203128"/>
            <a:ext cx="31242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5725" marR="5080" indent="-7302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海报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7%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2871" y="2203767"/>
            <a:ext cx="3124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海报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7717" y="2414028"/>
            <a:ext cx="1494155" cy="13042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34720" marR="55880" indent="-21082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果园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nne</a:t>
            </a:r>
            <a:r>
              <a:rPr sz="900" spc="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350" spc="-7" baseline="370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350" baseline="37000" dirty="0">
                <a:solidFill>
                  <a:srgbClr val="404040"/>
                </a:solidFill>
                <a:latin typeface="Calibri"/>
                <a:cs typeface="Calibri"/>
              </a:rPr>
              <a:t>%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5%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467995" marR="741680" indent="-136525">
              <a:lnSpc>
                <a:spcPts val="1050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PP</a:t>
            </a: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轮播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alibri"/>
              <a:cs typeface="Calibri"/>
            </a:endParaRPr>
          </a:p>
          <a:p>
            <a:pPr marR="977900" algn="ctr">
              <a:lnSpc>
                <a:spcPts val="1065"/>
              </a:lnSpc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首页轮播</a:t>
            </a:r>
            <a:endParaRPr sz="900">
              <a:latin typeface="微软雅黑"/>
              <a:cs typeface="微软雅黑"/>
            </a:endParaRPr>
          </a:p>
          <a:p>
            <a:pPr marR="977900" algn="ctr">
              <a:lnSpc>
                <a:spcPts val="1065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8555" y="2118753"/>
            <a:ext cx="586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开店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banner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9374" y="2252103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2622" y="1597660"/>
            <a:ext cx="1804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微软雅黑"/>
                <a:cs typeface="微软雅黑"/>
              </a:rPr>
              <a:t>活动页流量来源分布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图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2158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浏览用户来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30" name="object 30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8154923" y="1729739"/>
          <a:ext cx="30480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/>
                <a:gridCol w="1524000"/>
              </a:tblGrid>
              <a:tr h="3520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浏览用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户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729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162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</a:tr>
              <a:tr h="352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96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solidFill>
                      <a:srgbClr val="FFFFFF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540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52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solidFill>
                      <a:srgbClr val="FFFFFF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52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solidFill>
                      <a:srgbClr val="FFFFFF"/>
                    </a:solidFill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30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8234044" y="5852159"/>
            <a:ext cx="246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注：数据仅统计大于等于</a:t>
            </a:r>
            <a:r>
              <a:rPr sz="1200" dirty="0">
                <a:solidFill>
                  <a:srgbClr val="AEABAB"/>
                </a:solidFill>
                <a:latin typeface="Calibri"/>
                <a:cs typeface="Calibri"/>
              </a:rPr>
              <a:t>20</a:t>
            </a:r>
            <a:r>
              <a:rPr sz="1200" dirty="0">
                <a:solidFill>
                  <a:srgbClr val="AEABAB"/>
                </a:solidFill>
                <a:latin typeface="微软雅黑"/>
                <a:cs typeface="微软雅黑"/>
              </a:rPr>
              <a:t>的渠道。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报名来</a:t>
            </a:r>
            <a:r>
              <a:rPr spc="-5" dirty="0">
                <a:latin typeface="微软雅黑"/>
                <a:cs typeface="微软雅黑"/>
              </a:rPr>
              <a:t>源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5215890" cy="4808855"/>
            <a:chOff x="836930" y="1123314"/>
            <a:chExt cx="5215890" cy="480885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17178" y="1837054"/>
              <a:ext cx="3935564" cy="40950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68068" y="3884612"/>
              <a:ext cx="2037714" cy="791210"/>
            </a:xfrm>
            <a:custGeom>
              <a:avLst/>
              <a:gdLst/>
              <a:ahLst/>
              <a:cxnLst/>
              <a:rect l="l" t="t" r="r" b="b"/>
              <a:pathLst>
                <a:path w="2037714" h="791210">
                  <a:moveTo>
                    <a:pt x="158902" y="790943"/>
                  </a:moveTo>
                  <a:lnTo>
                    <a:pt x="140072" y="744715"/>
                  </a:lnTo>
                  <a:lnTo>
                    <a:pt x="122350" y="697939"/>
                  </a:lnTo>
                  <a:lnTo>
                    <a:pt x="105751" y="650632"/>
                  </a:lnTo>
                  <a:lnTo>
                    <a:pt x="90291" y="602809"/>
                  </a:lnTo>
                  <a:lnTo>
                    <a:pt x="75987" y="554486"/>
                  </a:lnTo>
                  <a:lnTo>
                    <a:pt x="62854" y="505680"/>
                  </a:lnTo>
                  <a:lnTo>
                    <a:pt x="50907" y="456407"/>
                  </a:lnTo>
                  <a:lnTo>
                    <a:pt x="40164" y="406682"/>
                  </a:lnTo>
                  <a:lnTo>
                    <a:pt x="30641" y="356521"/>
                  </a:lnTo>
                  <a:lnTo>
                    <a:pt x="22352" y="305942"/>
                  </a:lnTo>
                  <a:lnTo>
                    <a:pt x="15315" y="254960"/>
                  </a:lnTo>
                  <a:lnTo>
                    <a:pt x="9545" y="203590"/>
                  </a:lnTo>
                  <a:lnTo>
                    <a:pt x="5059" y="151849"/>
                  </a:lnTo>
                  <a:lnTo>
                    <a:pt x="1872" y="99754"/>
                  </a:lnTo>
                  <a:lnTo>
                    <a:pt x="0" y="47320"/>
                  </a:lnTo>
                  <a:lnTo>
                    <a:pt x="2037194" y="0"/>
                  </a:lnTo>
                  <a:lnTo>
                    <a:pt x="158902" y="790943"/>
                  </a:lnTo>
                  <a:close/>
                </a:path>
              </a:pathLst>
            </a:custGeom>
            <a:solidFill>
              <a:srgbClr val="F0965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58543" y="3875087"/>
              <a:ext cx="2056764" cy="810260"/>
            </a:xfrm>
            <a:custGeom>
              <a:avLst/>
              <a:gdLst/>
              <a:ahLst/>
              <a:cxnLst/>
              <a:rect l="l" t="t" r="r" b="b"/>
              <a:pathLst>
                <a:path w="2056764" h="810260">
                  <a:moveTo>
                    <a:pt x="167932" y="809980"/>
                  </a:moveTo>
                  <a:lnTo>
                    <a:pt x="141858" y="760590"/>
                  </a:lnTo>
                  <a:lnTo>
                    <a:pt x="125069" y="716584"/>
                  </a:lnTo>
                  <a:lnTo>
                    <a:pt x="109270" y="672096"/>
                  </a:lnTo>
                  <a:lnTo>
                    <a:pt x="94475" y="627164"/>
                  </a:lnTo>
                  <a:lnTo>
                    <a:pt x="80695" y="581774"/>
                  </a:lnTo>
                  <a:lnTo>
                    <a:pt x="67944" y="535952"/>
                  </a:lnTo>
                  <a:lnTo>
                    <a:pt x="56235" y="489724"/>
                  </a:lnTo>
                  <a:lnTo>
                    <a:pt x="45580" y="443077"/>
                  </a:lnTo>
                  <a:lnTo>
                    <a:pt x="36004" y="396049"/>
                  </a:lnTo>
                  <a:lnTo>
                    <a:pt x="27508" y="348640"/>
                  </a:lnTo>
                  <a:lnTo>
                    <a:pt x="20104" y="300863"/>
                  </a:lnTo>
                  <a:lnTo>
                    <a:pt x="13804" y="252742"/>
                  </a:lnTo>
                  <a:lnTo>
                    <a:pt x="8635" y="204279"/>
                  </a:lnTo>
                  <a:lnTo>
                    <a:pt x="4610" y="155613"/>
                  </a:lnTo>
                  <a:lnTo>
                    <a:pt x="1677" y="105498"/>
                  </a:lnTo>
                  <a:lnTo>
                    <a:pt x="0" y="57111"/>
                  </a:lnTo>
                  <a:lnTo>
                    <a:pt x="177" y="54978"/>
                  </a:lnTo>
                  <a:lnTo>
                    <a:pt x="2046503" y="0"/>
                  </a:lnTo>
                  <a:lnTo>
                    <a:pt x="2048878" y="241"/>
                  </a:lnTo>
                  <a:lnTo>
                    <a:pt x="2050232" y="749"/>
                  </a:lnTo>
                  <a:lnTo>
                    <a:pt x="2043023" y="749"/>
                  </a:lnTo>
                  <a:lnTo>
                    <a:pt x="1996799" y="20214"/>
                  </a:lnTo>
                  <a:lnTo>
                    <a:pt x="431399" y="56565"/>
                  </a:lnTo>
                  <a:lnTo>
                    <a:pt x="19037" y="56565"/>
                  </a:lnTo>
                  <a:lnTo>
                    <a:pt x="9740" y="66357"/>
                  </a:lnTo>
                  <a:lnTo>
                    <a:pt x="19320" y="66357"/>
                  </a:lnTo>
                  <a:lnTo>
                    <a:pt x="19780" y="81851"/>
                  </a:lnTo>
                  <a:lnTo>
                    <a:pt x="20799" y="106400"/>
                  </a:lnTo>
                  <a:lnTo>
                    <a:pt x="22041" y="129870"/>
                  </a:lnTo>
                  <a:lnTo>
                    <a:pt x="23618" y="154266"/>
                  </a:lnTo>
                  <a:lnTo>
                    <a:pt x="25467" y="178358"/>
                  </a:lnTo>
                  <a:lnTo>
                    <a:pt x="27621" y="202603"/>
                  </a:lnTo>
                  <a:lnTo>
                    <a:pt x="30024" y="226529"/>
                  </a:lnTo>
                  <a:lnTo>
                    <a:pt x="32742" y="250609"/>
                  </a:lnTo>
                  <a:lnTo>
                    <a:pt x="35712" y="274383"/>
                  </a:lnTo>
                  <a:lnTo>
                    <a:pt x="38980" y="298284"/>
                  </a:lnTo>
                  <a:lnTo>
                    <a:pt x="42512" y="321995"/>
                  </a:lnTo>
                  <a:lnTo>
                    <a:pt x="46298" y="345503"/>
                  </a:lnTo>
                  <a:lnTo>
                    <a:pt x="50375" y="369036"/>
                  </a:lnTo>
                  <a:lnTo>
                    <a:pt x="54715" y="392468"/>
                  </a:lnTo>
                  <a:lnTo>
                    <a:pt x="59324" y="415810"/>
                  </a:lnTo>
                  <a:lnTo>
                    <a:pt x="64233" y="439165"/>
                  </a:lnTo>
                  <a:lnTo>
                    <a:pt x="69357" y="462216"/>
                  </a:lnTo>
                  <a:lnTo>
                    <a:pt x="74753" y="485266"/>
                  </a:lnTo>
                  <a:lnTo>
                    <a:pt x="80429" y="508215"/>
                  </a:lnTo>
                  <a:lnTo>
                    <a:pt x="86391" y="531177"/>
                  </a:lnTo>
                  <a:lnTo>
                    <a:pt x="92577" y="553923"/>
                  </a:lnTo>
                  <a:lnTo>
                    <a:pt x="98992" y="576452"/>
                  </a:lnTo>
                  <a:lnTo>
                    <a:pt x="105724" y="599097"/>
                  </a:lnTo>
                  <a:lnTo>
                    <a:pt x="112638" y="621411"/>
                  </a:lnTo>
                  <a:lnTo>
                    <a:pt x="119838" y="643724"/>
                  </a:lnTo>
                  <a:lnTo>
                    <a:pt x="127296" y="665937"/>
                  </a:lnTo>
                  <a:lnTo>
                    <a:pt x="135003" y="688022"/>
                  </a:lnTo>
                  <a:lnTo>
                    <a:pt x="142994" y="710107"/>
                  </a:lnTo>
                  <a:lnTo>
                    <a:pt x="151142" y="731862"/>
                  </a:lnTo>
                  <a:lnTo>
                    <a:pt x="159586" y="753592"/>
                  </a:lnTo>
                  <a:lnTo>
                    <a:pt x="168304" y="775322"/>
                  </a:lnTo>
                  <a:lnTo>
                    <a:pt x="173556" y="787976"/>
                  </a:lnTo>
                  <a:lnTo>
                    <a:pt x="164731" y="791692"/>
                  </a:lnTo>
                  <a:lnTo>
                    <a:pt x="177228" y="796823"/>
                  </a:lnTo>
                  <a:lnTo>
                    <a:pt x="201618" y="796823"/>
                  </a:lnTo>
                  <a:lnTo>
                    <a:pt x="172123" y="809244"/>
                  </a:lnTo>
                  <a:lnTo>
                    <a:pt x="170065" y="809853"/>
                  </a:lnTo>
                  <a:lnTo>
                    <a:pt x="167932" y="809980"/>
                  </a:lnTo>
                  <a:close/>
                </a:path>
                <a:path w="2056764" h="810260">
                  <a:moveTo>
                    <a:pt x="1996799" y="20214"/>
                  </a:moveTo>
                  <a:lnTo>
                    <a:pt x="2043023" y="749"/>
                  </a:lnTo>
                  <a:lnTo>
                    <a:pt x="2046935" y="19050"/>
                  </a:lnTo>
                  <a:lnTo>
                    <a:pt x="1996799" y="20214"/>
                  </a:lnTo>
                  <a:close/>
                </a:path>
                <a:path w="2056764" h="810260">
                  <a:moveTo>
                    <a:pt x="201618" y="796823"/>
                  </a:moveTo>
                  <a:lnTo>
                    <a:pt x="177228" y="796823"/>
                  </a:lnTo>
                  <a:lnTo>
                    <a:pt x="173556" y="787976"/>
                  </a:lnTo>
                  <a:lnTo>
                    <a:pt x="1996799" y="20214"/>
                  </a:lnTo>
                  <a:lnTo>
                    <a:pt x="2046935" y="19050"/>
                  </a:lnTo>
                  <a:lnTo>
                    <a:pt x="2043023" y="749"/>
                  </a:lnTo>
                  <a:lnTo>
                    <a:pt x="2050232" y="749"/>
                  </a:lnTo>
                  <a:lnTo>
                    <a:pt x="2051113" y="1079"/>
                  </a:lnTo>
                  <a:lnTo>
                    <a:pt x="2053081" y="2438"/>
                  </a:lnTo>
                  <a:lnTo>
                    <a:pt x="2054644" y="4241"/>
                  </a:lnTo>
                  <a:lnTo>
                    <a:pt x="2055710" y="6375"/>
                  </a:lnTo>
                  <a:lnTo>
                    <a:pt x="2056206" y="8712"/>
                  </a:lnTo>
                  <a:lnTo>
                    <a:pt x="2056117" y="11099"/>
                  </a:lnTo>
                  <a:lnTo>
                    <a:pt x="2055418" y="13385"/>
                  </a:lnTo>
                  <a:lnTo>
                    <a:pt x="2054186" y="15430"/>
                  </a:lnTo>
                  <a:lnTo>
                    <a:pt x="2052485" y="17106"/>
                  </a:lnTo>
                  <a:lnTo>
                    <a:pt x="2050414" y="18300"/>
                  </a:lnTo>
                  <a:lnTo>
                    <a:pt x="201618" y="796823"/>
                  </a:lnTo>
                  <a:close/>
                </a:path>
                <a:path w="2056764" h="810260">
                  <a:moveTo>
                    <a:pt x="9740" y="66357"/>
                  </a:moveTo>
                  <a:lnTo>
                    <a:pt x="19037" y="56565"/>
                  </a:lnTo>
                  <a:lnTo>
                    <a:pt x="19313" y="66135"/>
                  </a:lnTo>
                  <a:lnTo>
                    <a:pt x="9740" y="66357"/>
                  </a:lnTo>
                  <a:close/>
                </a:path>
                <a:path w="2056764" h="810260">
                  <a:moveTo>
                    <a:pt x="19313" y="66135"/>
                  </a:moveTo>
                  <a:lnTo>
                    <a:pt x="19037" y="56565"/>
                  </a:lnTo>
                  <a:lnTo>
                    <a:pt x="431399" y="56565"/>
                  </a:lnTo>
                  <a:lnTo>
                    <a:pt x="19313" y="66135"/>
                  </a:lnTo>
                  <a:close/>
                </a:path>
                <a:path w="2056764" h="810260">
                  <a:moveTo>
                    <a:pt x="19320" y="66357"/>
                  </a:moveTo>
                  <a:lnTo>
                    <a:pt x="9740" y="66357"/>
                  </a:lnTo>
                  <a:lnTo>
                    <a:pt x="19313" y="66135"/>
                  </a:lnTo>
                  <a:lnTo>
                    <a:pt x="19320" y="66357"/>
                  </a:lnTo>
                  <a:close/>
                </a:path>
                <a:path w="2056764" h="810260">
                  <a:moveTo>
                    <a:pt x="19752" y="81178"/>
                  </a:moveTo>
                  <a:close/>
                </a:path>
                <a:path w="2056764" h="810260">
                  <a:moveTo>
                    <a:pt x="20757" y="105613"/>
                  </a:moveTo>
                  <a:close/>
                </a:path>
                <a:path w="2056764" h="810260">
                  <a:moveTo>
                    <a:pt x="23618" y="154266"/>
                  </a:moveTo>
                  <a:close/>
                </a:path>
                <a:path w="2056764" h="810260">
                  <a:moveTo>
                    <a:pt x="27621" y="202603"/>
                  </a:moveTo>
                  <a:close/>
                </a:path>
                <a:path w="2056764" h="810260">
                  <a:moveTo>
                    <a:pt x="177228" y="796823"/>
                  </a:moveTo>
                  <a:lnTo>
                    <a:pt x="164731" y="791692"/>
                  </a:lnTo>
                  <a:lnTo>
                    <a:pt x="173556" y="787976"/>
                  </a:lnTo>
                  <a:lnTo>
                    <a:pt x="177228" y="796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67230" y="3272307"/>
              <a:ext cx="2038350" cy="660400"/>
            </a:xfrm>
            <a:custGeom>
              <a:avLst/>
              <a:gdLst/>
              <a:ahLst/>
              <a:cxnLst/>
              <a:rect l="l" t="t" r="r" b="b"/>
              <a:pathLst>
                <a:path w="2038350" h="660400">
                  <a:moveTo>
                    <a:pt x="558" y="660082"/>
                  </a:moveTo>
                  <a:lnTo>
                    <a:pt x="0" y="612063"/>
                  </a:lnTo>
                  <a:lnTo>
                    <a:pt x="680" y="558870"/>
                  </a:lnTo>
                  <a:lnTo>
                    <a:pt x="2710" y="506015"/>
                  </a:lnTo>
                  <a:lnTo>
                    <a:pt x="6074" y="453515"/>
                  </a:lnTo>
                  <a:lnTo>
                    <a:pt x="10753" y="401389"/>
                  </a:lnTo>
                  <a:lnTo>
                    <a:pt x="16730" y="349655"/>
                  </a:lnTo>
                  <a:lnTo>
                    <a:pt x="23990" y="298330"/>
                  </a:lnTo>
                  <a:lnTo>
                    <a:pt x="32514" y="247434"/>
                  </a:lnTo>
                  <a:lnTo>
                    <a:pt x="42286" y="196983"/>
                  </a:lnTo>
                  <a:lnTo>
                    <a:pt x="53288" y="146996"/>
                  </a:lnTo>
                  <a:lnTo>
                    <a:pt x="65504" y="97491"/>
                  </a:lnTo>
                  <a:lnTo>
                    <a:pt x="78917" y="48486"/>
                  </a:lnTo>
                  <a:lnTo>
                    <a:pt x="93510" y="0"/>
                  </a:lnTo>
                  <a:lnTo>
                    <a:pt x="2038032" y="612305"/>
                  </a:lnTo>
                  <a:lnTo>
                    <a:pt x="558" y="660082"/>
                  </a:lnTo>
                  <a:close/>
                </a:path>
              </a:pathLst>
            </a:custGeom>
            <a:solidFill>
              <a:srgbClr val="FFCD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57806" y="3262807"/>
              <a:ext cx="2057400" cy="679450"/>
            </a:xfrm>
            <a:custGeom>
              <a:avLst/>
              <a:gdLst/>
              <a:ahLst/>
              <a:cxnLst/>
              <a:rect l="l" t="t" r="r" b="b"/>
              <a:pathLst>
                <a:path w="2057400" h="679450">
                  <a:moveTo>
                    <a:pt x="10210" y="679107"/>
                  </a:moveTo>
                  <a:lnTo>
                    <a:pt x="0" y="601535"/>
                  </a:lnTo>
                  <a:lnTo>
                    <a:pt x="292" y="581507"/>
                  </a:lnTo>
                  <a:lnTo>
                    <a:pt x="1435" y="541578"/>
                  </a:lnTo>
                  <a:lnTo>
                    <a:pt x="3352" y="501764"/>
                  </a:lnTo>
                  <a:lnTo>
                    <a:pt x="6007" y="462330"/>
                  </a:lnTo>
                  <a:lnTo>
                    <a:pt x="9410" y="423024"/>
                  </a:lnTo>
                  <a:lnTo>
                    <a:pt x="13550" y="383832"/>
                  </a:lnTo>
                  <a:lnTo>
                    <a:pt x="18427" y="344970"/>
                  </a:lnTo>
                  <a:lnTo>
                    <a:pt x="24015" y="306336"/>
                  </a:lnTo>
                  <a:lnTo>
                    <a:pt x="30314" y="267944"/>
                  </a:lnTo>
                  <a:lnTo>
                    <a:pt x="37338" y="229793"/>
                  </a:lnTo>
                  <a:lnTo>
                    <a:pt x="45046" y="191909"/>
                  </a:lnTo>
                  <a:lnTo>
                    <a:pt x="53454" y="154292"/>
                  </a:lnTo>
                  <a:lnTo>
                    <a:pt x="62547" y="116941"/>
                  </a:lnTo>
                  <a:lnTo>
                    <a:pt x="72313" y="79870"/>
                  </a:lnTo>
                  <a:lnTo>
                    <a:pt x="82753" y="43078"/>
                  </a:lnTo>
                  <a:lnTo>
                    <a:pt x="94691" y="4724"/>
                  </a:lnTo>
                  <a:lnTo>
                    <a:pt x="103695" y="0"/>
                  </a:lnTo>
                  <a:lnTo>
                    <a:pt x="105803" y="406"/>
                  </a:lnTo>
                  <a:lnTo>
                    <a:pt x="143634" y="12319"/>
                  </a:lnTo>
                  <a:lnTo>
                    <a:pt x="112039" y="12319"/>
                  </a:lnTo>
                  <a:lnTo>
                    <a:pt x="100076" y="18580"/>
                  </a:lnTo>
                  <a:lnTo>
                    <a:pt x="109207" y="21455"/>
                  </a:lnTo>
                  <a:lnTo>
                    <a:pt x="106428" y="30429"/>
                  </a:lnTo>
                  <a:lnTo>
                    <a:pt x="101006" y="48539"/>
                  </a:lnTo>
                  <a:lnTo>
                    <a:pt x="85743" y="103301"/>
                  </a:lnTo>
                  <a:lnTo>
                    <a:pt x="71988" y="158699"/>
                  </a:lnTo>
                  <a:lnTo>
                    <a:pt x="63659" y="195973"/>
                  </a:lnTo>
                  <a:lnTo>
                    <a:pt x="56015" y="233502"/>
                  </a:lnTo>
                  <a:lnTo>
                    <a:pt x="49070" y="271297"/>
                  </a:lnTo>
                  <a:lnTo>
                    <a:pt x="42823" y="309333"/>
                  </a:lnTo>
                  <a:lnTo>
                    <a:pt x="37288" y="347599"/>
                  </a:lnTo>
                  <a:lnTo>
                    <a:pt x="32462" y="386118"/>
                  </a:lnTo>
                  <a:lnTo>
                    <a:pt x="28363" y="424840"/>
                  </a:lnTo>
                  <a:lnTo>
                    <a:pt x="24999" y="463791"/>
                  </a:lnTo>
                  <a:lnTo>
                    <a:pt x="22359" y="502958"/>
                  </a:lnTo>
                  <a:lnTo>
                    <a:pt x="20469" y="542315"/>
                  </a:lnTo>
                  <a:lnTo>
                    <a:pt x="19340" y="581863"/>
                  </a:lnTo>
                  <a:lnTo>
                    <a:pt x="18948" y="621614"/>
                  </a:lnTo>
                  <a:lnTo>
                    <a:pt x="19093" y="645680"/>
                  </a:lnTo>
                  <a:lnTo>
                    <a:pt x="19340" y="659832"/>
                  </a:lnTo>
                  <a:lnTo>
                    <a:pt x="9766" y="660057"/>
                  </a:lnTo>
                  <a:lnTo>
                    <a:pt x="19507" y="669417"/>
                  </a:lnTo>
                  <a:lnTo>
                    <a:pt x="423446" y="669417"/>
                  </a:lnTo>
                  <a:lnTo>
                    <a:pt x="10210" y="679107"/>
                  </a:lnTo>
                  <a:close/>
                </a:path>
                <a:path w="2057400" h="679450">
                  <a:moveTo>
                    <a:pt x="109207" y="21455"/>
                  </a:moveTo>
                  <a:lnTo>
                    <a:pt x="100076" y="18580"/>
                  </a:lnTo>
                  <a:lnTo>
                    <a:pt x="112039" y="12319"/>
                  </a:lnTo>
                  <a:lnTo>
                    <a:pt x="109207" y="21455"/>
                  </a:lnTo>
                  <a:close/>
                </a:path>
                <a:path w="2057400" h="679450">
                  <a:moveTo>
                    <a:pt x="1989789" y="613626"/>
                  </a:moveTo>
                  <a:lnTo>
                    <a:pt x="109207" y="21455"/>
                  </a:lnTo>
                  <a:lnTo>
                    <a:pt x="112039" y="12319"/>
                  </a:lnTo>
                  <a:lnTo>
                    <a:pt x="143634" y="12319"/>
                  </a:lnTo>
                  <a:lnTo>
                    <a:pt x="2048901" y="612279"/>
                  </a:lnTo>
                  <a:lnTo>
                    <a:pt x="2047227" y="612279"/>
                  </a:lnTo>
                  <a:lnTo>
                    <a:pt x="1989789" y="613626"/>
                  </a:lnTo>
                  <a:close/>
                </a:path>
                <a:path w="2057400" h="679450">
                  <a:moveTo>
                    <a:pt x="106428" y="30429"/>
                  </a:moveTo>
                  <a:close/>
                </a:path>
                <a:path w="2057400" h="679450">
                  <a:moveTo>
                    <a:pt x="101006" y="48539"/>
                  </a:moveTo>
                  <a:close/>
                </a:path>
                <a:path w="2057400" h="679450">
                  <a:moveTo>
                    <a:pt x="95775" y="66663"/>
                  </a:moveTo>
                  <a:close/>
                </a:path>
                <a:path w="2057400" h="679450">
                  <a:moveTo>
                    <a:pt x="95758" y="66725"/>
                  </a:moveTo>
                  <a:close/>
                </a:path>
                <a:path w="2057400" h="679450">
                  <a:moveTo>
                    <a:pt x="90670" y="84975"/>
                  </a:moveTo>
                  <a:close/>
                </a:path>
                <a:path w="2057400" h="679450">
                  <a:moveTo>
                    <a:pt x="85743" y="103301"/>
                  </a:moveTo>
                  <a:close/>
                </a:path>
                <a:path w="2057400" h="679450">
                  <a:moveTo>
                    <a:pt x="80991" y="121704"/>
                  </a:moveTo>
                  <a:close/>
                </a:path>
                <a:path w="2057400" h="679450">
                  <a:moveTo>
                    <a:pt x="76407" y="140169"/>
                  </a:moveTo>
                  <a:close/>
                </a:path>
                <a:path w="2057400" h="679450">
                  <a:moveTo>
                    <a:pt x="71988" y="158699"/>
                  </a:moveTo>
                  <a:close/>
                </a:path>
                <a:path w="2057400" h="679450">
                  <a:moveTo>
                    <a:pt x="67735" y="177304"/>
                  </a:moveTo>
                  <a:close/>
                </a:path>
                <a:path w="2057400" h="679450">
                  <a:moveTo>
                    <a:pt x="63659" y="195973"/>
                  </a:moveTo>
                  <a:close/>
                </a:path>
                <a:path w="2057400" h="679450">
                  <a:moveTo>
                    <a:pt x="59753" y="214706"/>
                  </a:moveTo>
                  <a:close/>
                </a:path>
                <a:path w="2057400" h="679450">
                  <a:moveTo>
                    <a:pt x="56019" y="233502"/>
                  </a:moveTo>
                  <a:close/>
                </a:path>
                <a:path w="2057400" h="679450">
                  <a:moveTo>
                    <a:pt x="52460" y="252374"/>
                  </a:moveTo>
                  <a:close/>
                </a:path>
                <a:path w="2057400" h="679450">
                  <a:moveTo>
                    <a:pt x="49072" y="271297"/>
                  </a:moveTo>
                  <a:close/>
                </a:path>
                <a:path w="2057400" h="679450">
                  <a:moveTo>
                    <a:pt x="45859" y="290283"/>
                  </a:moveTo>
                  <a:close/>
                </a:path>
                <a:path w="2057400" h="679450">
                  <a:moveTo>
                    <a:pt x="42824" y="309333"/>
                  </a:moveTo>
                  <a:close/>
                </a:path>
                <a:path w="2057400" h="679450">
                  <a:moveTo>
                    <a:pt x="39971" y="328407"/>
                  </a:moveTo>
                  <a:close/>
                </a:path>
                <a:path w="2057400" h="679450">
                  <a:moveTo>
                    <a:pt x="39967" y="328434"/>
                  </a:moveTo>
                  <a:close/>
                </a:path>
                <a:path w="2057400" h="679450">
                  <a:moveTo>
                    <a:pt x="37288" y="347599"/>
                  </a:moveTo>
                  <a:close/>
                </a:path>
                <a:path w="2057400" h="679450">
                  <a:moveTo>
                    <a:pt x="34787" y="366826"/>
                  </a:moveTo>
                  <a:close/>
                </a:path>
                <a:path w="2057400" h="679450">
                  <a:moveTo>
                    <a:pt x="32462" y="386118"/>
                  </a:moveTo>
                  <a:close/>
                </a:path>
                <a:path w="2057400" h="679450">
                  <a:moveTo>
                    <a:pt x="30331" y="405447"/>
                  </a:moveTo>
                  <a:close/>
                </a:path>
                <a:path w="2057400" h="679450">
                  <a:moveTo>
                    <a:pt x="24999" y="463791"/>
                  </a:moveTo>
                  <a:close/>
                </a:path>
                <a:path w="2057400" h="679450">
                  <a:moveTo>
                    <a:pt x="23591" y="483349"/>
                  </a:moveTo>
                  <a:close/>
                </a:path>
                <a:path w="2057400" h="679450">
                  <a:moveTo>
                    <a:pt x="19340" y="581863"/>
                  </a:moveTo>
                  <a:close/>
                </a:path>
                <a:path w="2057400" h="679450">
                  <a:moveTo>
                    <a:pt x="2044598" y="630885"/>
                  </a:moveTo>
                  <a:lnTo>
                    <a:pt x="1989789" y="613626"/>
                  </a:lnTo>
                  <a:lnTo>
                    <a:pt x="2047227" y="612279"/>
                  </a:lnTo>
                  <a:lnTo>
                    <a:pt x="2044598" y="630885"/>
                  </a:lnTo>
                  <a:close/>
                </a:path>
                <a:path w="2057400" h="679450">
                  <a:moveTo>
                    <a:pt x="2050260" y="630885"/>
                  </a:moveTo>
                  <a:lnTo>
                    <a:pt x="2044598" y="630885"/>
                  </a:lnTo>
                  <a:lnTo>
                    <a:pt x="2047227" y="612279"/>
                  </a:lnTo>
                  <a:lnTo>
                    <a:pt x="2048901" y="612279"/>
                  </a:lnTo>
                  <a:lnTo>
                    <a:pt x="2050313" y="612724"/>
                  </a:lnTo>
                  <a:lnTo>
                    <a:pt x="2056980" y="621931"/>
                  </a:lnTo>
                  <a:lnTo>
                    <a:pt x="2056638" y="624332"/>
                  </a:lnTo>
                  <a:lnTo>
                    <a:pt x="2055698" y="626579"/>
                  </a:lnTo>
                  <a:lnTo>
                    <a:pt x="2054225" y="628510"/>
                  </a:lnTo>
                  <a:lnTo>
                    <a:pt x="2052307" y="629996"/>
                  </a:lnTo>
                  <a:lnTo>
                    <a:pt x="2050260" y="630885"/>
                  </a:lnTo>
                  <a:close/>
                </a:path>
                <a:path w="2057400" h="679450">
                  <a:moveTo>
                    <a:pt x="423446" y="669417"/>
                  </a:moveTo>
                  <a:lnTo>
                    <a:pt x="19507" y="669417"/>
                  </a:lnTo>
                  <a:lnTo>
                    <a:pt x="19340" y="659832"/>
                  </a:lnTo>
                  <a:lnTo>
                    <a:pt x="1989789" y="613626"/>
                  </a:lnTo>
                  <a:lnTo>
                    <a:pt x="2044598" y="630885"/>
                  </a:lnTo>
                  <a:lnTo>
                    <a:pt x="2050260" y="630885"/>
                  </a:lnTo>
                  <a:lnTo>
                    <a:pt x="2050084" y="630961"/>
                  </a:lnTo>
                  <a:lnTo>
                    <a:pt x="2047684" y="631329"/>
                  </a:lnTo>
                  <a:lnTo>
                    <a:pt x="423446" y="669417"/>
                  </a:lnTo>
                  <a:close/>
                </a:path>
                <a:path w="2057400" h="679450">
                  <a:moveTo>
                    <a:pt x="19090" y="645464"/>
                  </a:moveTo>
                  <a:close/>
                </a:path>
                <a:path w="2057400" h="679450">
                  <a:moveTo>
                    <a:pt x="19507" y="669417"/>
                  </a:moveTo>
                  <a:lnTo>
                    <a:pt x="9766" y="660057"/>
                  </a:lnTo>
                  <a:lnTo>
                    <a:pt x="19340" y="659832"/>
                  </a:lnTo>
                  <a:lnTo>
                    <a:pt x="19507" y="669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672" y="1837054"/>
              <a:ext cx="1963115" cy="205708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98021" y="2503233"/>
            <a:ext cx="25400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弹窗</a:t>
            </a:r>
            <a:endParaRPr sz="900">
              <a:latin typeface="微软雅黑"/>
              <a:cs typeface="微软雅黑"/>
            </a:endParaRPr>
          </a:p>
          <a:p>
            <a:pPr marL="27305">
              <a:lnSpc>
                <a:spcPts val="1065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1360" y="4501083"/>
            <a:ext cx="31242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57150" marR="5080" indent="-4445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海报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2693" y="5365470"/>
            <a:ext cx="58674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94310" marR="5080" indent="-18161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首页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nner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10%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9340" y="5498858"/>
            <a:ext cx="31242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85725" marR="5080" indent="-73025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海报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2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8%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4264" y="5199608"/>
            <a:ext cx="58674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2885" marR="5080" indent="-21082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开店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nner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7493" y="4720615"/>
            <a:ext cx="58674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22885" marR="5080" indent="-21082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FFFFFF"/>
                </a:solidFill>
                <a:latin typeface="微软雅黑"/>
                <a:cs typeface="微软雅黑"/>
              </a:rPr>
              <a:t>果园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nner 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2124" y="4103509"/>
            <a:ext cx="438150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49225" marR="5080" indent="-136525">
              <a:lnSpc>
                <a:spcPts val="1050"/>
              </a:lnSpc>
              <a:spcBef>
                <a:spcPts val="16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PP</a:t>
            </a: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轮播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0534" y="3475710"/>
            <a:ext cx="54673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03200" marR="5080" indent="-190500">
              <a:lnSpc>
                <a:spcPts val="1050"/>
              </a:lnSpc>
              <a:spcBef>
                <a:spcPts val="16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信息流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1 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5%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3310" y="2975203"/>
            <a:ext cx="165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900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1409" y="2566149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banner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6251" y="2699499"/>
            <a:ext cx="6978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93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1%</a:t>
            </a:r>
            <a:endParaRPr sz="900">
              <a:latin typeface="Calibri"/>
              <a:cs typeface="Calibri"/>
            </a:endParaRPr>
          </a:p>
          <a:p>
            <a:pPr marL="154940">
              <a:lnSpc>
                <a:spcPts val="930"/>
              </a:lnSpc>
            </a:pPr>
            <a:r>
              <a:rPr sz="1350" baseline="-22000" dirty="0">
                <a:solidFill>
                  <a:srgbClr val="404040"/>
                </a:solidFill>
                <a:latin typeface="微软雅黑"/>
                <a:cs typeface="微软雅黑"/>
              </a:rPr>
              <a:t>短信</a:t>
            </a:r>
            <a:r>
              <a:rPr sz="1350" spc="-157" baseline="-22000" dirty="0">
                <a:solidFill>
                  <a:srgbClr val="404040"/>
                </a:solidFill>
                <a:latin typeface="微软雅黑"/>
                <a:cs typeface="微软雅黑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2%</a:t>
            </a:r>
            <a:endParaRPr sz="900">
              <a:latin typeface="Calibri"/>
              <a:cs typeface="Calibri"/>
            </a:endParaRPr>
          </a:p>
          <a:p>
            <a:pPr marR="156210" algn="ctr">
              <a:lnSpc>
                <a:spcPts val="1065"/>
              </a:lnSpc>
              <a:spcBef>
                <a:spcPts val="105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其他活动</a:t>
            </a:r>
            <a:endParaRPr sz="900">
              <a:latin typeface="微软雅黑"/>
              <a:cs typeface="微软雅黑"/>
            </a:endParaRPr>
          </a:p>
          <a:p>
            <a:pPr marR="156845" algn="ctr">
              <a:lnSpc>
                <a:spcPts val="1065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2%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7409" y="2503233"/>
            <a:ext cx="654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690" baseline="-31000" dirty="0">
                <a:solidFill>
                  <a:srgbClr val="404040"/>
                </a:solidFill>
                <a:latin typeface="微软雅黑"/>
                <a:cs typeface="微软雅黑"/>
              </a:rPr>
              <a:t>直</a:t>
            </a:r>
            <a:r>
              <a:rPr sz="900" spc="-445" dirty="0">
                <a:solidFill>
                  <a:srgbClr val="404040"/>
                </a:solidFill>
                <a:latin typeface="微软雅黑"/>
                <a:cs typeface="微软雅黑"/>
              </a:rPr>
              <a:t>亚</a:t>
            </a:r>
            <a:r>
              <a:rPr sz="1350" spc="-690" baseline="-31000" dirty="0">
                <a:solidFill>
                  <a:srgbClr val="404040"/>
                </a:solidFill>
                <a:latin typeface="微软雅黑"/>
                <a:cs typeface="微软雅黑"/>
              </a:rPr>
              <a:t>播</a:t>
            </a: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马逊</a:t>
            </a: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B04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6144" y="2665260"/>
            <a:ext cx="524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首页</a:t>
            </a:r>
            <a:r>
              <a:rPr sz="900" spc="-275" dirty="0">
                <a:solidFill>
                  <a:srgbClr val="404040"/>
                </a:solidFill>
                <a:latin typeface="微软雅黑"/>
                <a:cs typeface="微软雅黑"/>
              </a:rPr>
              <a:t>轮</a:t>
            </a:r>
            <a:r>
              <a:rPr sz="1350" spc="-277" baseline="15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900" spc="-720" dirty="0">
                <a:solidFill>
                  <a:srgbClr val="404040"/>
                </a:solidFill>
                <a:latin typeface="微软雅黑"/>
                <a:cs typeface="微软雅黑"/>
              </a:rPr>
              <a:t>播</a:t>
            </a:r>
            <a:r>
              <a:rPr sz="1350" baseline="15000" dirty="0">
                <a:solidFill>
                  <a:srgbClr val="404040"/>
                </a:solidFill>
                <a:latin typeface="Calibri"/>
                <a:cs typeface="Calibri"/>
              </a:rPr>
              <a:t>%</a:t>
            </a:r>
            <a:endParaRPr sz="1350" baseline="15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8098" y="2072640"/>
            <a:ext cx="254000" cy="29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微软雅黑"/>
                <a:cs typeface="微软雅黑"/>
              </a:rPr>
              <a:t>未知</a:t>
            </a:r>
            <a:endParaRPr sz="900">
              <a:latin typeface="微软雅黑"/>
              <a:cs typeface="微软雅黑"/>
            </a:endParaRPr>
          </a:p>
          <a:p>
            <a:pPr marL="27305">
              <a:lnSpc>
                <a:spcPts val="1065"/>
              </a:lnSpc>
            </a:pPr>
            <a:r>
              <a:rPr sz="900" spc="-5" dirty="0">
                <a:solidFill>
                  <a:srgbClr val="404040"/>
                </a:solidFill>
                <a:latin typeface="Calibri"/>
                <a:cs typeface="Calibri"/>
              </a:rPr>
              <a:t>13%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2462" y="1424939"/>
            <a:ext cx="16262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微软雅黑"/>
                <a:cs typeface="微软雅黑"/>
              </a:rPr>
              <a:t>观众报名来源分布</a:t>
            </a:r>
            <a:r>
              <a:rPr sz="1400" b="1" spc="5" dirty="0">
                <a:solidFill>
                  <a:srgbClr val="585858"/>
                </a:solidFill>
                <a:latin typeface="微软雅黑"/>
                <a:cs typeface="微软雅黑"/>
              </a:rPr>
              <a:t>图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872983" y="1420367"/>
          <a:ext cx="3304540" cy="476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270"/>
                <a:gridCol w="1652270"/>
              </a:tblGrid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35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solidFill>
                      <a:srgbClr val="FFFFFF"/>
                    </a:solidFill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solidFill>
                      <a:srgbClr val="FFFFFF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5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>
                    <a:solidFill>
                      <a:srgbClr val="FFFFFF"/>
                    </a:solidFill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762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7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其他活动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76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7625" marB="0">
                    <a:solidFill>
                      <a:srgbClr val="FFFFFF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69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solidFill>
                      <a:srgbClr val="FFFFFF"/>
                    </a:solidFill>
                  </a:tcPr>
                </a:tc>
              </a:tr>
              <a:tr h="3169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直播</a:t>
                      </a:r>
                      <a:r>
                        <a:rPr sz="1200" spc="-5" dirty="0"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16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亚马逊B04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未知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T w="19050">
                      <a:solidFill>
                        <a:srgbClr val="E24D4D"/>
                      </a:solidFill>
                      <a:prstDash val="solid"/>
                    </a:lnT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微软雅黑"/>
                          <a:cs typeface="微软雅黑"/>
                        </a:rPr>
                        <a:t>17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46990" marB="0">
                    <a:lnT w="19050">
                      <a:solidFill>
                        <a:srgbClr val="E24D4D"/>
                      </a:solidFill>
                      <a:prstDash val="solid"/>
                    </a:lnT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来源转</a:t>
            </a:r>
            <a:r>
              <a:rPr spc="-5" dirty="0">
                <a:latin typeface="微软雅黑"/>
                <a:cs typeface="微软雅黑"/>
              </a:rPr>
              <a:t>化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5211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635"/>
                <a:gridCol w="1523365"/>
              </a:tblGrid>
              <a:tr h="362711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R="575310" algn="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量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729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162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96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53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30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72584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635"/>
              </a:tblGrid>
              <a:tr h="36271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报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名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35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14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16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8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3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33004" y="1432560"/>
          <a:ext cx="3048000" cy="437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635"/>
              </a:tblGrid>
              <a:tr h="36271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转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化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3975" marB="0">
                    <a:solidFill>
                      <a:srgbClr val="BEBEBE"/>
                    </a:solidFill>
                  </a:tcPr>
                </a:tc>
                <a:tc hMerge="1">
                  <a:tcPr marL="0" marR="0" marT="0" marB="0"/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渠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道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转化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率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24D4D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弹窗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4.8%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信息流B01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4.3%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3642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海报1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14%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首页轮播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2.1%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solidFill>
                      <a:srgbClr val="FFFFFF"/>
                    </a:solidFill>
                  </a:tcPr>
                </a:tc>
              </a:tr>
              <a:tr h="3642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APP轮播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9.3%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27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果园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10.7%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solidFill>
                      <a:srgbClr val="FFFFFF"/>
                    </a:solidFill>
                  </a:tcPr>
                </a:tc>
              </a:tr>
              <a:tr h="728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海报2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开店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banner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20.37%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15.1%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</a:tr>
              <a:tr h="363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短信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微软雅黑"/>
                          <a:cs typeface="微软雅黑"/>
                        </a:rPr>
                        <a:t>10%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T="69850" marB="0">
                    <a:lnB w="19050">
                      <a:solidFill>
                        <a:srgbClr val="E2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22019" y="5966459"/>
            <a:ext cx="702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此次活动推广渠道转化率最高的：海报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海报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果园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banner&gt;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短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信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03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活动效果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推广海</a:t>
            </a:r>
            <a:r>
              <a:rPr spc="-5" dirty="0">
                <a:latin typeface="微软雅黑"/>
                <a:cs typeface="微软雅黑"/>
              </a:rPr>
              <a:t>报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425195"/>
            <a:ext cx="11004550" cy="6303645"/>
            <a:chOff x="836930" y="425195"/>
            <a:chExt cx="11004550" cy="630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5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8287" y="1546859"/>
              <a:ext cx="6400800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696" y="1537715"/>
              <a:ext cx="2650236" cy="4713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9880" y="425195"/>
              <a:ext cx="1371600" cy="6303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812" y="2301240"/>
              <a:ext cx="6399276" cy="719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287" y="4724399"/>
              <a:ext cx="6400800" cy="1536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287" y="3267456"/>
              <a:ext cx="2208276" cy="13091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1751" y="3267456"/>
              <a:ext cx="2305811" cy="12969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9151" y="3267456"/>
              <a:ext cx="1620011" cy="1298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现场展</a:t>
            </a:r>
            <a:r>
              <a:rPr spc="-5" dirty="0">
                <a:latin typeface="微软雅黑"/>
                <a:cs typeface="微软雅黑"/>
              </a:rPr>
              <a:t>示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10588625" cy="5033645"/>
            <a:chOff x="836930" y="1123314"/>
            <a:chExt cx="10588625" cy="5033645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5652" y="1488947"/>
              <a:ext cx="3329940" cy="22219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52" y="3934967"/>
              <a:ext cx="3329940" cy="2221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8951" y="1488947"/>
              <a:ext cx="3329940" cy="22219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487" y="1488947"/>
              <a:ext cx="3329940" cy="22219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7" y="3934967"/>
              <a:ext cx="3329940" cy="2221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8951" y="3934967"/>
              <a:ext cx="3329940" cy="2221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0" y="1328927"/>
              <a:ext cx="4000500" cy="4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3380">
              <a:lnSpc>
                <a:spcPct val="100000"/>
              </a:lnSpc>
              <a:spcBef>
                <a:spcPts val="95"/>
              </a:spcBef>
              <a:tabLst>
                <a:tab pos="3434715" algn="l"/>
                <a:tab pos="3944620" algn="l"/>
              </a:tabLst>
            </a:pPr>
            <a:r>
              <a:rPr spc="-5" dirty="0"/>
              <a:t>01	</a:t>
            </a:r>
            <a:r>
              <a:rPr sz="4000" spc="-5" dirty="0"/>
              <a:t>|	</a:t>
            </a: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78380" y="1675129"/>
            <a:ext cx="2529840" cy="2684780"/>
          </a:xfrm>
          <a:custGeom>
            <a:avLst/>
            <a:gdLst/>
            <a:ahLst/>
            <a:cxnLst/>
            <a:rect l="l" t="t" r="r" b="b"/>
            <a:pathLst>
              <a:path w="2529840" h="2684779">
                <a:moveTo>
                  <a:pt x="2529840" y="0"/>
                </a:moveTo>
                <a:lnTo>
                  <a:pt x="2119884" y="0"/>
                </a:lnTo>
                <a:lnTo>
                  <a:pt x="2119884" y="410210"/>
                </a:lnTo>
                <a:lnTo>
                  <a:pt x="2119884" y="2274570"/>
                </a:lnTo>
                <a:lnTo>
                  <a:pt x="409956" y="2274570"/>
                </a:lnTo>
                <a:lnTo>
                  <a:pt x="409956" y="410210"/>
                </a:lnTo>
                <a:lnTo>
                  <a:pt x="2119884" y="410210"/>
                </a:lnTo>
                <a:lnTo>
                  <a:pt x="2119884" y="0"/>
                </a:lnTo>
                <a:lnTo>
                  <a:pt x="0" y="0"/>
                </a:lnTo>
                <a:lnTo>
                  <a:pt x="0" y="410210"/>
                </a:lnTo>
                <a:lnTo>
                  <a:pt x="0" y="2274570"/>
                </a:lnTo>
                <a:lnTo>
                  <a:pt x="0" y="2684780"/>
                </a:lnTo>
                <a:lnTo>
                  <a:pt x="2529840" y="2684780"/>
                </a:lnTo>
                <a:lnTo>
                  <a:pt x="2529840" y="2275078"/>
                </a:lnTo>
                <a:lnTo>
                  <a:pt x="2529840" y="2274570"/>
                </a:lnTo>
                <a:lnTo>
                  <a:pt x="2529840" y="410210"/>
                </a:lnTo>
                <a:lnTo>
                  <a:pt x="2529840" y="409702"/>
                </a:lnTo>
                <a:lnTo>
                  <a:pt x="2529840" y="0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8335" y="2895600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6820" y="283781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02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活动数</a:t>
            </a:r>
            <a:r>
              <a:rPr sz="2800" spc="-5" dirty="0">
                <a:latin typeface="微软雅黑"/>
                <a:cs typeface="微软雅黑"/>
              </a:rPr>
              <a:t>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820" y="4242434"/>
            <a:ext cx="2479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  <a:tab pos="1043940" algn="l"/>
              </a:tabLst>
            </a:pPr>
            <a:r>
              <a:rPr sz="2800" spc="-5" dirty="0">
                <a:latin typeface="Calibri"/>
                <a:cs typeface="Calibri"/>
              </a:rPr>
              <a:t>03	</a:t>
            </a:r>
            <a:r>
              <a:rPr sz="4000" spc="-5" dirty="0">
                <a:latin typeface="Calibri"/>
                <a:cs typeface="Calibri"/>
              </a:rPr>
              <a:t>|	</a:t>
            </a:r>
            <a:r>
              <a:rPr sz="2800" dirty="0">
                <a:latin typeface="微软雅黑"/>
                <a:cs typeface="微软雅黑"/>
              </a:rPr>
              <a:t>活动效</a:t>
            </a:r>
            <a:r>
              <a:rPr sz="2800" spc="-5" dirty="0">
                <a:latin typeface="微软雅黑"/>
                <a:cs typeface="微软雅黑"/>
              </a:rPr>
              <a:t>果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E05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EA0000"/>
                </a:solidFill>
              </a:rPr>
              <a:t>01</a:t>
            </a:r>
            <a:r>
              <a:rPr sz="19500" spc="-1080" baseline="-16000" dirty="0">
                <a:solidFill>
                  <a:srgbClr val="EA0000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活动概述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活动概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120" y="6326504"/>
            <a:ext cx="7404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活动主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6930" y="1123314"/>
            <a:ext cx="9524365" cy="5078095"/>
            <a:chOff x="836930" y="1123314"/>
            <a:chExt cx="9524365" cy="5078095"/>
          </a:xfrm>
        </p:grpSpPr>
        <p:sp>
          <p:nvSpPr>
            <p:cNvPr id="5" name="object 5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E052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05000" y="1368551"/>
              <a:ext cx="8383524" cy="47152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8680" y="1350009"/>
              <a:ext cx="8522258" cy="4851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数据概</a:t>
            </a:r>
            <a:r>
              <a:rPr spc="-5" dirty="0">
                <a:latin typeface="微软雅黑"/>
                <a:cs typeface="微软雅黑"/>
              </a:rPr>
              <a:t>述</a:t>
            </a:r>
            <a:endParaRPr spc="-5" dirty="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5688965" cy="4894580"/>
            <a:chOff x="836930" y="1123314"/>
            <a:chExt cx="5688965" cy="4894580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E052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06952" y="1703831"/>
              <a:ext cx="2237231" cy="900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402" y="2400553"/>
              <a:ext cx="3078403" cy="36168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29664" y="6181090"/>
            <a:ext cx="3123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注：活动页面从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10.22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开始上线加入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春雨计划</a:t>
            </a:r>
            <a:r>
              <a:rPr sz="900" spc="-5" dirty="0">
                <a:solidFill>
                  <a:srgbClr val="AEABAB"/>
                </a:solidFill>
                <a:latin typeface="Calibri"/>
                <a:cs typeface="Calibri"/>
              </a:rPr>
              <a:t>”</a:t>
            </a:r>
            <a:r>
              <a:rPr sz="900" dirty="0">
                <a:solidFill>
                  <a:srgbClr val="AEABAB"/>
                </a:solidFill>
                <a:latin typeface="微软雅黑"/>
                <a:cs typeface="微软雅黑"/>
              </a:rPr>
              <a:t>系列活动推广。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3375" y="1903094"/>
            <a:ext cx="157226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dirty="0">
                <a:solidFill>
                  <a:srgbClr val="FFFFFF"/>
                </a:solidFill>
                <a:latin typeface="宋体"/>
                <a:cs typeface="宋体"/>
              </a:rPr>
              <a:t>1678</a:t>
            </a:r>
            <a:r>
              <a:rPr sz="3450" spc="-80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3450" spc="15" dirty="0">
                <a:solidFill>
                  <a:srgbClr val="FFFFFF"/>
                </a:solidFill>
                <a:latin typeface="宋体"/>
                <a:cs typeface="宋体"/>
              </a:rPr>
              <a:t>UV</a:t>
            </a:r>
            <a:endParaRPr sz="3450">
              <a:latin typeface="宋体"/>
              <a:cs typeface="宋体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21387" y="1703832"/>
            <a:ext cx="3078480" cy="4314190"/>
            <a:chOff x="6121387" y="1703832"/>
            <a:chExt cx="3078480" cy="431419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4619" y="1703832"/>
              <a:ext cx="2237231" cy="9006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387" y="2400554"/>
              <a:ext cx="3078403" cy="36168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0815" y="2968752"/>
              <a:ext cx="624840" cy="624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8831" y="3108960"/>
              <a:ext cx="368807" cy="29717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56450" y="1919605"/>
            <a:ext cx="11303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dirty="0">
                <a:solidFill>
                  <a:srgbClr val="FFFFFF"/>
                </a:solidFill>
                <a:latin typeface="宋体"/>
                <a:cs typeface="宋体"/>
              </a:rPr>
              <a:t>136人</a:t>
            </a:r>
            <a:endParaRPr sz="3450">
              <a:latin typeface="宋体"/>
              <a:cs typeface="宋体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92197" y="1703832"/>
            <a:ext cx="3078480" cy="4314190"/>
            <a:chOff x="8792197" y="1703832"/>
            <a:chExt cx="3078480" cy="431419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154668" y="1703832"/>
              <a:ext cx="2237231" cy="9006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2197" y="2400554"/>
              <a:ext cx="3078403" cy="361688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40290" y="1917699"/>
            <a:ext cx="90931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20" dirty="0">
                <a:solidFill>
                  <a:srgbClr val="FFFFFF"/>
                </a:solidFill>
                <a:latin typeface="宋体"/>
                <a:cs typeface="宋体"/>
              </a:rPr>
              <a:t>62人</a:t>
            </a:r>
            <a:endParaRPr sz="3450">
              <a:latin typeface="宋体"/>
              <a:cs typeface="宋体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9142" y="1684020"/>
            <a:ext cx="9728200" cy="4314825"/>
            <a:chOff x="859142" y="1684020"/>
            <a:chExt cx="9728200" cy="431482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7719" y="2944368"/>
              <a:ext cx="624839" cy="6248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60188" y="3095777"/>
              <a:ext cx="338455" cy="326390"/>
            </a:xfrm>
            <a:custGeom>
              <a:avLst/>
              <a:gdLst/>
              <a:ahLst/>
              <a:cxnLst/>
              <a:rect l="l" t="t" r="r" b="b"/>
              <a:pathLst>
                <a:path w="338454" h="326389">
                  <a:moveTo>
                    <a:pt x="260553" y="259803"/>
                  </a:moveTo>
                  <a:lnTo>
                    <a:pt x="257314" y="258114"/>
                  </a:lnTo>
                  <a:lnTo>
                    <a:pt x="255625" y="255066"/>
                  </a:lnTo>
                  <a:lnTo>
                    <a:pt x="242516" y="236724"/>
                  </a:lnTo>
                  <a:lnTo>
                    <a:pt x="225648" y="222305"/>
                  </a:lnTo>
                  <a:lnTo>
                    <a:pt x="205849" y="210798"/>
                  </a:lnTo>
                  <a:lnTo>
                    <a:pt x="183946" y="201193"/>
                  </a:lnTo>
                  <a:lnTo>
                    <a:pt x="179362" y="199326"/>
                  </a:lnTo>
                  <a:lnTo>
                    <a:pt x="177495" y="194094"/>
                  </a:lnTo>
                  <a:lnTo>
                    <a:pt x="179705" y="189864"/>
                  </a:lnTo>
                  <a:lnTo>
                    <a:pt x="179705" y="189699"/>
                  </a:lnTo>
                  <a:lnTo>
                    <a:pt x="180212" y="188683"/>
                  </a:lnTo>
                  <a:lnTo>
                    <a:pt x="189824" y="173803"/>
                  </a:lnTo>
                  <a:lnTo>
                    <a:pt x="198021" y="156927"/>
                  </a:lnTo>
                  <a:lnTo>
                    <a:pt x="204023" y="137898"/>
                  </a:lnTo>
                  <a:lnTo>
                    <a:pt x="207048" y="116560"/>
                  </a:lnTo>
                  <a:lnTo>
                    <a:pt x="206585" y="92554"/>
                  </a:lnTo>
                  <a:lnTo>
                    <a:pt x="201058" y="71966"/>
                  </a:lnTo>
                  <a:lnTo>
                    <a:pt x="191519" y="54418"/>
                  </a:lnTo>
                  <a:lnTo>
                    <a:pt x="179019" y="39535"/>
                  </a:lnTo>
                  <a:lnTo>
                    <a:pt x="176466" y="36995"/>
                  </a:lnTo>
                  <a:lnTo>
                    <a:pt x="175793" y="33108"/>
                  </a:lnTo>
                  <a:lnTo>
                    <a:pt x="207656" y="3081"/>
                  </a:lnTo>
                  <a:lnTo>
                    <a:pt x="224028" y="0"/>
                  </a:lnTo>
                  <a:lnTo>
                    <a:pt x="248872" y="3195"/>
                  </a:lnTo>
                  <a:lnTo>
                    <a:pt x="267342" y="14152"/>
                  </a:lnTo>
                  <a:lnTo>
                    <a:pt x="279443" y="31127"/>
                  </a:lnTo>
                  <a:lnTo>
                    <a:pt x="285178" y="52374"/>
                  </a:lnTo>
                  <a:lnTo>
                    <a:pt x="286042" y="76444"/>
                  </a:lnTo>
                  <a:lnTo>
                    <a:pt x="281992" y="97558"/>
                  </a:lnTo>
                  <a:lnTo>
                    <a:pt x="274428" y="115557"/>
                  </a:lnTo>
                  <a:lnTo>
                    <a:pt x="264795" y="130073"/>
                  </a:lnTo>
                  <a:lnTo>
                    <a:pt x="263093" y="133451"/>
                  </a:lnTo>
                  <a:lnTo>
                    <a:pt x="259702" y="135140"/>
                  </a:lnTo>
                  <a:lnTo>
                    <a:pt x="256641" y="141224"/>
                  </a:lnTo>
                  <a:lnTo>
                    <a:pt x="256298" y="147472"/>
                  </a:lnTo>
                  <a:lnTo>
                    <a:pt x="257314" y="151523"/>
                  </a:lnTo>
                  <a:lnTo>
                    <a:pt x="257657" y="153212"/>
                  </a:lnTo>
                  <a:lnTo>
                    <a:pt x="258508" y="154571"/>
                  </a:lnTo>
                  <a:lnTo>
                    <a:pt x="259867" y="155752"/>
                  </a:lnTo>
                  <a:lnTo>
                    <a:pt x="264629" y="159804"/>
                  </a:lnTo>
                  <a:lnTo>
                    <a:pt x="274307" y="162674"/>
                  </a:lnTo>
                  <a:lnTo>
                    <a:pt x="280250" y="165709"/>
                  </a:lnTo>
                  <a:lnTo>
                    <a:pt x="322503" y="188525"/>
                  </a:lnTo>
                  <a:lnTo>
                    <a:pt x="337923" y="213888"/>
                  </a:lnTo>
                  <a:lnTo>
                    <a:pt x="337788" y="222940"/>
                  </a:lnTo>
                  <a:lnTo>
                    <a:pt x="304096" y="253744"/>
                  </a:lnTo>
                  <a:lnTo>
                    <a:pt x="263944" y="259638"/>
                  </a:lnTo>
                  <a:lnTo>
                    <a:pt x="260553" y="259803"/>
                  </a:lnTo>
                  <a:close/>
                </a:path>
                <a:path w="338454" h="326389">
                  <a:moveTo>
                    <a:pt x="121226" y="326021"/>
                  </a:moveTo>
                  <a:lnTo>
                    <a:pt x="56045" y="320954"/>
                  </a:lnTo>
                  <a:lnTo>
                    <a:pt x="16159" y="308365"/>
                  </a:lnTo>
                  <a:lnTo>
                    <a:pt x="6794" y="300685"/>
                  </a:lnTo>
                  <a:lnTo>
                    <a:pt x="3390" y="298996"/>
                  </a:lnTo>
                  <a:lnTo>
                    <a:pt x="1701" y="295617"/>
                  </a:lnTo>
                  <a:lnTo>
                    <a:pt x="0" y="288861"/>
                  </a:lnTo>
                  <a:lnTo>
                    <a:pt x="0" y="273659"/>
                  </a:lnTo>
                  <a:lnTo>
                    <a:pt x="26177" y="243144"/>
                  </a:lnTo>
                  <a:lnTo>
                    <a:pt x="35496" y="236664"/>
                  </a:lnTo>
                  <a:lnTo>
                    <a:pt x="35839" y="236321"/>
                  </a:lnTo>
                  <a:lnTo>
                    <a:pt x="51422" y="228720"/>
                  </a:lnTo>
                  <a:lnTo>
                    <a:pt x="59440" y="224987"/>
                  </a:lnTo>
                  <a:lnTo>
                    <a:pt x="67932" y="221284"/>
                  </a:lnTo>
                  <a:lnTo>
                    <a:pt x="70827" y="219938"/>
                  </a:lnTo>
                  <a:lnTo>
                    <a:pt x="88301" y="194868"/>
                  </a:lnTo>
                  <a:lnTo>
                    <a:pt x="86448" y="187502"/>
                  </a:lnTo>
                  <a:lnTo>
                    <a:pt x="84747" y="184124"/>
                  </a:lnTo>
                  <a:lnTo>
                    <a:pt x="79489" y="178892"/>
                  </a:lnTo>
                  <a:lnTo>
                    <a:pt x="68606" y="164115"/>
                  </a:lnTo>
                  <a:lnTo>
                    <a:pt x="59828" y="145553"/>
                  </a:lnTo>
                  <a:lnTo>
                    <a:pt x="54552" y="123854"/>
                  </a:lnTo>
                  <a:lnTo>
                    <a:pt x="54186" y="100177"/>
                  </a:lnTo>
                  <a:lnTo>
                    <a:pt x="54266" y="99326"/>
                  </a:lnTo>
                  <a:lnTo>
                    <a:pt x="60178" y="76444"/>
                  </a:lnTo>
                  <a:lnTo>
                    <a:pt x="72864" y="58286"/>
                  </a:lnTo>
                  <a:lnTo>
                    <a:pt x="91920" y="46462"/>
                  </a:lnTo>
                  <a:lnTo>
                    <a:pt x="117030" y="42240"/>
                  </a:lnTo>
                  <a:lnTo>
                    <a:pt x="142061" y="46432"/>
                  </a:lnTo>
                  <a:lnTo>
                    <a:pt x="161269" y="58177"/>
                  </a:lnTo>
                  <a:lnTo>
                    <a:pt x="174493" y="76224"/>
                  </a:lnTo>
                  <a:lnTo>
                    <a:pt x="181571" y="99326"/>
                  </a:lnTo>
                  <a:lnTo>
                    <a:pt x="181571" y="99834"/>
                  </a:lnTo>
                  <a:lnTo>
                    <a:pt x="181737" y="100177"/>
                  </a:lnTo>
                  <a:lnTo>
                    <a:pt x="176936" y="140482"/>
                  </a:lnTo>
                  <a:lnTo>
                    <a:pt x="156603" y="178727"/>
                  </a:lnTo>
                  <a:lnTo>
                    <a:pt x="156260" y="179057"/>
                  </a:lnTo>
                  <a:lnTo>
                    <a:pt x="155917" y="179730"/>
                  </a:lnTo>
                  <a:lnTo>
                    <a:pt x="154216" y="182435"/>
                  </a:lnTo>
                  <a:lnTo>
                    <a:pt x="151498" y="184124"/>
                  </a:lnTo>
                  <a:lnTo>
                    <a:pt x="149809" y="186829"/>
                  </a:lnTo>
                  <a:lnTo>
                    <a:pt x="149466" y="187337"/>
                  </a:lnTo>
                  <a:lnTo>
                    <a:pt x="149301" y="187845"/>
                  </a:lnTo>
                  <a:lnTo>
                    <a:pt x="149123" y="188518"/>
                  </a:lnTo>
                  <a:lnTo>
                    <a:pt x="148013" y="196391"/>
                  </a:lnTo>
                  <a:lnTo>
                    <a:pt x="148637" y="204357"/>
                  </a:lnTo>
                  <a:lnTo>
                    <a:pt x="150437" y="211373"/>
                  </a:lnTo>
                  <a:lnTo>
                    <a:pt x="152944" y="216560"/>
                  </a:lnTo>
                  <a:lnTo>
                    <a:pt x="154559" y="219595"/>
                  </a:lnTo>
                  <a:lnTo>
                    <a:pt x="161010" y="219773"/>
                  </a:lnTo>
                  <a:lnTo>
                    <a:pt x="166116" y="221284"/>
                  </a:lnTo>
                  <a:lnTo>
                    <a:pt x="166446" y="221462"/>
                  </a:lnTo>
                  <a:lnTo>
                    <a:pt x="166624" y="221462"/>
                  </a:lnTo>
                  <a:lnTo>
                    <a:pt x="166954" y="221627"/>
                  </a:lnTo>
                  <a:lnTo>
                    <a:pt x="210141" y="243984"/>
                  </a:lnTo>
                  <a:lnTo>
                    <a:pt x="222669" y="253720"/>
                  </a:lnTo>
                  <a:lnTo>
                    <a:pt x="222846" y="253720"/>
                  </a:lnTo>
                  <a:lnTo>
                    <a:pt x="236093" y="276021"/>
                  </a:lnTo>
                  <a:lnTo>
                    <a:pt x="236093" y="291896"/>
                  </a:lnTo>
                  <a:lnTo>
                    <a:pt x="201333" y="317054"/>
                  </a:lnTo>
                  <a:lnTo>
                    <a:pt x="154694" y="324754"/>
                  </a:lnTo>
                  <a:lnTo>
                    <a:pt x="121226" y="326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2388" y="2968752"/>
              <a:ext cx="624840" cy="6248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081260" y="3086100"/>
              <a:ext cx="386080" cy="387350"/>
            </a:xfrm>
            <a:custGeom>
              <a:avLst/>
              <a:gdLst/>
              <a:ahLst/>
              <a:cxnLst/>
              <a:rect l="l" t="t" r="r" b="b"/>
              <a:pathLst>
                <a:path w="386079" h="387350">
                  <a:moveTo>
                    <a:pt x="289560" y="214884"/>
                  </a:moveTo>
                  <a:lnTo>
                    <a:pt x="289560" y="173736"/>
                  </a:lnTo>
                  <a:lnTo>
                    <a:pt x="385572" y="193548"/>
                  </a:lnTo>
                  <a:lnTo>
                    <a:pt x="289560" y="214884"/>
                  </a:lnTo>
                  <a:close/>
                </a:path>
                <a:path w="386079" h="387350">
                  <a:moveTo>
                    <a:pt x="213360" y="96012"/>
                  </a:moveTo>
                  <a:lnTo>
                    <a:pt x="172212" y="96012"/>
                  </a:lnTo>
                  <a:lnTo>
                    <a:pt x="192024" y="0"/>
                  </a:lnTo>
                  <a:lnTo>
                    <a:pt x="213360" y="96012"/>
                  </a:lnTo>
                  <a:close/>
                </a:path>
                <a:path w="386079" h="387350">
                  <a:moveTo>
                    <a:pt x="109728" y="140207"/>
                  </a:moveTo>
                  <a:lnTo>
                    <a:pt x="56388" y="57912"/>
                  </a:lnTo>
                  <a:lnTo>
                    <a:pt x="138684" y="111251"/>
                  </a:lnTo>
                  <a:lnTo>
                    <a:pt x="109728" y="140207"/>
                  </a:lnTo>
                  <a:close/>
                </a:path>
                <a:path w="386079" h="387350">
                  <a:moveTo>
                    <a:pt x="275844" y="140207"/>
                  </a:moveTo>
                  <a:lnTo>
                    <a:pt x="246888" y="111251"/>
                  </a:lnTo>
                  <a:lnTo>
                    <a:pt x="329184" y="57912"/>
                  </a:lnTo>
                  <a:lnTo>
                    <a:pt x="275844" y="140207"/>
                  </a:lnTo>
                  <a:close/>
                </a:path>
                <a:path w="386079" h="387350">
                  <a:moveTo>
                    <a:pt x="192722" y="264896"/>
                  </a:moveTo>
                  <a:lnTo>
                    <a:pt x="165127" y="259316"/>
                  </a:lnTo>
                  <a:lnTo>
                    <a:pt x="142600" y="244071"/>
                  </a:lnTo>
                  <a:lnTo>
                    <a:pt x="127433" y="221401"/>
                  </a:lnTo>
                  <a:lnTo>
                    <a:pt x="121920" y="193548"/>
                  </a:lnTo>
                  <a:lnTo>
                    <a:pt x="127433" y="166208"/>
                  </a:lnTo>
                  <a:lnTo>
                    <a:pt x="142600" y="143802"/>
                  </a:lnTo>
                  <a:lnTo>
                    <a:pt x="165127" y="128654"/>
                  </a:lnTo>
                  <a:lnTo>
                    <a:pt x="192722" y="123088"/>
                  </a:lnTo>
                  <a:lnTo>
                    <a:pt x="220319" y="128661"/>
                  </a:lnTo>
                  <a:lnTo>
                    <a:pt x="242857" y="143857"/>
                  </a:lnTo>
                  <a:lnTo>
                    <a:pt x="258053" y="166395"/>
                  </a:lnTo>
                  <a:lnTo>
                    <a:pt x="263626" y="193992"/>
                  </a:lnTo>
                  <a:lnTo>
                    <a:pt x="258053" y="221589"/>
                  </a:lnTo>
                  <a:lnTo>
                    <a:pt x="242857" y="244127"/>
                  </a:lnTo>
                  <a:lnTo>
                    <a:pt x="220319" y="259323"/>
                  </a:lnTo>
                  <a:lnTo>
                    <a:pt x="192722" y="264896"/>
                  </a:lnTo>
                  <a:close/>
                </a:path>
                <a:path w="386079" h="387350">
                  <a:moveTo>
                    <a:pt x="96012" y="214884"/>
                  </a:moveTo>
                  <a:lnTo>
                    <a:pt x="0" y="193548"/>
                  </a:lnTo>
                  <a:lnTo>
                    <a:pt x="96012" y="173736"/>
                  </a:lnTo>
                  <a:lnTo>
                    <a:pt x="96012" y="214884"/>
                  </a:lnTo>
                  <a:close/>
                </a:path>
                <a:path w="386079" h="387350">
                  <a:moveTo>
                    <a:pt x="56388" y="330708"/>
                  </a:moveTo>
                  <a:lnTo>
                    <a:pt x="109728" y="248412"/>
                  </a:lnTo>
                  <a:lnTo>
                    <a:pt x="138684" y="277367"/>
                  </a:lnTo>
                  <a:lnTo>
                    <a:pt x="56388" y="330708"/>
                  </a:lnTo>
                  <a:close/>
                </a:path>
                <a:path w="386079" h="387350">
                  <a:moveTo>
                    <a:pt x="329184" y="330708"/>
                  </a:moveTo>
                  <a:lnTo>
                    <a:pt x="246888" y="277367"/>
                  </a:lnTo>
                  <a:lnTo>
                    <a:pt x="275844" y="248412"/>
                  </a:lnTo>
                  <a:lnTo>
                    <a:pt x="329184" y="330708"/>
                  </a:lnTo>
                  <a:close/>
                </a:path>
                <a:path w="386079" h="387350">
                  <a:moveTo>
                    <a:pt x="192024" y="387096"/>
                  </a:moveTo>
                  <a:lnTo>
                    <a:pt x="172212" y="291084"/>
                  </a:lnTo>
                  <a:lnTo>
                    <a:pt x="213360" y="291084"/>
                  </a:lnTo>
                  <a:lnTo>
                    <a:pt x="192024" y="387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248" y="1684020"/>
              <a:ext cx="2237231" cy="10439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142" y="2381580"/>
              <a:ext cx="3078403" cy="361670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824291" y="3804627"/>
            <a:ext cx="106680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宋体"/>
                <a:cs typeface="宋体"/>
              </a:rPr>
              <a:t>推广时长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9557" y="4490224"/>
            <a:ext cx="12865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微软雅黑"/>
                <a:cs typeface="微软雅黑"/>
              </a:rPr>
              <a:t>10.22 -</a:t>
            </a:r>
            <a:r>
              <a:rPr sz="1600" spc="-5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10.28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28444" y="2953511"/>
            <a:ext cx="3129280" cy="1324610"/>
            <a:chOff x="2028444" y="2953511"/>
            <a:chExt cx="3129280" cy="132461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080" y="4229100"/>
              <a:ext cx="353568" cy="487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8444" y="2953511"/>
              <a:ext cx="624840" cy="6248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3976" y="3025139"/>
              <a:ext cx="478536" cy="4785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3648" y="4229100"/>
              <a:ext cx="353567" cy="4876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015477" y="1899640"/>
            <a:ext cx="68834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20" dirty="0">
                <a:solidFill>
                  <a:srgbClr val="FFFFFF"/>
                </a:solidFill>
                <a:latin typeface="宋体"/>
                <a:cs typeface="宋体"/>
              </a:rPr>
              <a:t>6天</a:t>
            </a:r>
            <a:endParaRPr sz="345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64621" y="3804627"/>
            <a:ext cx="106680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宋体"/>
                <a:cs typeface="宋体"/>
              </a:rPr>
              <a:t>专题流量</a:t>
            </a:r>
            <a:endParaRPr sz="205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28287" y="4490224"/>
            <a:ext cx="14363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浏览次</a:t>
            </a:r>
            <a:r>
              <a:rPr sz="1600" spc="-5" dirty="0">
                <a:latin typeface="微软雅黑"/>
                <a:cs typeface="微软雅黑"/>
              </a:rPr>
              <a:t>数</a:t>
            </a:r>
            <a:r>
              <a:rPr sz="1600" spc="395" dirty="0">
                <a:latin typeface="微软雅黑"/>
                <a:cs typeface="微软雅黑"/>
              </a:rPr>
              <a:t> </a:t>
            </a:r>
            <a:r>
              <a:rPr sz="1600" spc="-5" dirty="0">
                <a:latin typeface="微软雅黑"/>
                <a:cs typeface="微软雅黑"/>
              </a:rPr>
              <a:t>2069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60692" y="3830027"/>
            <a:ext cx="1283970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宋体"/>
                <a:cs typeface="宋体"/>
              </a:rPr>
              <a:t>报名人数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tabLst>
                <a:tab pos="789940" algn="l"/>
              </a:tabLst>
            </a:pPr>
            <a:r>
              <a:rPr sz="1600" dirty="0">
                <a:latin typeface="微软雅黑"/>
                <a:cs typeface="微软雅黑"/>
              </a:rPr>
              <a:t>转化</a:t>
            </a:r>
            <a:r>
              <a:rPr sz="1600" spc="-5" dirty="0">
                <a:latin typeface="微软雅黑"/>
                <a:cs typeface="微软雅黑"/>
              </a:rPr>
              <a:t>率	8.1%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34071" y="4255008"/>
            <a:ext cx="353568" cy="48768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9491802" y="3804627"/>
            <a:ext cx="1563370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algn="ctr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宋体"/>
                <a:cs typeface="宋体"/>
              </a:rPr>
              <a:t>到场人数</a:t>
            </a:r>
            <a:endParaRPr sz="20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tabLst>
                <a:tab pos="789940" algn="l"/>
              </a:tabLst>
            </a:pPr>
            <a:r>
              <a:rPr sz="1600" dirty="0">
                <a:latin typeface="微软雅黑"/>
                <a:cs typeface="微软雅黑"/>
              </a:rPr>
              <a:t>到场</a:t>
            </a:r>
            <a:r>
              <a:rPr sz="1600" spc="-5" dirty="0">
                <a:latin typeface="微软雅黑"/>
                <a:cs typeface="微软雅黑"/>
              </a:rPr>
              <a:t>率	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45.59%</a:t>
            </a:r>
            <a:endParaRPr sz="1600">
              <a:latin typeface="微软雅黑"/>
              <a:cs typeface="微软雅黑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04119" y="4229100"/>
            <a:ext cx="353568" cy="48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推广节</a:t>
            </a:r>
            <a:r>
              <a:rPr spc="-5" dirty="0">
                <a:latin typeface="微软雅黑"/>
                <a:cs typeface="微软雅黑"/>
              </a:rPr>
              <a:t>奏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7914" y="357441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22-10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7785" y="2981960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第一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904" y="5291454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第二</a:t>
            </a:r>
            <a:r>
              <a:rPr sz="2000" spc="5" dirty="0">
                <a:latin typeface="微软雅黑"/>
                <a:cs typeface="微软雅黑"/>
              </a:rPr>
              <a:t>波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070" y="5870575"/>
            <a:ext cx="1136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26-10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.</a:t>
            </a: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AEABAB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1969" y="3839210"/>
            <a:ext cx="788035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微软雅黑"/>
                <a:cs typeface="微软雅黑"/>
              </a:rPr>
              <a:t>活动</a:t>
            </a:r>
            <a:r>
              <a:rPr sz="2000" spc="5" dirty="0">
                <a:latin typeface="微软雅黑"/>
                <a:cs typeface="微软雅黑"/>
              </a:rPr>
              <a:t>期</a:t>
            </a:r>
            <a:endParaRPr sz="20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sz="1800" spc="-5" dirty="0">
                <a:solidFill>
                  <a:srgbClr val="AEABAB"/>
                </a:solidFill>
                <a:latin typeface="Calibri"/>
                <a:cs typeface="Calibri"/>
              </a:rPr>
              <a:t>10.28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9095" y="1511934"/>
            <a:ext cx="887857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此次活动推广时间为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天，整体推广内容上分为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波（主题议程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→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嘉宾（招商经理）），整体推广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节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奏及报名效果达到预期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2950" y="2842259"/>
            <a:ext cx="7254240" cy="2935605"/>
          </a:xfrm>
          <a:custGeom>
            <a:avLst/>
            <a:gdLst/>
            <a:ahLst/>
            <a:cxnLst/>
            <a:rect l="l" t="t" r="r" b="b"/>
            <a:pathLst>
              <a:path w="7254240" h="2935604">
                <a:moveTo>
                  <a:pt x="7254240" y="965200"/>
                </a:moveTo>
                <a:lnTo>
                  <a:pt x="7254100" y="960132"/>
                </a:lnTo>
                <a:lnTo>
                  <a:pt x="7253681" y="953782"/>
                </a:lnTo>
                <a:lnTo>
                  <a:pt x="7253160" y="949960"/>
                </a:lnTo>
                <a:lnTo>
                  <a:pt x="7252995" y="948690"/>
                </a:lnTo>
                <a:lnTo>
                  <a:pt x="7252030" y="943610"/>
                </a:lnTo>
                <a:lnTo>
                  <a:pt x="7250824" y="938530"/>
                </a:lnTo>
                <a:lnTo>
                  <a:pt x="7250087" y="935990"/>
                </a:lnTo>
                <a:lnTo>
                  <a:pt x="7249363" y="933450"/>
                </a:lnTo>
                <a:lnTo>
                  <a:pt x="7247649" y="928382"/>
                </a:lnTo>
                <a:lnTo>
                  <a:pt x="7247153" y="927100"/>
                </a:lnTo>
                <a:lnTo>
                  <a:pt x="7245705" y="923290"/>
                </a:lnTo>
                <a:lnTo>
                  <a:pt x="7243534" y="918210"/>
                </a:lnTo>
                <a:lnTo>
                  <a:pt x="7241426" y="913752"/>
                </a:lnTo>
                <a:lnTo>
                  <a:pt x="7241426" y="1379232"/>
                </a:lnTo>
                <a:lnTo>
                  <a:pt x="7241032" y="1384300"/>
                </a:lnTo>
                <a:lnTo>
                  <a:pt x="7240410" y="1389380"/>
                </a:lnTo>
                <a:lnTo>
                  <a:pt x="7240460" y="1388110"/>
                </a:lnTo>
                <a:lnTo>
                  <a:pt x="7239559" y="1393190"/>
                </a:lnTo>
                <a:lnTo>
                  <a:pt x="7238479" y="1398282"/>
                </a:lnTo>
                <a:lnTo>
                  <a:pt x="7237184" y="1403350"/>
                </a:lnTo>
                <a:lnTo>
                  <a:pt x="7237273" y="1402080"/>
                </a:lnTo>
                <a:lnTo>
                  <a:pt x="7235672" y="1407160"/>
                </a:lnTo>
                <a:lnTo>
                  <a:pt x="7233945" y="1410982"/>
                </a:lnTo>
                <a:lnTo>
                  <a:pt x="7234072" y="1410982"/>
                </a:lnTo>
                <a:lnTo>
                  <a:pt x="7232028" y="1416050"/>
                </a:lnTo>
                <a:lnTo>
                  <a:pt x="7232155" y="1416050"/>
                </a:lnTo>
                <a:lnTo>
                  <a:pt x="7229894" y="1419860"/>
                </a:lnTo>
                <a:lnTo>
                  <a:pt x="7230046" y="1419860"/>
                </a:lnTo>
                <a:lnTo>
                  <a:pt x="7227583" y="1423682"/>
                </a:lnTo>
                <a:lnTo>
                  <a:pt x="7227748" y="1423682"/>
                </a:lnTo>
                <a:lnTo>
                  <a:pt x="7225081" y="1427480"/>
                </a:lnTo>
                <a:lnTo>
                  <a:pt x="7225258" y="1427480"/>
                </a:lnTo>
                <a:lnTo>
                  <a:pt x="7222401" y="1431290"/>
                </a:lnTo>
                <a:lnTo>
                  <a:pt x="7222591" y="1431290"/>
                </a:lnTo>
                <a:lnTo>
                  <a:pt x="7219556" y="1435100"/>
                </a:lnTo>
                <a:lnTo>
                  <a:pt x="7219747" y="1435100"/>
                </a:lnTo>
                <a:lnTo>
                  <a:pt x="7216534" y="1438910"/>
                </a:lnTo>
                <a:lnTo>
                  <a:pt x="7216737" y="1438910"/>
                </a:lnTo>
                <a:lnTo>
                  <a:pt x="7213346" y="1441450"/>
                </a:lnTo>
                <a:lnTo>
                  <a:pt x="7213562" y="1441450"/>
                </a:lnTo>
                <a:lnTo>
                  <a:pt x="7210018" y="1445260"/>
                </a:lnTo>
                <a:lnTo>
                  <a:pt x="7210234" y="1445260"/>
                </a:lnTo>
                <a:lnTo>
                  <a:pt x="7206526" y="1447800"/>
                </a:lnTo>
                <a:lnTo>
                  <a:pt x="7206767" y="1447800"/>
                </a:lnTo>
                <a:lnTo>
                  <a:pt x="7202894" y="1451610"/>
                </a:lnTo>
                <a:lnTo>
                  <a:pt x="7203148" y="1450340"/>
                </a:lnTo>
                <a:lnTo>
                  <a:pt x="7199135" y="1454150"/>
                </a:lnTo>
                <a:lnTo>
                  <a:pt x="7199389" y="1454150"/>
                </a:lnTo>
                <a:lnTo>
                  <a:pt x="7195236" y="1456690"/>
                </a:lnTo>
                <a:lnTo>
                  <a:pt x="7195502" y="1456690"/>
                </a:lnTo>
                <a:lnTo>
                  <a:pt x="7191222" y="1457960"/>
                </a:lnTo>
                <a:lnTo>
                  <a:pt x="7191489" y="1457960"/>
                </a:lnTo>
                <a:lnTo>
                  <a:pt x="7187082" y="1460500"/>
                </a:lnTo>
                <a:lnTo>
                  <a:pt x="7187362" y="1460500"/>
                </a:lnTo>
                <a:lnTo>
                  <a:pt x="7182828" y="1463040"/>
                </a:lnTo>
                <a:lnTo>
                  <a:pt x="7183120" y="1463040"/>
                </a:lnTo>
                <a:lnTo>
                  <a:pt x="7178472" y="1464310"/>
                </a:lnTo>
                <a:lnTo>
                  <a:pt x="7178776" y="1464310"/>
                </a:lnTo>
                <a:lnTo>
                  <a:pt x="7174014" y="1465580"/>
                </a:lnTo>
                <a:lnTo>
                  <a:pt x="7174319" y="1465580"/>
                </a:lnTo>
                <a:lnTo>
                  <a:pt x="7169467" y="1466850"/>
                </a:lnTo>
                <a:lnTo>
                  <a:pt x="7169772" y="1466850"/>
                </a:lnTo>
                <a:lnTo>
                  <a:pt x="7164832" y="1468132"/>
                </a:lnTo>
                <a:lnTo>
                  <a:pt x="7165137" y="1468132"/>
                </a:lnTo>
                <a:lnTo>
                  <a:pt x="7160107" y="1469390"/>
                </a:lnTo>
                <a:lnTo>
                  <a:pt x="7150748" y="1469390"/>
                </a:lnTo>
                <a:lnTo>
                  <a:pt x="7145490" y="1470660"/>
                </a:lnTo>
                <a:lnTo>
                  <a:pt x="5899950" y="1470660"/>
                </a:lnTo>
                <a:lnTo>
                  <a:pt x="5894692" y="1469390"/>
                </a:lnTo>
                <a:lnTo>
                  <a:pt x="5885332" y="1469390"/>
                </a:lnTo>
                <a:lnTo>
                  <a:pt x="5880303" y="1468132"/>
                </a:lnTo>
                <a:lnTo>
                  <a:pt x="5880608" y="1468132"/>
                </a:lnTo>
                <a:lnTo>
                  <a:pt x="5875667" y="1466850"/>
                </a:lnTo>
                <a:lnTo>
                  <a:pt x="5875972" y="1466850"/>
                </a:lnTo>
                <a:lnTo>
                  <a:pt x="5871121" y="1465580"/>
                </a:lnTo>
                <a:lnTo>
                  <a:pt x="5871426" y="1465580"/>
                </a:lnTo>
                <a:lnTo>
                  <a:pt x="5866676" y="1464310"/>
                </a:lnTo>
                <a:lnTo>
                  <a:pt x="5866968" y="1464310"/>
                </a:lnTo>
                <a:lnTo>
                  <a:pt x="5862320" y="1463040"/>
                </a:lnTo>
                <a:lnTo>
                  <a:pt x="5862612" y="1463040"/>
                </a:lnTo>
                <a:lnTo>
                  <a:pt x="5858078" y="1460500"/>
                </a:lnTo>
                <a:lnTo>
                  <a:pt x="5858357" y="1460500"/>
                </a:lnTo>
                <a:lnTo>
                  <a:pt x="5853950" y="1457960"/>
                </a:lnTo>
                <a:lnTo>
                  <a:pt x="5854217" y="1457960"/>
                </a:lnTo>
                <a:lnTo>
                  <a:pt x="5849937" y="1456690"/>
                </a:lnTo>
                <a:lnTo>
                  <a:pt x="5850204" y="1456690"/>
                </a:lnTo>
                <a:lnTo>
                  <a:pt x="5846051" y="1454150"/>
                </a:lnTo>
                <a:lnTo>
                  <a:pt x="5846305" y="1454150"/>
                </a:lnTo>
                <a:lnTo>
                  <a:pt x="5843625" y="1451610"/>
                </a:lnTo>
                <a:lnTo>
                  <a:pt x="5842292" y="1450340"/>
                </a:lnTo>
                <a:lnTo>
                  <a:pt x="5842546" y="1451610"/>
                </a:lnTo>
                <a:lnTo>
                  <a:pt x="5838672" y="1447800"/>
                </a:lnTo>
                <a:lnTo>
                  <a:pt x="5838914" y="1447800"/>
                </a:lnTo>
                <a:lnTo>
                  <a:pt x="5835205" y="1445260"/>
                </a:lnTo>
                <a:lnTo>
                  <a:pt x="5835421" y="1445260"/>
                </a:lnTo>
                <a:lnTo>
                  <a:pt x="5831878" y="1441450"/>
                </a:lnTo>
                <a:lnTo>
                  <a:pt x="5832094" y="1441450"/>
                </a:lnTo>
                <a:lnTo>
                  <a:pt x="5828703" y="1438910"/>
                </a:lnTo>
                <a:lnTo>
                  <a:pt x="5828906" y="1438910"/>
                </a:lnTo>
                <a:lnTo>
                  <a:pt x="5825693" y="1435100"/>
                </a:lnTo>
                <a:lnTo>
                  <a:pt x="5825883" y="1435100"/>
                </a:lnTo>
                <a:lnTo>
                  <a:pt x="5822848" y="1431290"/>
                </a:lnTo>
                <a:lnTo>
                  <a:pt x="5823039" y="1431290"/>
                </a:lnTo>
                <a:lnTo>
                  <a:pt x="5820181" y="1427480"/>
                </a:lnTo>
                <a:lnTo>
                  <a:pt x="5820359" y="1427480"/>
                </a:lnTo>
                <a:lnTo>
                  <a:pt x="5817692" y="1423682"/>
                </a:lnTo>
                <a:lnTo>
                  <a:pt x="5817857" y="1423682"/>
                </a:lnTo>
                <a:lnTo>
                  <a:pt x="5815393" y="1419860"/>
                </a:lnTo>
                <a:lnTo>
                  <a:pt x="5815546" y="1419860"/>
                </a:lnTo>
                <a:lnTo>
                  <a:pt x="5813285" y="1416050"/>
                </a:lnTo>
                <a:lnTo>
                  <a:pt x="5813412" y="1416050"/>
                </a:lnTo>
                <a:lnTo>
                  <a:pt x="5811367" y="1410982"/>
                </a:lnTo>
                <a:lnTo>
                  <a:pt x="5811494" y="1410982"/>
                </a:lnTo>
                <a:lnTo>
                  <a:pt x="5809666" y="1407160"/>
                </a:lnTo>
                <a:lnTo>
                  <a:pt x="5808561" y="1403350"/>
                </a:lnTo>
                <a:lnTo>
                  <a:pt x="5808167" y="1402080"/>
                </a:lnTo>
                <a:lnTo>
                  <a:pt x="5808256" y="1403350"/>
                </a:lnTo>
                <a:lnTo>
                  <a:pt x="5806872" y="1398282"/>
                </a:lnTo>
                <a:lnTo>
                  <a:pt x="5805817" y="1393190"/>
                </a:lnTo>
                <a:lnTo>
                  <a:pt x="5805195" y="1389380"/>
                </a:lnTo>
                <a:lnTo>
                  <a:pt x="5804979" y="1388110"/>
                </a:lnTo>
                <a:lnTo>
                  <a:pt x="5805030" y="1389380"/>
                </a:lnTo>
                <a:lnTo>
                  <a:pt x="5804382" y="1384300"/>
                </a:lnTo>
                <a:lnTo>
                  <a:pt x="5804014" y="1379232"/>
                </a:lnTo>
                <a:lnTo>
                  <a:pt x="5804014" y="960132"/>
                </a:lnTo>
                <a:lnTo>
                  <a:pt x="5804408" y="955040"/>
                </a:lnTo>
                <a:lnTo>
                  <a:pt x="5805030" y="949960"/>
                </a:lnTo>
                <a:lnTo>
                  <a:pt x="5804979" y="951230"/>
                </a:lnTo>
                <a:lnTo>
                  <a:pt x="5805195" y="949960"/>
                </a:lnTo>
                <a:lnTo>
                  <a:pt x="5805881" y="946150"/>
                </a:lnTo>
                <a:lnTo>
                  <a:pt x="5806960" y="941082"/>
                </a:lnTo>
                <a:lnTo>
                  <a:pt x="5808256" y="935990"/>
                </a:lnTo>
                <a:lnTo>
                  <a:pt x="5808167" y="937260"/>
                </a:lnTo>
                <a:lnTo>
                  <a:pt x="5808561" y="935990"/>
                </a:lnTo>
                <a:lnTo>
                  <a:pt x="5809767" y="932180"/>
                </a:lnTo>
                <a:lnTo>
                  <a:pt x="5811494" y="927100"/>
                </a:lnTo>
                <a:lnTo>
                  <a:pt x="5811367" y="928382"/>
                </a:lnTo>
                <a:lnTo>
                  <a:pt x="5811875" y="927100"/>
                </a:lnTo>
                <a:lnTo>
                  <a:pt x="5813412" y="923290"/>
                </a:lnTo>
                <a:lnTo>
                  <a:pt x="5813285" y="923290"/>
                </a:lnTo>
                <a:lnTo>
                  <a:pt x="5815546" y="919480"/>
                </a:lnTo>
                <a:lnTo>
                  <a:pt x="5815393" y="919480"/>
                </a:lnTo>
                <a:lnTo>
                  <a:pt x="5817857" y="915682"/>
                </a:lnTo>
                <a:lnTo>
                  <a:pt x="5817692" y="915682"/>
                </a:lnTo>
                <a:lnTo>
                  <a:pt x="5820359" y="911860"/>
                </a:lnTo>
                <a:lnTo>
                  <a:pt x="5820181" y="911860"/>
                </a:lnTo>
                <a:lnTo>
                  <a:pt x="5823039" y="908050"/>
                </a:lnTo>
                <a:lnTo>
                  <a:pt x="5822848" y="908050"/>
                </a:lnTo>
                <a:lnTo>
                  <a:pt x="5825883" y="904240"/>
                </a:lnTo>
                <a:lnTo>
                  <a:pt x="5825693" y="904240"/>
                </a:lnTo>
                <a:lnTo>
                  <a:pt x="5828906" y="900430"/>
                </a:lnTo>
                <a:lnTo>
                  <a:pt x="5828703" y="900430"/>
                </a:lnTo>
                <a:lnTo>
                  <a:pt x="5832094" y="897890"/>
                </a:lnTo>
                <a:lnTo>
                  <a:pt x="5831878" y="897890"/>
                </a:lnTo>
                <a:lnTo>
                  <a:pt x="5835421" y="894080"/>
                </a:lnTo>
                <a:lnTo>
                  <a:pt x="5835205" y="894080"/>
                </a:lnTo>
                <a:lnTo>
                  <a:pt x="5838914" y="891540"/>
                </a:lnTo>
                <a:lnTo>
                  <a:pt x="5838672" y="891540"/>
                </a:lnTo>
                <a:lnTo>
                  <a:pt x="5842546" y="887730"/>
                </a:lnTo>
                <a:lnTo>
                  <a:pt x="5842292" y="889000"/>
                </a:lnTo>
                <a:lnTo>
                  <a:pt x="5843625" y="887730"/>
                </a:lnTo>
                <a:lnTo>
                  <a:pt x="5846305" y="885190"/>
                </a:lnTo>
                <a:lnTo>
                  <a:pt x="5846051" y="885190"/>
                </a:lnTo>
                <a:lnTo>
                  <a:pt x="5850204" y="882650"/>
                </a:lnTo>
                <a:lnTo>
                  <a:pt x="5849937" y="882650"/>
                </a:lnTo>
                <a:lnTo>
                  <a:pt x="5854217" y="881380"/>
                </a:lnTo>
                <a:lnTo>
                  <a:pt x="5853950" y="881380"/>
                </a:lnTo>
                <a:lnTo>
                  <a:pt x="5858357" y="878840"/>
                </a:lnTo>
                <a:lnTo>
                  <a:pt x="5858078" y="878840"/>
                </a:lnTo>
                <a:lnTo>
                  <a:pt x="5862612" y="876300"/>
                </a:lnTo>
                <a:lnTo>
                  <a:pt x="5862320" y="876300"/>
                </a:lnTo>
                <a:lnTo>
                  <a:pt x="5866968" y="875030"/>
                </a:lnTo>
                <a:lnTo>
                  <a:pt x="5866676" y="875030"/>
                </a:lnTo>
                <a:lnTo>
                  <a:pt x="5871426" y="873760"/>
                </a:lnTo>
                <a:lnTo>
                  <a:pt x="5871121" y="873760"/>
                </a:lnTo>
                <a:lnTo>
                  <a:pt x="5875972" y="872490"/>
                </a:lnTo>
                <a:lnTo>
                  <a:pt x="5875667" y="872490"/>
                </a:lnTo>
                <a:lnTo>
                  <a:pt x="5880608" y="871232"/>
                </a:lnTo>
                <a:lnTo>
                  <a:pt x="5880303" y="871232"/>
                </a:lnTo>
                <a:lnTo>
                  <a:pt x="5885332" y="869950"/>
                </a:lnTo>
                <a:lnTo>
                  <a:pt x="7160107" y="869950"/>
                </a:lnTo>
                <a:lnTo>
                  <a:pt x="7165137" y="871232"/>
                </a:lnTo>
                <a:lnTo>
                  <a:pt x="7164832" y="871232"/>
                </a:lnTo>
                <a:lnTo>
                  <a:pt x="7169772" y="872490"/>
                </a:lnTo>
                <a:lnTo>
                  <a:pt x="7169467" y="872490"/>
                </a:lnTo>
                <a:lnTo>
                  <a:pt x="7174319" y="873760"/>
                </a:lnTo>
                <a:lnTo>
                  <a:pt x="7174014" y="873760"/>
                </a:lnTo>
                <a:lnTo>
                  <a:pt x="7178776" y="875030"/>
                </a:lnTo>
                <a:lnTo>
                  <a:pt x="7178472" y="875030"/>
                </a:lnTo>
                <a:lnTo>
                  <a:pt x="7183120" y="876300"/>
                </a:lnTo>
                <a:lnTo>
                  <a:pt x="7182828" y="876300"/>
                </a:lnTo>
                <a:lnTo>
                  <a:pt x="7187362" y="878840"/>
                </a:lnTo>
                <a:lnTo>
                  <a:pt x="7187082" y="878840"/>
                </a:lnTo>
                <a:lnTo>
                  <a:pt x="7191489" y="881380"/>
                </a:lnTo>
                <a:lnTo>
                  <a:pt x="7191222" y="881380"/>
                </a:lnTo>
                <a:lnTo>
                  <a:pt x="7195502" y="882650"/>
                </a:lnTo>
                <a:lnTo>
                  <a:pt x="7195236" y="882650"/>
                </a:lnTo>
                <a:lnTo>
                  <a:pt x="7199389" y="885190"/>
                </a:lnTo>
                <a:lnTo>
                  <a:pt x="7199135" y="885190"/>
                </a:lnTo>
                <a:lnTo>
                  <a:pt x="7203148" y="889000"/>
                </a:lnTo>
                <a:lnTo>
                  <a:pt x="7202894" y="887730"/>
                </a:lnTo>
                <a:lnTo>
                  <a:pt x="7206767" y="891540"/>
                </a:lnTo>
                <a:lnTo>
                  <a:pt x="7206526" y="891540"/>
                </a:lnTo>
                <a:lnTo>
                  <a:pt x="7210234" y="894080"/>
                </a:lnTo>
                <a:lnTo>
                  <a:pt x="7210018" y="894080"/>
                </a:lnTo>
                <a:lnTo>
                  <a:pt x="7213562" y="897890"/>
                </a:lnTo>
                <a:lnTo>
                  <a:pt x="7213346" y="897890"/>
                </a:lnTo>
                <a:lnTo>
                  <a:pt x="7216737" y="900430"/>
                </a:lnTo>
                <a:lnTo>
                  <a:pt x="7216534" y="900430"/>
                </a:lnTo>
                <a:lnTo>
                  <a:pt x="7219747" y="904240"/>
                </a:lnTo>
                <a:lnTo>
                  <a:pt x="7219556" y="904240"/>
                </a:lnTo>
                <a:lnTo>
                  <a:pt x="7222591" y="908050"/>
                </a:lnTo>
                <a:lnTo>
                  <a:pt x="7222401" y="908050"/>
                </a:lnTo>
                <a:lnTo>
                  <a:pt x="7225258" y="911860"/>
                </a:lnTo>
                <a:lnTo>
                  <a:pt x="7225081" y="911860"/>
                </a:lnTo>
                <a:lnTo>
                  <a:pt x="7227748" y="915682"/>
                </a:lnTo>
                <a:lnTo>
                  <a:pt x="7227583" y="915682"/>
                </a:lnTo>
                <a:lnTo>
                  <a:pt x="7230046" y="919480"/>
                </a:lnTo>
                <a:lnTo>
                  <a:pt x="7229894" y="919480"/>
                </a:lnTo>
                <a:lnTo>
                  <a:pt x="7232155" y="923290"/>
                </a:lnTo>
                <a:lnTo>
                  <a:pt x="7232028" y="923290"/>
                </a:lnTo>
                <a:lnTo>
                  <a:pt x="7234072" y="928382"/>
                </a:lnTo>
                <a:lnTo>
                  <a:pt x="7233945" y="927100"/>
                </a:lnTo>
                <a:lnTo>
                  <a:pt x="7235774" y="932180"/>
                </a:lnTo>
                <a:lnTo>
                  <a:pt x="7237273" y="937260"/>
                </a:lnTo>
                <a:lnTo>
                  <a:pt x="7237184" y="935990"/>
                </a:lnTo>
                <a:lnTo>
                  <a:pt x="7238568" y="941082"/>
                </a:lnTo>
                <a:lnTo>
                  <a:pt x="7239622" y="946150"/>
                </a:lnTo>
                <a:lnTo>
                  <a:pt x="7240460" y="951230"/>
                </a:lnTo>
                <a:lnTo>
                  <a:pt x="7240410" y="949960"/>
                </a:lnTo>
                <a:lnTo>
                  <a:pt x="7241057" y="955040"/>
                </a:lnTo>
                <a:lnTo>
                  <a:pt x="7241413" y="960132"/>
                </a:lnTo>
                <a:lnTo>
                  <a:pt x="7241426" y="1379232"/>
                </a:lnTo>
                <a:lnTo>
                  <a:pt x="7241426" y="913752"/>
                </a:lnTo>
                <a:lnTo>
                  <a:pt x="7241133" y="913130"/>
                </a:lnTo>
                <a:lnTo>
                  <a:pt x="7238517" y="909332"/>
                </a:lnTo>
                <a:lnTo>
                  <a:pt x="7235698" y="904240"/>
                </a:lnTo>
                <a:lnTo>
                  <a:pt x="7221182" y="887730"/>
                </a:lnTo>
                <a:lnTo>
                  <a:pt x="7218667" y="885190"/>
                </a:lnTo>
                <a:lnTo>
                  <a:pt x="7182993" y="863600"/>
                </a:lnTo>
                <a:lnTo>
                  <a:pt x="7177938" y="861060"/>
                </a:lnTo>
                <a:lnTo>
                  <a:pt x="7162178" y="857250"/>
                </a:lnTo>
                <a:lnTo>
                  <a:pt x="5883262" y="857250"/>
                </a:lnTo>
                <a:lnTo>
                  <a:pt x="5867501" y="861060"/>
                </a:lnTo>
                <a:lnTo>
                  <a:pt x="5862447" y="863600"/>
                </a:lnTo>
                <a:lnTo>
                  <a:pt x="5857519" y="864882"/>
                </a:lnTo>
                <a:lnTo>
                  <a:pt x="5823001" y="889000"/>
                </a:lnTo>
                <a:lnTo>
                  <a:pt x="5806922" y="909332"/>
                </a:lnTo>
                <a:lnTo>
                  <a:pt x="5804306" y="913130"/>
                </a:lnTo>
                <a:lnTo>
                  <a:pt x="5791759" y="953782"/>
                </a:lnTo>
                <a:lnTo>
                  <a:pt x="5791200" y="965200"/>
                </a:lnTo>
                <a:lnTo>
                  <a:pt x="5791200" y="1164501"/>
                </a:lnTo>
                <a:lnTo>
                  <a:pt x="5727662" y="1106322"/>
                </a:lnTo>
                <a:lnTo>
                  <a:pt x="5726392" y="1105547"/>
                </a:lnTo>
                <a:lnTo>
                  <a:pt x="5724931" y="1105319"/>
                </a:lnTo>
                <a:lnTo>
                  <a:pt x="5723483" y="1105674"/>
                </a:lnTo>
                <a:lnTo>
                  <a:pt x="5722290" y="1106563"/>
                </a:lnTo>
                <a:lnTo>
                  <a:pt x="5721515" y="1107833"/>
                </a:lnTo>
                <a:lnTo>
                  <a:pt x="5721286" y="1109294"/>
                </a:lnTo>
                <a:lnTo>
                  <a:pt x="5721642" y="1110742"/>
                </a:lnTo>
                <a:lnTo>
                  <a:pt x="5722518" y="1111935"/>
                </a:lnTo>
                <a:lnTo>
                  <a:pt x="5777204" y="1162011"/>
                </a:lnTo>
                <a:lnTo>
                  <a:pt x="5780570" y="1165085"/>
                </a:lnTo>
                <a:lnTo>
                  <a:pt x="5788977" y="1165085"/>
                </a:lnTo>
                <a:lnTo>
                  <a:pt x="5790946" y="1165085"/>
                </a:lnTo>
                <a:lnTo>
                  <a:pt x="5790501" y="1167104"/>
                </a:lnTo>
                <a:lnTo>
                  <a:pt x="5788533" y="1167104"/>
                </a:lnTo>
                <a:lnTo>
                  <a:pt x="5782767" y="1167104"/>
                </a:lnTo>
                <a:lnTo>
                  <a:pt x="5777204" y="1162011"/>
                </a:lnTo>
                <a:lnTo>
                  <a:pt x="1845945" y="310540"/>
                </a:lnTo>
                <a:lnTo>
                  <a:pt x="1845945" y="107950"/>
                </a:lnTo>
                <a:lnTo>
                  <a:pt x="1845805" y="102870"/>
                </a:lnTo>
                <a:lnTo>
                  <a:pt x="1845386" y="96520"/>
                </a:lnTo>
                <a:lnTo>
                  <a:pt x="1844865" y="92710"/>
                </a:lnTo>
                <a:lnTo>
                  <a:pt x="1844700" y="91440"/>
                </a:lnTo>
                <a:lnTo>
                  <a:pt x="1843735" y="86360"/>
                </a:lnTo>
                <a:lnTo>
                  <a:pt x="1842528" y="81280"/>
                </a:lnTo>
                <a:lnTo>
                  <a:pt x="1841792" y="78740"/>
                </a:lnTo>
                <a:lnTo>
                  <a:pt x="1841068" y="76200"/>
                </a:lnTo>
                <a:lnTo>
                  <a:pt x="1839353" y="71120"/>
                </a:lnTo>
                <a:lnTo>
                  <a:pt x="1838858" y="69850"/>
                </a:lnTo>
                <a:lnTo>
                  <a:pt x="1837410" y="66040"/>
                </a:lnTo>
                <a:lnTo>
                  <a:pt x="1835238" y="60960"/>
                </a:lnTo>
                <a:lnTo>
                  <a:pt x="1833245" y="56743"/>
                </a:lnTo>
                <a:lnTo>
                  <a:pt x="1833245" y="107950"/>
                </a:lnTo>
                <a:lnTo>
                  <a:pt x="1833245" y="516890"/>
                </a:lnTo>
                <a:lnTo>
                  <a:pt x="1833118" y="521982"/>
                </a:lnTo>
                <a:lnTo>
                  <a:pt x="1832737" y="527050"/>
                </a:lnTo>
                <a:lnTo>
                  <a:pt x="1832114" y="532130"/>
                </a:lnTo>
                <a:lnTo>
                  <a:pt x="1832165" y="530860"/>
                </a:lnTo>
                <a:lnTo>
                  <a:pt x="1831263" y="535940"/>
                </a:lnTo>
                <a:lnTo>
                  <a:pt x="1830184" y="541032"/>
                </a:lnTo>
                <a:lnTo>
                  <a:pt x="1828888" y="546100"/>
                </a:lnTo>
                <a:lnTo>
                  <a:pt x="1828977" y="544830"/>
                </a:lnTo>
                <a:lnTo>
                  <a:pt x="1827377" y="549910"/>
                </a:lnTo>
                <a:lnTo>
                  <a:pt x="1825650" y="553732"/>
                </a:lnTo>
                <a:lnTo>
                  <a:pt x="1825777" y="553732"/>
                </a:lnTo>
                <a:lnTo>
                  <a:pt x="1823732" y="558800"/>
                </a:lnTo>
                <a:lnTo>
                  <a:pt x="1823859" y="558800"/>
                </a:lnTo>
                <a:lnTo>
                  <a:pt x="1821599" y="562610"/>
                </a:lnTo>
                <a:lnTo>
                  <a:pt x="1821751" y="562610"/>
                </a:lnTo>
                <a:lnTo>
                  <a:pt x="1819287" y="566432"/>
                </a:lnTo>
                <a:lnTo>
                  <a:pt x="1819452" y="566432"/>
                </a:lnTo>
                <a:lnTo>
                  <a:pt x="1816785" y="570230"/>
                </a:lnTo>
                <a:lnTo>
                  <a:pt x="1816963" y="570230"/>
                </a:lnTo>
                <a:lnTo>
                  <a:pt x="1814106" y="574040"/>
                </a:lnTo>
                <a:lnTo>
                  <a:pt x="1814296" y="574040"/>
                </a:lnTo>
                <a:lnTo>
                  <a:pt x="1811261" y="577850"/>
                </a:lnTo>
                <a:lnTo>
                  <a:pt x="1811451" y="577850"/>
                </a:lnTo>
                <a:lnTo>
                  <a:pt x="1808238" y="581660"/>
                </a:lnTo>
                <a:lnTo>
                  <a:pt x="1808441" y="581660"/>
                </a:lnTo>
                <a:lnTo>
                  <a:pt x="1805051" y="584200"/>
                </a:lnTo>
                <a:lnTo>
                  <a:pt x="1805266" y="584200"/>
                </a:lnTo>
                <a:lnTo>
                  <a:pt x="1801723" y="588010"/>
                </a:lnTo>
                <a:lnTo>
                  <a:pt x="1801939" y="588010"/>
                </a:lnTo>
                <a:lnTo>
                  <a:pt x="1798231" y="590550"/>
                </a:lnTo>
                <a:lnTo>
                  <a:pt x="1798472" y="590550"/>
                </a:lnTo>
                <a:lnTo>
                  <a:pt x="1794598" y="594360"/>
                </a:lnTo>
                <a:lnTo>
                  <a:pt x="1794852" y="593090"/>
                </a:lnTo>
                <a:lnTo>
                  <a:pt x="1790839" y="596900"/>
                </a:lnTo>
                <a:lnTo>
                  <a:pt x="1791093" y="596900"/>
                </a:lnTo>
                <a:lnTo>
                  <a:pt x="1786940" y="599440"/>
                </a:lnTo>
                <a:lnTo>
                  <a:pt x="1787207" y="599440"/>
                </a:lnTo>
                <a:lnTo>
                  <a:pt x="1782927" y="600710"/>
                </a:lnTo>
                <a:lnTo>
                  <a:pt x="1783194" y="600710"/>
                </a:lnTo>
                <a:lnTo>
                  <a:pt x="1778787" y="603250"/>
                </a:lnTo>
                <a:lnTo>
                  <a:pt x="1779066" y="603250"/>
                </a:lnTo>
                <a:lnTo>
                  <a:pt x="1774532" y="605790"/>
                </a:lnTo>
                <a:lnTo>
                  <a:pt x="1774825" y="605790"/>
                </a:lnTo>
                <a:lnTo>
                  <a:pt x="1770176" y="607060"/>
                </a:lnTo>
                <a:lnTo>
                  <a:pt x="1770481" y="607060"/>
                </a:lnTo>
                <a:lnTo>
                  <a:pt x="1765719" y="608330"/>
                </a:lnTo>
                <a:lnTo>
                  <a:pt x="1766023" y="608330"/>
                </a:lnTo>
                <a:lnTo>
                  <a:pt x="1761172" y="609600"/>
                </a:lnTo>
                <a:lnTo>
                  <a:pt x="1761477" y="609600"/>
                </a:lnTo>
                <a:lnTo>
                  <a:pt x="1756537" y="610882"/>
                </a:lnTo>
                <a:lnTo>
                  <a:pt x="1756841" y="610882"/>
                </a:lnTo>
                <a:lnTo>
                  <a:pt x="1751812" y="612140"/>
                </a:lnTo>
                <a:lnTo>
                  <a:pt x="1742452" y="612140"/>
                </a:lnTo>
                <a:lnTo>
                  <a:pt x="1737194" y="613410"/>
                </a:lnTo>
                <a:lnTo>
                  <a:pt x="108750" y="613410"/>
                </a:lnTo>
                <a:lnTo>
                  <a:pt x="103492" y="612140"/>
                </a:lnTo>
                <a:lnTo>
                  <a:pt x="94132" y="612140"/>
                </a:lnTo>
                <a:lnTo>
                  <a:pt x="89103" y="610882"/>
                </a:lnTo>
                <a:lnTo>
                  <a:pt x="89408" y="610882"/>
                </a:lnTo>
                <a:lnTo>
                  <a:pt x="84467" y="609600"/>
                </a:lnTo>
                <a:lnTo>
                  <a:pt x="84772" y="609600"/>
                </a:lnTo>
                <a:lnTo>
                  <a:pt x="79921" y="608330"/>
                </a:lnTo>
                <a:lnTo>
                  <a:pt x="80225" y="608330"/>
                </a:lnTo>
                <a:lnTo>
                  <a:pt x="75476" y="607060"/>
                </a:lnTo>
                <a:lnTo>
                  <a:pt x="75768" y="607060"/>
                </a:lnTo>
                <a:lnTo>
                  <a:pt x="71120" y="605790"/>
                </a:lnTo>
                <a:lnTo>
                  <a:pt x="71412" y="605790"/>
                </a:lnTo>
                <a:lnTo>
                  <a:pt x="66878" y="603250"/>
                </a:lnTo>
                <a:lnTo>
                  <a:pt x="67157" y="603250"/>
                </a:lnTo>
                <a:lnTo>
                  <a:pt x="62750" y="600710"/>
                </a:lnTo>
                <a:lnTo>
                  <a:pt x="63017" y="600710"/>
                </a:lnTo>
                <a:lnTo>
                  <a:pt x="58737" y="599440"/>
                </a:lnTo>
                <a:lnTo>
                  <a:pt x="59004" y="599440"/>
                </a:lnTo>
                <a:lnTo>
                  <a:pt x="54851" y="596900"/>
                </a:lnTo>
                <a:lnTo>
                  <a:pt x="55105" y="596900"/>
                </a:lnTo>
                <a:lnTo>
                  <a:pt x="52425" y="594360"/>
                </a:lnTo>
                <a:lnTo>
                  <a:pt x="51092" y="593090"/>
                </a:lnTo>
                <a:lnTo>
                  <a:pt x="51346" y="594360"/>
                </a:lnTo>
                <a:lnTo>
                  <a:pt x="47472" y="590550"/>
                </a:lnTo>
                <a:lnTo>
                  <a:pt x="47713" y="590550"/>
                </a:lnTo>
                <a:lnTo>
                  <a:pt x="44005" y="588010"/>
                </a:lnTo>
                <a:lnTo>
                  <a:pt x="44221" y="588010"/>
                </a:lnTo>
                <a:lnTo>
                  <a:pt x="40678" y="584200"/>
                </a:lnTo>
                <a:lnTo>
                  <a:pt x="40894" y="584200"/>
                </a:lnTo>
                <a:lnTo>
                  <a:pt x="37503" y="581660"/>
                </a:lnTo>
                <a:lnTo>
                  <a:pt x="37706" y="581660"/>
                </a:lnTo>
                <a:lnTo>
                  <a:pt x="34493" y="577850"/>
                </a:lnTo>
                <a:lnTo>
                  <a:pt x="34683" y="577850"/>
                </a:lnTo>
                <a:lnTo>
                  <a:pt x="31648" y="574040"/>
                </a:lnTo>
                <a:lnTo>
                  <a:pt x="31838" y="574040"/>
                </a:lnTo>
                <a:lnTo>
                  <a:pt x="28981" y="570230"/>
                </a:lnTo>
                <a:lnTo>
                  <a:pt x="29159" y="570230"/>
                </a:lnTo>
                <a:lnTo>
                  <a:pt x="26492" y="566432"/>
                </a:lnTo>
                <a:lnTo>
                  <a:pt x="26657" y="566432"/>
                </a:lnTo>
                <a:lnTo>
                  <a:pt x="24193" y="562610"/>
                </a:lnTo>
                <a:lnTo>
                  <a:pt x="24345" y="562610"/>
                </a:lnTo>
                <a:lnTo>
                  <a:pt x="22085" y="558800"/>
                </a:lnTo>
                <a:lnTo>
                  <a:pt x="22212" y="558800"/>
                </a:lnTo>
                <a:lnTo>
                  <a:pt x="20167" y="553732"/>
                </a:lnTo>
                <a:lnTo>
                  <a:pt x="20294" y="553732"/>
                </a:lnTo>
                <a:lnTo>
                  <a:pt x="18465" y="549910"/>
                </a:lnTo>
                <a:lnTo>
                  <a:pt x="17360" y="546100"/>
                </a:lnTo>
                <a:lnTo>
                  <a:pt x="16967" y="544830"/>
                </a:lnTo>
                <a:lnTo>
                  <a:pt x="17056" y="546100"/>
                </a:lnTo>
                <a:lnTo>
                  <a:pt x="15671" y="541032"/>
                </a:lnTo>
                <a:lnTo>
                  <a:pt x="14617" y="535940"/>
                </a:lnTo>
                <a:lnTo>
                  <a:pt x="13995" y="532130"/>
                </a:lnTo>
                <a:lnTo>
                  <a:pt x="13779" y="530860"/>
                </a:lnTo>
                <a:lnTo>
                  <a:pt x="13830" y="532130"/>
                </a:lnTo>
                <a:lnTo>
                  <a:pt x="13182" y="527050"/>
                </a:lnTo>
                <a:lnTo>
                  <a:pt x="12814" y="521982"/>
                </a:lnTo>
                <a:lnTo>
                  <a:pt x="12827" y="102870"/>
                </a:lnTo>
                <a:lnTo>
                  <a:pt x="13208" y="97790"/>
                </a:lnTo>
                <a:lnTo>
                  <a:pt x="13830" y="92710"/>
                </a:lnTo>
                <a:lnTo>
                  <a:pt x="13779" y="93980"/>
                </a:lnTo>
                <a:lnTo>
                  <a:pt x="13995" y="92710"/>
                </a:lnTo>
                <a:lnTo>
                  <a:pt x="14681" y="88900"/>
                </a:lnTo>
                <a:lnTo>
                  <a:pt x="15760" y="83820"/>
                </a:lnTo>
                <a:lnTo>
                  <a:pt x="17056" y="78740"/>
                </a:lnTo>
                <a:lnTo>
                  <a:pt x="16967" y="80010"/>
                </a:lnTo>
                <a:lnTo>
                  <a:pt x="17360" y="78740"/>
                </a:lnTo>
                <a:lnTo>
                  <a:pt x="18567" y="74930"/>
                </a:lnTo>
                <a:lnTo>
                  <a:pt x="20294" y="69850"/>
                </a:lnTo>
                <a:lnTo>
                  <a:pt x="20167" y="71120"/>
                </a:lnTo>
                <a:lnTo>
                  <a:pt x="20675" y="69850"/>
                </a:lnTo>
                <a:lnTo>
                  <a:pt x="22212" y="66040"/>
                </a:lnTo>
                <a:lnTo>
                  <a:pt x="22085" y="66040"/>
                </a:lnTo>
                <a:lnTo>
                  <a:pt x="24345" y="62230"/>
                </a:lnTo>
                <a:lnTo>
                  <a:pt x="24193" y="62230"/>
                </a:lnTo>
                <a:lnTo>
                  <a:pt x="26657" y="58420"/>
                </a:lnTo>
                <a:lnTo>
                  <a:pt x="26492" y="58420"/>
                </a:lnTo>
                <a:lnTo>
                  <a:pt x="29159" y="54610"/>
                </a:lnTo>
                <a:lnTo>
                  <a:pt x="28981" y="54610"/>
                </a:lnTo>
                <a:lnTo>
                  <a:pt x="31838" y="50800"/>
                </a:lnTo>
                <a:lnTo>
                  <a:pt x="31648" y="50800"/>
                </a:lnTo>
                <a:lnTo>
                  <a:pt x="34683" y="46990"/>
                </a:lnTo>
                <a:lnTo>
                  <a:pt x="34493" y="46990"/>
                </a:lnTo>
                <a:lnTo>
                  <a:pt x="37706" y="43180"/>
                </a:lnTo>
                <a:lnTo>
                  <a:pt x="37503" y="43180"/>
                </a:lnTo>
                <a:lnTo>
                  <a:pt x="40894" y="40640"/>
                </a:lnTo>
                <a:lnTo>
                  <a:pt x="40678" y="40640"/>
                </a:lnTo>
                <a:lnTo>
                  <a:pt x="44221" y="36830"/>
                </a:lnTo>
                <a:lnTo>
                  <a:pt x="44005" y="36830"/>
                </a:lnTo>
                <a:lnTo>
                  <a:pt x="47713" y="34290"/>
                </a:lnTo>
                <a:lnTo>
                  <a:pt x="47472" y="34290"/>
                </a:lnTo>
                <a:lnTo>
                  <a:pt x="51346" y="30480"/>
                </a:lnTo>
                <a:lnTo>
                  <a:pt x="51092" y="31750"/>
                </a:lnTo>
                <a:lnTo>
                  <a:pt x="52425" y="30480"/>
                </a:lnTo>
                <a:lnTo>
                  <a:pt x="55105" y="27940"/>
                </a:lnTo>
                <a:lnTo>
                  <a:pt x="54851" y="27940"/>
                </a:lnTo>
                <a:lnTo>
                  <a:pt x="59004" y="25400"/>
                </a:lnTo>
                <a:lnTo>
                  <a:pt x="58737" y="25400"/>
                </a:lnTo>
                <a:lnTo>
                  <a:pt x="63017" y="24130"/>
                </a:lnTo>
                <a:lnTo>
                  <a:pt x="62750" y="24130"/>
                </a:lnTo>
                <a:lnTo>
                  <a:pt x="67157" y="21590"/>
                </a:lnTo>
                <a:lnTo>
                  <a:pt x="66878" y="21590"/>
                </a:lnTo>
                <a:lnTo>
                  <a:pt x="71412" y="19050"/>
                </a:lnTo>
                <a:lnTo>
                  <a:pt x="71120" y="19050"/>
                </a:lnTo>
                <a:lnTo>
                  <a:pt x="75768" y="17780"/>
                </a:lnTo>
                <a:lnTo>
                  <a:pt x="75476" y="17780"/>
                </a:lnTo>
                <a:lnTo>
                  <a:pt x="80225" y="16510"/>
                </a:lnTo>
                <a:lnTo>
                  <a:pt x="79921" y="16510"/>
                </a:lnTo>
                <a:lnTo>
                  <a:pt x="84772" y="15240"/>
                </a:lnTo>
                <a:lnTo>
                  <a:pt x="84467" y="15240"/>
                </a:lnTo>
                <a:lnTo>
                  <a:pt x="89408" y="13970"/>
                </a:lnTo>
                <a:lnTo>
                  <a:pt x="89103" y="13970"/>
                </a:lnTo>
                <a:lnTo>
                  <a:pt x="94132" y="12700"/>
                </a:lnTo>
                <a:lnTo>
                  <a:pt x="1751812" y="12700"/>
                </a:lnTo>
                <a:lnTo>
                  <a:pt x="1756841" y="13970"/>
                </a:lnTo>
                <a:lnTo>
                  <a:pt x="1756537" y="13970"/>
                </a:lnTo>
                <a:lnTo>
                  <a:pt x="1761477" y="15240"/>
                </a:lnTo>
                <a:lnTo>
                  <a:pt x="1761172" y="15240"/>
                </a:lnTo>
                <a:lnTo>
                  <a:pt x="1766023" y="16510"/>
                </a:lnTo>
                <a:lnTo>
                  <a:pt x="1765719" y="16510"/>
                </a:lnTo>
                <a:lnTo>
                  <a:pt x="1770481" y="17780"/>
                </a:lnTo>
                <a:lnTo>
                  <a:pt x="1770176" y="17780"/>
                </a:lnTo>
                <a:lnTo>
                  <a:pt x="1774825" y="19050"/>
                </a:lnTo>
                <a:lnTo>
                  <a:pt x="1774532" y="19050"/>
                </a:lnTo>
                <a:lnTo>
                  <a:pt x="1779066" y="21590"/>
                </a:lnTo>
                <a:lnTo>
                  <a:pt x="1778787" y="21590"/>
                </a:lnTo>
                <a:lnTo>
                  <a:pt x="1783194" y="24130"/>
                </a:lnTo>
                <a:lnTo>
                  <a:pt x="1782927" y="24130"/>
                </a:lnTo>
                <a:lnTo>
                  <a:pt x="1787207" y="25400"/>
                </a:lnTo>
                <a:lnTo>
                  <a:pt x="1786940" y="25400"/>
                </a:lnTo>
                <a:lnTo>
                  <a:pt x="1791093" y="27940"/>
                </a:lnTo>
                <a:lnTo>
                  <a:pt x="1790839" y="27940"/>
                </a:lnTo>
                <a:lnTo>
                  <a:pt x="1794852" y="31750"/>
                </a:lnTo>
                <a:lnTo>
                  <a:pt x="1794598" y="30480"/>
                </a:lnTo>
                <a:lnTo>
                  <a:pt x="1798472" y="34290"/>
                </a:lnTo>
                <a:lnTo>
                  <a:pt x="1798231" y="34290"/>
                </a:lnTo>
                <a:lnTo>
                  <a:pt x="1801939" y="36830"/>
                </a:lnTo>
                <a:lnTo>
                  <a:pt x="1801723" y="36830"/>
                </a:lnTo>
                <a:lnTo>
                  <a:pt x="1805266" y="40640"/>
                </a:lnTo>
                <a:lnTo>
                  <a:pt x="1805051" y="40640"/>
                </a:lnTo>
                <a:lnTo>
                  <a:pt x="1808441" y="43180"/>
                </a:lnTo>
                <a:lnTo>
                  <a:pt x="1808238" y="43180"/>
                </a:lnTo>
                <a:lnTo>
                  <a:pt x="1811451" y="46990"/>
                </a:lnTo>
                <a:lnTo>
                  <a:pt x="1811261" y="46990"/>
                </a:lnTo>
                <a:lnTo>
                  <a:pt x="1814296" y="50800"/>
                </a:lnTo>
                <a:lnTo>
                  <a:pt x="1814106" y="50800"/>
                </a:lnTo>
                <a:lnTo>
                  <a:pt x="1816963" y="54610"/>
                </a:lnTo>
                <a:lnTo>
                  <a:pt x="1816785" y="54610"/>
                </a:lnTo>
                <a:lnTo>
                  <a:pt x="1819452" y="58420"/>
                </a:lnTo>
                <a:lnTo>
                  <a:pt x="1819287" y="58420"/>
                </a:lnTo>
                <a:lnTo>
                  <a:pt x="1821751" y="62230"/>
                </a:lnTo>
                <a:lnTo>
                  <a:pt x="1821599" y="62230"/>
                </a:lnTo>
                <a:lnTo>
                  <a:pt x="1823859" y="66040"/>
                </a:lnTo>
                <a:lnTo>
                  <a:pt x="1823732" y="66040"/>
                </a:lnTo>
                <a:lnTo>
                  <a:pt x="1825777" y="71120"/>
                </a:lnTo>
                <a:lnTo>
                  <a:pt x="1825650" y="69850"/>
                </a:lnTo>
                <a:lnTo>
                  <a:pt x="1827479" y="74930"/>
                </a:lnTo>
                <a:lnTo>
                  <a:pt x="1828977" y="80010"/>
                </a:lnTo>
                <a:lnTo>
                  <a:pt x="1828888" y="78740"/>
                </a:lnTo>
                <a:lnTo>
                  <a:pt x="1830273" y="83820"/>
                </a:lnTo>
                <a:lnTo>
                  <a:pt x="1831327" y="88900"/>
                </a:lnTo>
                <a:lnTo>
                  <a:pt x="1832165" y="93980"/>
                </a:lnTo>
                <a:lnTo>
                  <a:pt x="1832114" y="92710"/>
                </a:lnTo>
                <a:lnTo>
                  <a:pt x="1832762" y="97790"/>
                </a:lnTo>
                <a:lnTo>
                  <a:pt x="1833118" y="102870"/>
                </a:lnTo>
                <a:lnTo>
                  <a:pt x="1833245" y="107950"/>
                </a:lnTo>
                <a:lnTo>
                  <a:pt x="1833245" y="56743"/>
                </a:lnTo>
                <a:lnTo>
                  <a:pt x="1832838" y="55880"/>
                </a:lnTo>
                <a:lnTo>
                  <a:pt x="1830222" y="52070"/>
                </a:lnTo>
                <a:lnTo>
                  <a:pt x="1827403" y="46990"/>
                </a:lnTo>
                <a:lnTo>
                  <a:pt x="1812886" y="30480"/>
                </a:lnTo>
                <a:lnTo>
                  <a:pt x="1810372" y="27940"/>
                </a:lnTo>
                <a:lnTo>
                  <a:pt x="1774698" y="6350"/>
                </a:lnTo>
                <a:lnTo>
                  <a:pt x="1769643" y="3810"/>
                </a:lnTo>
                <a:lnTo>
                  <a:pt x="1753882" y="0"/>
                </a:lnTo>
                <a:lnTo>
                  <a:pt x="92062" y="0"/>
                </a:lnTo>
                <a:lnTo>
                  <a:pt x="76301" y="3810"/>
                </a:lnTo>
                <a:lnTo>
                  <a:pt x="71247" y="6350"/>
                </a:lnTo>
                <a:lnTo>
                  <a:pt x="66319" y="7620"/>
                </a:lnTo>
                <a:lnTo>
                  <a:pt x="31800" y="31750"/>
                </a:lnTo>
                <a:lnTo>
                  <a:pt x="15722" y="52070"/>
                </a:lnTo>
                <a:lnTo>
                  <a:pt x="13106" y="55880"/>
                </a:lnTo>
                <a:lnTo>
                  <a:pt x="558" y="96520"/>
                </a:lnTo>
                <a:lnTo>
                  <a:pt x="0" y="107950"/>
                </a:lnTo>
                <a:lnTo>
                  <a:pt x="0" y="516890"/>
                </a:lnTo>
                <a:lnTo>
                  <a:pt x="8534" y="558800"/>
                </a:lnTo>
                <a:lnTo>
                  <a:pt x="15722" y="572782"/>
                </a:lnTo>
                <a:lnTo>
                  <a:pt x="18542" y="577850"/>
                </a:lnTo>
                <a:lnTo>
                  <a:pt x="47866" y="607060"/>
                </a:lnTo>
                <a:lnTo>
                  <a:pt x="71247" y="618490"/>
                </a:lnTo>
                <a:lnTo>
                  <a:pt x="76301" y="621030"/>
                </a:lnTo>
                <a:lnTo>
                  <a:pt x="92062" y="624840"/>
                </a:lnTo>
                <a:lnTo>
                  <a:pt x="103009" y="624840"/>
                </a:lnTo>
                <a:lnTo>
                  <a:pt x="108508" y="626110"/>
                </a:lnTo>
                <a:lnTo>
                  <a:pt x="1737436" y="626110"/>
                </a:lnTo>
                <a:lnTo>
                  <a:pt x="1742935" y="624840"/>
                </a:lnTo>
                <a:lnTo>
                  <a:pt x="1753882" y="624840"/>
                </a:lnTo>
                <a:lnTo>
                  <a:pt x="1769643" y="621030"/>
                </a:lnTo>
                <a:lnTo>
                  <a:pt x="1774698" y="618490"/>
                </a:lnTo>
                <a:lnTo>
                  <a:pt x="1779625" y="617232"/>
                </a:lnTo>
                <a:lnTo>
                  <a:pt x="1784438" y="614680"/>
                </a:lnTo>
                <a:lnTo>
                  <a:pt x="1786775" y="613410"/>
                </a:lnTo>
                <a:lnTo>
                  <a:pt x="1789125" y="612140"/>
                </a:lnTo>
                <a:lnTo>
                  <a:pt x="1812874" y="594360"/>
                </a:lnTo>
                <a:lnTo>
                  <a:pt x="1814144" y="593090"/>
                </a:lnTo>
                <a:lnTo>
                  <a:pt x="1830222" y="572782"/>
                </a:lnTo>
                <a:lnTo>
                  <a:pt x="1832838" y="568960"/>
                </a:lnTo>
                <a:lnTo>
                  <a:pt x="1841792" y="546100"/>
                </a:lnTo>
                <a:lnTo>
                  <a:pt x="1842528" y="543560"/>
                </a:lnTo>
                <a:lnTo>
                  <a:pt x="1843735" y="538480"/>
                </a:lnTo>
                <a:lnTo>
                  <a:pt x="1844700" y="533400"/>
                </a:lnTo>
                <a:lnTo>
                  <a:pt x="1844865" y="532130"/>
                </a:lnTo>
                <a:lnTo>
                  <a:pt x="1845386" y="528332"/>
                </a:lnTo>
                <a:lnTo>
                  <a:pt x="1845805" y="521982"/>
                </a:lnTo>
                <a:lnTo>
                  <a:pt x="1845945" y="516890"/>
                </a:lnTo>
                <a:lnTo>
                  <a:pt x="1845945" y="318338"/>
                </a:lnTo>
                <a:lnTo>
                  <a:pt x="5702859" y="1153706"/>
                </a:lnTo>
                <a:lnTo>
                  <a:pt x="5701423" y="1154303"/>
                </a:lnTo>
                <a:lnTo>
                  <a:pt x="5700395" y="1155382"/>
                </a:lnTo>
                <a:lnTo>
                  <a:pt x="5699849" y="1156766"/>
                </a:lnTo>
                <a:lnTo>
                  <a:pt x="5699887" y="1158252"/>
                </a:lnTo>
                <a:lnTo>
                  <a:pt x="5700484" y="1159611"/>
                </a:lnTo>
                <a:lnTo>
                  <a:pt x="5701550" y="1160640"/>
                </a:lnTo>
                <a:lnTo>
                  <a:pt x="5702935" y="1161186"/>
                </a:lnTo>
                <a:lnTo>
                  <a:pt x="5766282" y="1172489"/>
                </a:lnTo>
                <a:lnTo>
                  <a:pt x="5705094" y="1192390"/>
                </a:lnTo>
                <a:lnTo>
                  <a:pt x="5703798" y="1193126"/>
                </a:lnTo>
                <a:lnTo>
                  <a:pt x="5702884" y="1194295"/>
                </a:lnTo>
                <a:lnTo>
                  <a:pt x="5702478" y="1195717"/>
                </a:lnTo>
                <a:lnTo>
                  <a:pt x="5702655" y="1197190"/>
                </a:lnTo>
                <a:lnTo>
                  <a:pt x="5703379" y="1198499"/>
                </a:lnTo>
                <a:lnTo>
                  <a:pt x="5704548" y="1199413"/>
                </a:lnTo>
                <a:lnTo>
                  <a:pt x="5705983" y="1199819"/>
                </a:lnTo>
                <a:lnTo>
                  <a:pt x="1846580" y="2616162"/>
                </a:lnTo>
                <a:lnTo>
                  <a:pt x="1846580" y="2417445"/>
                </a:lnTo>
                <a:lnTo>
                  <a:pt x="1846440" y="2412365"/>
                </a:lnTo>
                <a:lnTo>
                  <a:pt x="1846021" y="2406015"/>
                </a:lnTo>
                <a:lnTo>
                  <a:pt x="1845500" y="2402205"/>
                </a:lnTo>
                <a:lnTo>
                  <a:pt x="1845335" y="2400935"/>
                </a:lnTo>
                <a:lnTo>
                  <a:pt x="1844370" y="2395855"/>
                </a:lnTo>
                <a:lnTo>
                  <a:pt x="1843163" y="2390775"/>
                </a:lnTo>
                <a:lnTo>
                  <a:pt x="1842427" y="2388235"/>
                </a:lnTo>
                <a:lnTo>
                  <a:pt x="1841703" y="2385695"/>
                </a:lnTo>
                <a:lnTo>
                  <a:pt x="1839988" y="2380615"/>
                </a:lnTo>
                <a:lnTo>
                  <a:pt x="1838045" y="2375535"/>
                </a:lnTo>
                <a:lnTo>
                  <a:pt x="1835873" y="2370455"/>
                </a:lnTo>
                <a:lnTo>
                  <a:pt x="1833765" y="2365997"/>
                </a:lnTo>
                <a:lnTo>
                  <a:pt x="1833765" y="2831465"/>
                </a:lnTo>
                <a:lnTo>
                  <a:pt x="1833372" y="2836545"/>
                </a:lnTo>
                <a:lnTo>
                  <a:pt x="1832749" y="2841625"/>
                </a:lnTo>
                <a:lnTo>
                  <a:pt x="1832800" y="2840355"/>
                </a:lnTo>
                <a:lnTo>
                  <a:pt x="1831898" y="2845435"/>
                </a:lnTo>
                <a:lnTo>
                  <a:pt x="1830819" y="2850515"/>
                </a:lnTo>
                <a:lnTo>
                  <a:pt x="1829523" y="2855595"/>
                </a:lnTo>
                <a:lnTo>
                  <a:pt x="1829612" y="2854325"/>
                </a:lnTo>
                <a:lnTo>
                  <a:pt x="1828012" y="2859405"/>
                </a:lnTo>
                <a:lnTo>
                  <a:pt x="1826285" y="2864485"/>
                </a:lnTo>
                <a:lnTo>
                  <a:pt x="1826412" y="2863215"/>
                </a:lnTo>
                <a:lnTo>
                  <a:pt x="1824367" y="2868295"/>
                </a:lnTo>
                <a:lnTo>
                  <a:pt x="1824494" y="2868295"/>
                </a:lnTo>
                <a:lnTo>
                  <a:pt x="1822234" y="2872105"/>
                </a:lnTo>
                <a:lnTo>
                  <a:pt x="1822386" y="2872105"/>
                </a:lnTo>
                <a:lnTo>
                  <a:pt x="1819922" y="2875915"/>
                </a:lnTo>
                <a:lnTo>
                  <a:pt x="1820087" y="2875915"/>
                </a:lnTo>
                <a:lnTo>
                  <a:pt x="1817420" y="2879725"/>
                </a:lnTo>
                <a:lnTo>
                  <a:pt x="1817598" y="2879725"/>
                </a:lnTo>
                <a:lnTo>
                  <a:pt x="1814741" y="2883535"/>
                </a:lnTo>
                <a:lnTo>
                  <a:pt x="1814931" y="2883535"/>
                </a:lnTo>
                <a:lnTo>
                  <a:pt x="1811896" y="2887345"/>
                </a:lnTo>
                <a:lnTo>
                  <a:pt x="1812086" y="2887345"/>
                </a:lnTo>
                <a:lnTo>
                  <a:pt x="1808873" y="2891155"/>
                </a:lnTo>
                <a:lnTo>
                  <a:pt x="1809076" y="2891155"/>
                </a:lnTo>
                <a:lnTo>
                  <a:pt x="1805686" y="2893695"/>
                </a:lnTo>
                <a:lnTo>
                  <a:pt x="1805901" y="2893695"/>
                </a:lnTo>
                <a:lnTo>
                  <a:pt x="1802358" y="2897505"/>
                </a:lnTo>
                <a:lnTo>
                  <a:pt x="1802574" y="2897505"/>
                </a:lnTo>
                <a:lnTo>
                  <a:pt x="1798866" y="2900045"/>
                </a:lnTo>
                <a:lnTo>
                  <a:pt x="1799107" y="2900045"/>
                </a:lnTo>
                <a:lnTo>
                  <a:pt x="1795233" y="2903855"/>
                </a:lnTo>
                <a:lnTo>
                  <a:pt x="1795487" y="2902585"/>
                </a:lnTo>
                <a:lnTo>
                  <a:pt x="1791474" y="2906395"/>
                </a:lnTo>
                <a:lnTo>
                  <a:pt x="1791728" y="2906395"/>
                </a:lnTo>
                <a:lnTo>
                  <a:pt x="1787575" y="2908935"/>
                </a:lnTo>
                <a:lnTo>
                  <a:pt x="1787842" y="2908935"/>
                </a:lnTo>
                <a:lnTo>
                  <a:pt x="1783562" y="2910205"/>
                </a:lnTo>
                <a:lnTo>
                  <a:pt x="1783829" y="2910205"/>
                </a:lnTo>
                <a:lnTo>
                  <a:pt x="1779422" y="2912745"/>
                </a:lnTo>
                <a:lnTo>
                  <a:pt x="1779701" y="2912745"/>
                </a:lnTo>
                <a:lnTo>
                  <a:pt x="1775167" y="2915285"/>
                </a:lnTo>
                <a:lnTo>
                  <a:pt x="1775460" y="2915285"/>
                </a:lnTo>
                <a:lnTo>
                  <a:pt x="1770811" y="2916555"/>
                </a:lnTo>
                <a:lnTo>
                  <a:pt x="1771103" y="2916555"/>
                </a:lnTo>
                <a:lnTo>
                  <a:pt x="1766354" y="2917825"/>
                </a:lnTo>
                <a:lnTo>
                  <a:pt x="1766658" y="2917825"/>
                </a:lnTo>
                <a:lnTo>
                  <a:pt x="1761807" y="2919095"/>
                </a:lnTo>
                <a:lnTo>
                  <a:pt x="1762112" y="2919095"/>
                </a:lnTo>
                <a:lnTo>
                  <a:pt x="1757172" y="2920365"/>
                </a:lnTo>
                <a:lnTo>
                  <a:pt x="1757476" y="2920365"/>
                </a:lnTo>
                <a:lnTo>
                  <a:pt x="1752447" y="2921635"/>
                </a:lnTo>
                <a:lnTo>
                  <a:pt x="1743087" y="2921635"/>
                </a:lnTo>
                <a:lnTo>
                  <a:pt x="1737829" y="2922905"/>
                </a:lnTo>
                <a:lnTo>
                  <a:pt x="109385" y="2922905"/>
                </a:lnTo>
                <a:lnTo>
                  <a:pt x="104127" y="2921635"/>
                </a:lnTo>
                <a:lnTo>
                  <a:pt x="94767" y="2921635"/>
                </a:lnTo>
                <a:lnTo>
                  <a:pt x="89738" y="2920365"/>
                </a:lnTo>
                <a:lnTo>
                  <a:pt x="90043" y="2920365"/>
                </a:lnTo>
                <a:lnTo>
                  <a:pt x="85102" y="2919095"/>
                </a:lnTo>
                <a:lnTo>
                  <a:pt x="85407" y="2919095"/>
                </a:lnTo>
                <a:lnTo>
                  <a:pt x="80556" y="2917825"/>
                </a:lnTo>
                <a:lnTo>
                  <a:pt x="80860" y="2917825"/>
                </a:lnTo>
                <a:lnTo>
                  <a:pt x="76098" y="2916555"/>
                </a:lnTo>
                <a:lnTo>
                  <a:pt x="76403" y="2916555"/>
                </a:lnTo>
                <a:lnTo>
                  <a:pt x="71755" y="2915285"/>
                </a:lnTo>
                <a:lnTo>
                  <a:pt x="72047" y="2915285"/>
                </a:lnTo>
                <a:lnTo>
                  <a:pt x="67513" y="2912745"/>
                </a:lnTo>
                <a:lnTo>
                  <a:pt x="67792" y="2912745"/>
                </a:lnTo>
                <a:lnTo>
                  <a:pt x="63385" y="2910205"/>
                </a:lnTo>
                <a:lnTo>
                  <a:pt x="63652" y="2910205"/>
                </a:lnTo>
                <a:lnTo>
                  <a:pt x="59372" y="2908935"/>
                </a:lnTo>
                <a:lnTo>
                  <a:pt x="59639" y="2908935"/>
                </a:lnTo>
                <a:lnTo>
                  <a:pt x="55486" y="2906395"/>
                </a:lnTo>
                <a:lnTo>
                  <a:pt x="55740" y="2906395"/>
                </a:lnTo>
                <a:lnTo>
                  <a:pt x="53060" y="2903855"/>
                </a:lnTo>
                <a:lnTo>
                  <a:pt x="51727" y="2902585"/>
                </a:lnTo>
                <a:lnTo>
                  <a:pt x="51981" y="2903855"/>
                </a:lnTo>
                <a:lnTo>
                  <a:pt x="48107" y="2900045"/>
                </a:lnTo>
                <a:lnTo>
                  <a:pt x="48348" y="2900045"/>
                </a:lnTo>
                <a:lnTo>
                  <a:pt x="44640" y="2897505"/>
                </a:lnTo>
                <a:lnTo>
                  <a:pt x="44856" y="2897505"/>
                </a:lnTo>
                <a:lnTo>
                  <a:pt x="41313" y="2893695"/>
                </a:lnTo>
                <a:lnTo>
                  <a:pt x="41529" y="2893695"/>
                </a:lnTo>
                <a:lnTo>
                  <a:pt x="38138" y="2891155"/>
                </a:lnTo>
                <a:lnTo>
                  <a:pt x="38341" y="2891155"/>
                </a:lnTo>
                <a:lnTo>
                  <a:pt x="35128" y="2887345"/>
                </a:lnTo>
                <a:lnTo>
                  <a:pt x="35318" y="2887345"/>
                </a:lnTo>
                <a:lnTo>
                  <a:pt x="32283" y="2883535"/>
                </a:lnTo>
                <a:lnTo>
                  <a:pt x="32473" y="2883535"/>
                </a:lnTo>
                <a:lnTo>
                  <a:pt x="29616" y="2879725"/>
                </a:lnTo>
                <a:lnTo>
                  <a:pt x="29794" y="2879725"/>
                </a:lnTo>
                <a:lnTo>
                  <a:pt x="27127" y="2875915"/>
                </a:lnTo>
                <a:lnTo>
                  <a:pt x="27292" y="2875915"/>
                </a:lnTo>
                <a:lnTo>
                  <a:pt x="24828" y="2872105"/>
                </a:lnTo>
                <a:lnTo>
                  <a:pt x="24980" y="2872105"/>
                </a:lnTo>
                <a:lnTo>
                  <a:pt x="22720" y="2868295"/>
                </a:lnTo>
                <a:lnTo>
                  <a:pt x="22847" y="2868295"/>
                </a:lnTo>
                <a:lnTo>
                  <a:pt x="21310" y="2864485"/>
                </a:lnTo>
                <a:lnTo>
                  <a:pt x="20802" y="2863215"/>
                </a:lnTo>
                <a:lnTo>
                  <a:pt x="20929" y="2864485"/>
                </a:lnTo>
                <a:lnTo>
                  <a:pt x="19100" y="2859405"/>
                </a:lnTo>
                <a:lnTo>
                  <a:pt x="17995" y="2855595"/>
                </a:lnTo>
                <a:lnTo>
                  <a:pt x="17602" y="2854325"/>
                </a:lnTo>
                <a:lnTo>
                  <a:pt x="17691" y="2855595"/>
                </a:lnTo>
                <a:lnTo>
                  <a:pt x="16306" y="2850515"/>
                </a:lnTo>
                <a:lnTo>
                  <a:pt x="15252" y="2845435"/>
                </a:lnTo>
                <a:lnTo>
                  <a:pt x="14630" y="2841625"/>
                </a:lnTo>
                <a:lnTo>
                  <a:pt x="14414" y="2840355"/>
                </a:lnTo>
                <a:lnTo>
                  <a:pt x="14465" y="2841625"/>
                </a:lnTo>
                <a:lnTo>
                  <a:pt x="13817" y="2836545"/>
                </a:lnTo>
                <a:lnTo>
                  <a:pt x="13449" y="2831465"/>
                </a:lnTo>
                <a:lnTo>
                  <a:pt x="13462" y="2412365"/>
                </a:lnTo>
                <a:lnTo>
                  <a:pt x="13843" y="2407285"/>
                </a:lnTo>
                <a:lnTo>
                  <a:pt x="14465" y="2402205"/>
                </a:lnTo>
                <a:lnTo>
                  <a:pt x="14414" y="2403475"/>
                </a:lnTo>
                <a:lnTo>
                  <a:pt x="14630" y="2402205"/>
                </a:lnTo>
                <a:lnTo>
                  <a:pt x="15316" y="2398395"/>
                </a:lnTo>
                <a:lnTo>
                  <a:pt x="16395" y="2393315"/>
                </a:lnTo>
                <a:lnTo>
                  <a:pt x="17691" y="2388235"/>
                </a:lnTo>
                <a:lnTo>
                  <a:pt x="17602" y="2389505"/>
                </a:lnTo>
                <a:lnTo>
                  <a:pt x="17995" y="2388235"/>
                </a:lnTo>
                <a:lnTo>
                  <a:pt x="19202" y="2384425"/>
                </a:lnTo>
                <a:lnTo>
                  <a:pt x="20929" y="2380615"/>
                </a:lnTo>
                <a:lnTo>
                  <a:pt x="20802" y="2380615"/>
                </a:lnTo>
                <a:lnTo>
                  <a:pt x="22847" y="2375535"/>
                </a:lnTo>
                <a:lnTo>
                  <a:pt x="22720" y="2375535"/>
                </a:lnTo>
                <a:lnTo>
                  <a:pt x="24980" y="2371725"/>
                </a:lnTo>
                <a:lnTo>
                  <a:pt x="24828" y="2371725"/>
                </a:lnTo>
                <a:lnTo>
                  <a:pt x="27292" y="2367915"/>
                </a:lnTo>
                <a:lnTo>
                  <a:pt x="27127" y="2367915"/>
                </a:lnTo>
                <a:lnTo>
                  <a:pt x="29794" y="2364105"/>
                </a:lnTo>
                <a:lnTo>
                  <a:pt x="29616" y="2364105"/>
                </a:lnTo>
                <a:lnTo>
                  <a:pt x="32473" y="2360295"/>
                </a:lnTo>
                <a:lnTo>
                  <a:pt x="32283" y="2360295"/>
                </a:lnTo>
                <a:lnTo>
                  <a:pt x="35318" y="2356485"/>
                </a:lnTo>
                <a:lnTo>
                  <a:pt x="35128" y="2356485"/>
                </a:lnTo>
                <a:lnTo>
                  <a:pt x="38341" y="2352675"/>
                </a:lnTo>
                <a:lnTo>
                  <a:pt x="38138" y="2352675"/>
                </a:lnTo>
                <a:lnTo>
                  <a:pt x="41529" y="2350135"/>
                </a:lnTo>
                <a:lnTo>
                  <a:pt x="41313" y="2350135"/>
                </a:lnTo>
                <a:lnTo>
                  <a:pt x="44856" y="2346325"/>
                </a:lnTo>
                <a:lnTo>
                  <a:pt x="44640" y="2346325"/>
                </a:lnTo>
                <a:lnTo>
                  <a:pt x="48348" y="2343785"/>
                </a:lnTo>
                <a:lnTo>
                  <a:pt x="48107" y="2343785"/>
                </a:lnTo>
                <a:lnTo>
                  <a:pt x="51981" y="2339975"/>
                </a:lnTo>
                <a:lnTo>
                  <a:pt x="51727" y="2341245"/>
                </a:lnTo>
                <a:lnTo>
                  <a:pt x="53060" y="2339975"/>
                </a:lnTo>
                <a:lnTo>
                  <a:pt x="55740" y="2337435"/>
                </a:lnTo>
                <a:lnTo>
                  <a:pt x="55486" y="2337435"/>
                </a:lnTo>
                <a:lnTo>
                  <a:pt x="59639" y="2334895"/>
                </a:lnTo>
                <a:lnTo>
                  <a:pt x="59372" y="2334895"/>
                </a:lnTo>
                <a:lnTo>
                  <a:pt x="63652" y="2333625"/>
                </a:lnTo>
                <a:lnTo>
                  <a:pt x="63385" y="2333625"/>
                </a:lnTo>
                <a:lnTo>
                  <a:pt x="67792" y="2331085"/>
                </a:lnTo>
                <a:lnTo>
                  <a:pt x="67513" y="2331085"/>
                </a:lnTo>
                <a:lnTo>
                  <a:pt x="72047" y="2328545"/>
                </a:lnTo>
                <a:lnTo>
                  <a:pt x="71755" y="2328545"/>
                </a:lnTo>
                <a:lnTo>
                  <a:pt x="76403" y="2327275"/>
                </a:lnTo>
                <a:lnTo>
                  <a:pt x="76098" y="2327275"/>
                </a:lnTo>
                <a:lnTo>
                  <a:pt x="80860" y="2326005"/>
                </a:lnTo>
                <a:lnTo>
                  <a:pt x="80556" y="2326005"/>
                </a:lnTo>
                <a:lnTo>
                  <a:pt x="85407" y="2324735"/>
                </a:lnTo>
                <a:lnTo>
                  <a:pt x="85102" y="2324735"/>
                </a:lnTo>
                <a:lnTo>
                  <a:pt x="90043" y="2323465"/>
                </a:lnTo>
                <a:lnTo>
                  <a:pt x="89738" y="2323465"/>
                </a:lnTo>
                <a:lnTo>
                  <a:pt x="94767" y="2322195"/>
                </a:lnTo>
                <a:lnTo>
                  <a:pt x="1752447" y="2322195"/>
                </a:lnTo>
                <a:lnTo>
                  <a:pt x="1757476" y="2323465"/>
                </a:lnTo>
                <a:lnTo>
                  <a:pt x="1757172" y="2323465"/>
                </a:lnTo>
                <a:lnTo>
                  <a:pt x="1762112" y="2324735"/>
                </a:lnTo>
                <a:lnTo>
                  <a:pt x="1761807" y="2324735"/>
                </a:lnTo>
                <a:lnTo>
                  <a:pt x="1766658" y="2326005"/>
                </a:lnTo>
                <a:lnTo>
                  <a:pt x="1766354" y="2326005"/>
                </a:lnTo>
                <a:lnTo>
                  <a:pt x="1771103" y="2327275"/>
                </a:lnTo>
                <a:lnTo>
                  <a:pt x="1770811" y="2327275"/>
                </a:lnTo>
                <a:lnTo>
                  <a:pt x="1775460" y="2328545"/>
                </a:lnTo>
                <a:lnTo>
                  <a:pt x="1775167" y="2328545"/>
                </a:lnTo>
                <a:lnTo>
                  <a:pt x="1779701" y="2331085"/>
                </a:lnTo>
                <a:lnTo>
                  <a:pt x="1779422" y="2331085"/>
                </a:lnTo>
                <a:lnTo>
                  <a:pt x="1783829" y="2333625"/>
                </a:lnTo>
                <a:lnTo>
                  <a:pt x="1783562" y="2333625"/>
                </a:lnTo>
                <a:lnTo>
                  <a:pt x="1787842" y="2334895"/>
                </a:lnTo>
                <a:lnTo>
                  <a:pt x="1787575" y="2334895"/>
                </a:lnTo>
                <a:lnTo>
                  <a:pt x="1791728" y="2337435"/>
                </a:lnTo>
                <a:lnTo>
                  <a:pt x="1791474" y="2337435"/>
                </a:lnTo>
                <a:lnTo>
                  <a:pt x="1795487" y="2341245"/>
                </a:lnTo>
                <a:lnTo>
                  <a:pt x="1795233" y="2339975"/>
                </a:lnTo>
                <a:lnTo>
                  <a:pt x="1799107" y="2343785"/>
                </a:lnTo>
                <a:lnTo>
                  <a:pt x="1798866" y="2343785"/>
                </a:lnTo>
                <a:lnTo>
                  <a:pt x="1802574" y="2346325"/>
                </a:lnTo>
                <a:lnTo>
                  <a:pt x="1802358" y="2346325"/>
                </a:lnTo>
                <a:lnTo>
                  <a:pt x="1805901" y="2350135"/>
                </a:lnTo>
                <a:lnTo>
                  <a:pt x="1805686" y="2350135"/>
                </a:lnTo>
                <a:lnTo>
                  <a:pt x="1809076" y="2352675"/>
                </a:lnTo>
                <a:lnTo>
                  <a:pt x="1808873" y="2352675"/>
                </a:lnTo>
                <a:lnTo>
                  <a:pt x="1812086" y="2356485"/>
                </a:lnTo>
                <a:lnTo>
                  <a:pt x="1811896" y="2356485"/>
                </a:lnTo>
                <a:lnTo>
                  <a:pt x="1814931" y="2360295"/>
                </a:lnTo>
                <a:lnTo>
                  <a:pt x="1814741" y="2360295"/>
                </a:lnTo>
                <a:lnTo>
                  <a:pt x="1817598" y="2364105"/>
                </a:lnTo>
                <a:lnTo>
                  <a:pt x="1817420" y="2364105"/>
                </a:lnTo>
                <a:lnTo>
                  <a:pt x="1820087" y="2367915"/>
                </a:lnTo>
                <a:lnTo>
                  <a:pt x="1819922" y="2367915"/>
                </a:lnTo>
                <a:lnTo>
                  <a:pt x="1822386" y="2371725"/>
                </a:lnTo>
                <a:lnTo>
                  <a:pt x="1822234" y="2371725"/>
                </a:lnTo>
                <a:lnTo>
                  <a:pt x="1824494" y="2375535"/>
                </a:lnTo>
                <a:lnTo>
                  <a:pt x="1824367" y="2375535"/>
                </a:lnTo>
                <a:lnTo>
                  <a:pt x="1826412" y="2380615"/>
                </a:lnTo>
                <a:lnTo>
                  <a:pt x="1826285" y="2380615"/>
                </a:lnTo>
                <a:lnTo>
                  <a:pt x="1828114" y="2384425"/>
                </a:lnTo>
                <a:lnTo>
                  <a:pt x="1829612" y="2389505"/>
                </a:lnTo>
                <a:lnTo>
                  <a:pt x="1829523" y="2388235"/>
                </a:lnTo>
                <a:lnTo>
                  <a:pt x="1830908" y="2393315"/>
                </a:lnTo>
                <a:lnTo>
                  <a:pt x="1831962" y="2398395"/>
                </a:lnTo>
                <a:lnTo>
                  <a:pt x="1832800" y="2403475"/>
                </a:lnTo>
                <a:lnTo>
                  <a:pt x="1832749" y="2402205"/>
                </a:lnTo>
                <a:lnTo>
                  <a:pt x="1833397" y="2407285"/>
                </a:lnTo>
                <a:lnTo>
                  <a:pt x="1833753" y="2412365"/>
                </a:lnTo>
                <a:lnTo>
                  <a:pt x="1833765" y="2831465"/>
                </a:lnTo>
                <a:lnTo>
                  <a:pt x="1833765" y="2365997"/>
                </a:lnTo>
                <a:lnTo>
                  <a:pt x="1833473" y="2365375"/>
                </a:lnTo>
                <a:lnTo>
                  <a:pt x="1830857" y="2361565"/>
                </a:lnTo>
                <a:lnTo>
                  <a:pt x="1828038" y="2356485"/>
                </a:lnTo>
                <a:lnTo>
                  <a:pt x="1813509" y="2339975"/>
                </a:lnTo>
                <a:lnTo>
                  <a:pt x="1811007" y="2337435"/>
                </a:lnTo>
                <a:lnTo>
                  <a:pt x="1775333" y="2315845"/>
                </a:lnTo>
                <a:lnTo>
                  <a:pt x="1770278" y="2313305"/>
                </a:lnTo>
                <a:lnTo>
                  <a:pt x="1754517" y="2309495"/>
                </a:lnTo>
                <a:lnTo>
                  <a:pt x="92697" y="2309495"/>
                </a:lnTo>
                <a:lnTo>
                  <a:pt x="76936" y="2313305"/>
                </a:lnTo>
                <a:lnTo>
                  <a:pt x="71882" y="2315845"/>
                </a:lnTo>
                <a:lnTo>
                  <a:pt x="66954" y="2317115"/>
                </a:lnTo>
                <a:lnTo>
                  <a:pt x="32435" y="2341245"/>
                </a:lnTo>
                <a:lnTo>
                  <a:pt x="16357" y="2361565"/>
                </a:lnTo>
                <a:lnTo>
                  <a:pt x="13741" y="2365375"/>
                </a:lnTo>
                <a:lnTo>
                  <a:pt x="1193" y="2406015"/>
                </a:lnTo>
                <a:lnTo>
                  <a:pt x="635" y="2417445"/>
                </a:lnTo>
                <a:lnTo>
                  <a:pt x="635" y="2826385"/>
                </a:lnTo>
                <a:lnTo>
                  <a:pt x="9169" y="2868295"/>
                </a:lnTo>
                <a:lnTo>
                  <a:pt x="16357" y="2882265"/>
                </a:lnTo>
                <a:lnTo>
                  <a:pt x="19177" y="2887345"/>
                </a:lnTo>
                <a:lnTo>
                  <a:pt x="48501" y="2916555"/>
                </a:lnTo>
                <a:lnTo>
                  <a:pt x="71882" y="2927985"/>
                </a:lnTo>
                <a:lnTo>
                  <a:pt x="76936" y="2930525"/>
                </a:lnTo>
                <a:lnTo>
                  <a:pt x="92697" y="2934335"/>
                </a:lnTo>
                <a:lnTo>
                  <a:pt x="103644" y="2934335"/>
                </a:lnTo>
                <a:lnTo>
                  <a:pt x="109143" y="2935605"/>
                </a:lnTo>
                <a:lnTo>
                  <a:pt x="1738071" y="2935605"/>
                </a:lnTo>
                <a:lnTo>
                  <a:pt x="1743570" y="2934335"/>
                </a:lnTo>
                <a:lnTo>
                  <a:pt x="1754517" y="2934335"/>
                </a:lnTo>
                <a:lnTo>
                  <a:pt x="1770278" y="2930525"/>
                </a:lnTo>
                <a:lnTo>
                  <a:pt x="1775333" y="2927985"/>
                </a:lnTo>
                <a:lnTo>
                  <a:pt x="1780260" y="2926715"/>
                </a:lnTo>
                <a:lnTo>
                  <a:pt x="1785073" y="2924175"/>
                </a:lnTo>
                <a:lnTo>
                  <a:pt x="1787410" y="2922905"/>
                </a:lnTo>
                <a:lnTo>
                  <a:pt x="1789760" y="2921635"/>
                </a:lnTo>
                <a:lnTo>
                  <a:pt x="1813509" y="2903855"/>
                </a:lnTo>
                <a:lnTo>
                  <a:pt x="1814779" y="2902585"/>
                </a:lnTo>
                <a:lnTo>
                  <a:pt x="1830857" y="2882265"/>
                </a:lnTo>
                <a:lnTo>
                  <a:pt x="1833473" y="2878455"/>
                </a:lnTo>
                <a:lnTo>
                  <a:pt x="1835873" y="2873375"/>
                </a:lnTo>
                <a:lnTo>
                  <a:pt x="1838045" y="2868295"/>
                </a:lnTo>
                <a:lnTo>
                  <a:pt x="1839493" y="2864485"/>
                </a:lnTo>
                <a:lnTo>
                  <a:pt x="1839988" y="2863215"/>
                </a:lnTo>
                <a:lnTo>
                  <a:pt x="1841703" y="2858135"/>
                </a:lnTo>
                <a:lnTo>
                  <a:pt x="1842427" y="2855595"/>
                </a:lnTo>
                <a:lnTo>
                  <a:pt x="1843163" y="2853055"/>
                </a:lnTo>
                <a:lnTo>
                  <a:pt x="1844370" y="2847975"/>
                </a:lnTo>
                <a:lnTo>
                  <a:pt x="1845335" y="2842895"/>
                </a:lnTo>
                <a:lnTo>
                  <a:pt x="1845500" y="2841625"/>
                </a:lnTo>
                <a:lnTo>
                  <a:pt x="1846021" y="2837815"/>
                </a:lnTo>
                <a:lnTo>
                  <a:pt x="1846440" y="2831465"/>
                </a:lnTo>
                <a:lnTo>
                  <a:pt x="1846580" y="2826385"/>
                </a:lnTo>
                <a:lnTo>
                  <a:pt x="1846580" y="2624290"/>
                </a:lnTo>
                <a:lnTo>
                  <a:pt x="5778525" y="1181354"/>
                </a:lnTo>
                <a:lnTo>
                  <a:pt x="5791200" y="1176693"/>
                </a:lnTo>
                <a:lnTo>
                  <a:pt x="5778525" y="1181354"/>
                </a:lnTo>
                <a:lnTo>
                  <a:pt x="5731294" y="1238465"/>
                </a:lnTo>
                <a:lnTo>
                  <a:pt x="5730583" y="1239774"/>
                </a:lnTo>
                <a:lnTo>
                  <a:pt x="5730430" y="1241247"/>
                </a:lnTo>
                <a:lnTo>
                  <a:pt x="5730862" y="1242669"/>
                </a:lnTo>
                <a:lnTo>
                  <a:pt x="5731802" y="1243825"/>
                </a:lnTo>
                <a:lnTo>
                  <a:pt x="5733110" y="1244536"/>
                </a:lnTo>
                <a:lnTo>
                  <a:pt x="5734583" y="1244688"/>
                </a:lnTo>
                <a:lnTo>
                  <a:pt x="5736018" y="1244257"/>
                </a:lnTo>
                <a:lnTo>
                  <a:pt x="5737161" y="1243317"/>
                </a:lnTo>
                <a:lnTo>
                  <a:pt x="5791200" y="1177988"/>
                </a:lnTo>
                <a:lnTo>
                  <a:pt x="5791200" y="1374140"/>
                </a:lnTo>
                <a:lnTo>
                  <a:pt x="5799734" y="1416050"/>
                </a:lnTo>
                <a:lnTo>
                  <a:pt x="5806922" y="1430032"/>
                </a:lnTo>
                <a:lnTo>
                  <a:pt x="5809742" y="1435100"/>
                </a:lnTo>
                <a:lnTo>
                  <a:pt x="5839066" y="1464310"/>
                </a:lnTo>
                <a:lnTo>
                  <a:pt x="5862447" y="1475740"/>
                </a:lnTo>
                <a:lnTo>
                  <a:pt x="5867501" y="1478280"/>
                </a:lnTo>
                <a:lnTo>
                  <a:pt x="5883262" y="1482090"/>
                </a:lnTo>
                <a:lnTo>
                  <a:pt x="5894209" y="1482090"/>
                </a:lnTo>
                <a:lnTo>
                  <a:pt x="5899709" y="1483360"/>
                </a:lnTo>
                <a:lnTo>
                  <a:pt x="7145731" y="1483360"/>
                </a:lnTo>
                <a:lnTo>
                  <a:pt x="7151230" y="1482090"/>
                </a:lnTo>
                <a:lnTo>
                  <a:pt x="7162178" y="1482090"/>
                </a:lnTo>
                <a:lnTo>
                  <a:pt x="7177938" y="1478280"/>
                </a:lnTo>
                <a:lnTo>
                  <a:pt x="7182993" y="1475740"/>
                </a:lnTo>
                <a:lnTo>
                  <a:pt x="7187920" y="1474482"/>
                </a:lnTo>
                <a:lnTo>
                  <a:pt x="7192734" y="1471930"/>
                </a:lnTo>
                <a:lnTo>
                  <a:pt x="7195071" y="1470660"/>
                </a:lnTo>
                <a:lnTo>
                  <a:pt x="7197420" y="1469390"/>
                </a:lnTo>
                <a:lnTo>
                  <a:pt x="7221182" y="1451610"/>
                </a:lnTo>
                <a:lnTo>
                  <a:pt x="7222439" y="1450340"/>
                </a:lnTo>
                <a:lnTo>
                  <a:pt x="7238517" y="1430032"/>
                </a:lnTo>
                <a:lnTo>
                  <a:pt x="7241133" y="1426210"/>
                </a:lnTo>
                <a:lnTo>
                  <a:pt x="7250087" y="1403350"/>
                </a:lnTo>
                <a:lnTo>
                  <a:pt x="7250824" y="1400810"/>
                </a:lnTo>
                <a:lnTo>
                  <a:pt x="7252030" y="1395730"/>
                </a:lnTo>
                <a:lnTo>
                  <a:pt x="7252995" y="1390650"/>
                </a:lnTo>
                <a:lnTo>
                  <a:pt x="7253160" y="1389380"/>
                </a:lnTo>
                <a:lnTo>
                  <a:pt x="7253681" y="1385582"/>
                </a:lnTo>
                <a:lnTo>
                  <a:pt x="7254100" y="1379232"/>
                </a:lnTo>
                <a:lnTo>
                  <a:pt x="7254240" y="1374140"/>
                </a:lnTo>
                <a:lnTo>
                  <a:pt x="7254240" y="965200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64990" y="529335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嘉宾内容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4990" y="2741860"/>
            <a:ext cx="1987550" cy="680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微软雅黑"/>
                <a:cs typeface="微软雅黑"/>
              </a:rPr>
              <a:t>主题议程</a:t>
            </a:r>
            <a:endParaRPr sz="1800">
              <a:latin typeface="微软雅黑"/>
              <a:cs typeface="微软雅黑"/>
            </a:endParaRPr>
          </a:p>
          <a:p>
            <a:pPr marL="956945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58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9870" y="4957445"/>
            <a:ext cx="10433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78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1030" y="3582034"/>
            <a:ext cx="105346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签到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dirty="0">
                <a:latin typeface="微软雅黑"/>
                <a:cs typeface="微软雅黑"/>
              </a:rPr>
              <a:t>转化</a:t>
            </a:r>
            <a:endParaRPr sz="18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45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到场：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62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6930" y="1123314"/>
            <a:ext cx="2179955" cy="4034790"/>
            <a:chOff x="836930" y="1123314"/>
            <a:chExt cx="2179955" cy="4034790"/>
          </a:xfrm>
        </p:grpSpPr>
        <p:sp>
          <p:nvSpPr>
            <p:cNvPr id="15" name="object 15"/>
            <p:cNvSpPr/>
            <p:nvPr/>
          </p:nvSpPr>
          <p:spPr>
            <a:xfrm>
              <a:off x="2932430" y="3462019"/>
              <a:ext cx="8255" cy="1696085"/>
            </a:xfrm>
            <a:custGeom>
              <a:avLst/>
              <a:gdLst/>
              <a:ahLst/>
              <a:cxnLst/>
              <a:rect l="l" t="t" r="r" b="b"/>
              <a:pathLst>
                <a:path w="8255" h="1696085">
                  <a:moveTo>
                    <a:pt x="8255" y="1696084"/>
                  </a:moveTo>
                  <a:lnTo>
                    <a:pt x="634" y="1696084"/>
                  </a:lnTo>
                  <a:lnTo>
                    <a:pt x="0" y="0"/>
                  </a:lnTo>
                  <a:lnTo>
                    <a:pt x="7619" y="0"/>
                  </a:lnTo>
                  <a:lnTo>
                    <a:pt x="8255" y="1696084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微软雅黑"/>
                <a:cs typeface="微软雅黑"/>
              </a:rPr>
              <a:t>渠道安</a:t>
            </a:r>
            <a:r>
              <a:rPr spc="-5" dirty="0">
                <a:latin typeface="微软雅黑"/>
                <a:cs typeface="微软雅黑"/>
              </a:rPr>
              <a:t>排</a:t>
            </a:r>
            <a:endParaRPr spc="-5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0625" y="461708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微信社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群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朋友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0429" y="205994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会员中心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2335" y="291719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旺季专题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064" y="385127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站内硬广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1734" y="1932305"/>
            <a:ext cx="22320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shopee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开店页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banner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告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申请开店用户数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19" y="1247140"/>
            <a:ext cx="422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EABAB"/>
                </a:solidFill>
                <a:latin typeface="Calibri"/>
                <a:cs typeface="Calibri"/>
              </a:rPr>
              <a:t>“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此次活动推广渠道分为以下部分，具体如下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：</a:t>
            </a:r>
            <a:endParaRPr sz="16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6930" y="1123314"/>
            <a:ext cx="7063740" cy="3811270"/>
            <a:chOff x="836930" y="1123314"/>
            <a:chExt cx="7063740" cy="381127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10194" y="1967229"/>
              <a:ext cx="1460385" cy="2304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6930" y="1123314"/>
              <a:ext cx="7063740" cy="3811270"/>
            </a:xfrm>
            <a:custGeom>
              <a:avLst/>
              <a:gdLst/>
              <a:ahLst/>
              <a:cxnLst/>
              <a:rect l="l" t="t" r="r" b="b"/>
              <a:pathLst>
                <a:path w="7063740" h="3811270">
                  <a:moveTo>
                    <a:pt x="2179955" y="0"/>
                  </a:moveTo>
                  <a:lnTo>
                    <a:pt x="2167255" y="0"/>
                  </a:lnTo>
                  <a:lnTo>
                    <a:pt x="2167255" y="12700"/>
                  </a:lnTo>
                  <a:lnTo>
                    <a:pt x="2167255" y="91440"/>
                  </a:lnTo>
                  <a:lnTo>
                    <a:pt x="12700" y="91440"/>
                  </a:lnTo>
                  <a:lnTo>
                    <a:pt x="12700" y="12700"/>
                  </a:lnTo>
                  <a:lnTo>
                    <a:pt x="2167255" y="12700"/>
                  </a:lnTo>
                  <a:lnTo>
                    <a:pt x="2167255" y="0"/>
                  </a:lnTo>
                  <a:lnTo>
                    <a:pt x="0" y="0"/>
                  </a:lnTo>
                  <a:lnTo>
                    <a:pt x="0" y="104140"/>
                  </a:lnTo>
                  <a:lnTo>
                    <a:pt x="2179955" y="104140"/>
                  </a:lnTo>
                  <a:lnTo>
                    <a:pt x="2179955" y="97790"/>
                  </a:lnTo>
                  <a:lnTo>
                    <a:pt x="2179955" y="91440"/>
                  </a:lnTo>
                  <a:lnTo>
                    <a:pt x="2179955" y="12700"/>
                  </a:lnTo>
                  <a:lnTo>
                    <a:pt x="2179955" y="6350"/>
                  </a:lnTo>
                  <a:lnTo>
                    <a:pt x="2179955" y="0"/>
                  </a:lnTo>
                  <a:close/>
                </a:path>
                <a:path w="7063740" h="3811270">
                  <a:moveTo>
                    <a:pt x="7063740" y="3762375"/>
                  </a:moveTo>
                  <a:lnTo>
                    <a:pt x="7057199" y="3758628"/>
                  </a:lnTo>
                  <a:lnTo>
                    <a:pt x="6981533" y="3715270"/>
                  </a:lnTo>
                  <a:lnTo>
                    <a:pt x="6980123" y="3714788"/>
                  </a:lnTo>
                  <a:lnTo>
                    <a:pt x="6978637" y="3714889"/>
                  </a:lnTo>
                  <a:lnTo>
                    <a:pt x="6977304" y="3715550"/>
                  </a:lnTo>
                  <a:lnTo>
                    <a:pt x="6976338" y="3716680"/>
                  </a:lnTo>
                  <a:lnTo>
                    <a:pt x="6975856" y="3718090"/>
                  </a:lnTo>
                  <a:lnTo>
                    <a:pt x="6975957" y="3719563"/>
                  </a:lnTo>
                  <a:lnTo>
                    <a:pt x="6976618" y="3720896"/>
                  </a:lnTo>
                  <a:lnTo>
                    <a:pt x="6977748" y="3721874"/>
                  </a:lnTo>
                  <a:lnTo>
                    <a:pt x="7042048" y="3758742"/>
                  </a:lnTo>
                  <a:lnTo>
                    <a:pt x="5907379" y="3767455"/>
                  </a:lnTo>
                  <a:lnTo>
                    <a:pt x="5907430" y="3775075"/>
                  </a:lnTo>
                  <a:lnTo>
                    <a:pt x="7042099" y="3766362"/>
                  </a:lnTo>
                  <a:lnTo>
                    <a:pt x="6978383" y="3804196"/>
                  </a:lnTo>
                  <a:lnTo>
                    <a:pt x="6977278" y="3805186"/>
                  </a:lnTo>
                  <a:lnTo>
                    <a:pt x="6976631" y="3806520"/>
                  </a:lnTo>
                  <a:lnTo>
                    <a:pt x="6976554" y="3808006"/>
                  </a:lnTo>
                  <a:lnTo>
                    <a:pt x="6977050" y="3809415"/>
                  </a:lnTo>
                  <a:lnTo>
                    <a:pt x="6978040" y="3810520"/>
                  </a:lnTo>
                  <a:lnTo>
                    <a:pt x="6979386" y="3811155"/>
                  </a:lnTo>
                  <a:lnTo>
                    <a:pt x="6980860" y="3811244"/>
                  </a:lnTo>
                  <a:lnTo>
                    <a:pt x="6982269" y="3810749"/>
                  </a:lnTo>
                  <a:lnTo>
                    <a:pt x="7063740" y="3762375"/>
                  </a:lnTo>
                  <a:close/>
                </a:path>
                <a:path w="7063740" h="3811270">
                  <a:moveTo>
                    <a:pt x="7063740" y="2879090"/>
                  </a:moveTo>
                  <a:lnTo>
                    <a:pt x="7057199" y="2875343"/>
                  </a:lnTo>
                  <a:lnTo>
                    <a:pt x="6981533" y="2831973"/>
                  </a:lnTo>
                  <a:lnTo>
                    <a:pt x="6980123" y="2831503"/>
                  </a:lnTo>
                  <a:lnTo>
                    <a:pt x="6978637" y="2831604"/>
                  </a:lnTo>
                  <a:lnTo>
                    <a:pt x="6977304" y="2832265"/>
                  </a:lnTo>
                  <a:lnTo>
                    <a:pt x="6976338" y="2833395"/>
                  </a:lnTo>
                  <a:lnTo>
                    <a:pt x="6975856" y="2834805"/>
                  </a:lnTo>
                  <a:lnTo>
                    <a:pt x="6975957" y="2836278"/>
                  </a:lnTo>
                  <a:lnTo>
                    <a:pt x="6976618" y="2837611"/>
                  </a:lnTo>
                  <a:lnTo>
                    <a:pt x="6977748" y="2838589"/>
                  </a:lnTo>
                  <a:lnTo>
                    <a:pt x="7042048" y="2875457"/>
                  </a:lnTo>
                  <a:lnTo>
                    <a:pt x="5907379" y="2884170"/>
                  </a:lnTo>
                  <a:lnTo>
                    <a:pt x="5907430" y="2891790"/>
                  </a:lnTo>
                  <a:lnTo>
                    <a:pt x="7042099" y="2883077"/>
                  </a:lnTo>
                  <a:lnTo>
                    <a:pt x="6978383" y="2920911"/>
                  </a:lnTo>
                  <a:lnTo>
                    <a:pt x="6977278" y="2921901"/>
                  </a:lnTo>
                  <a:lnTo>
                    <a:pt x="6976631" y="2923235"/>
                  </a:lnTo>
                  <a:lnTo>
                    <a:pt x="6976554" y="2924721"/>
                  </a:lnTo>
                  <a:lnTo>
                    <a:pt x="6977050" y="2926130"/>
                  </a:lnTo>
                  <a:lnTo>
                    <a:pt x="6978040" y="2927235"/>
                  </a:lnTo>
                  <a:lnTo>
                    <a:pt x="6979386" y="2927870"/>
                  </a:lnTo>
                  <a:lnTo>
                    <a:pt x="6980860" y="2927947"/>
                  </a:lnTo>
                  <a:lnTo>
                    <a:pt x="6982269" y="2927464"/>
                  </a:lnTo>
                  <a:lnTo>
                    <a:pt x="7063740" y="2879090"/>
                  </a:lnTo>
                  <a:close/>
                </a:path>
                <a:path w="7063740" h="3811270">
                  <a:moveTo>
                    <a:pt x="7063740" y="1066800"/>
                  </a:moveTo>
                  <a:lnTo>
                    <a:pt x="7057199" y="1063053"/>
                  </a:lnTo>
                  <a:lnTo>
                    <a:pt x="6981533" y="1019695"/>
                  </a:lnTo>
                  <a:lnTo>
                    <a:pt x="6980123" y="1019213"/>
                  </a:lnTo>
                  <a:lnTo>
                    <a:pt x="6978637" y="1019314"/>
                  </a:lnTo>
                  <a:lnTo>
                    <a:pt x="6977304" y="1019975"/>
                  </a:lnTo>
                  <a:lnTo>
                    <a:pt x="6976338" y="1021105"/>
                  </a:lnTo>
                  <a:lnTo>
                    <a:pt x="6975856" y="1022515"/>
                  </a:lnTo>
                  <a:lnTo>
                    <a:pt x="6975957" y="1023988"/>
                  </a:lnTo>
                  <a:lnTo>
                    <a:pt x="6976618" y="1025321"/>
                  </a:lnTo>
                  <a:lnTo>
                    <a:pt x="6977748" y="1026299"/>
                  </a:lnTo>
                  <a:lnTo>
                    <a:pt x="7042048" y="1063167"/>
                  </a:lnTo>
                  <a:lnTo>
                    <a:pt x="5907379" y="1071880"/>
                  </a:lnTo>
                  <a:lnTo>
                    <a:pt x="5907430" y="1079500"/>
                  </a:lnTo>
                  <a:lnTo>
                    <a:pt x="7042099" y="1070787"/>
                  </a:lnTo>
                  <a:lnTo>
                    <a:pt x="6978383" y="1108621"/>
                  </a:lnTo>
                  <a:lnTo>
                    <a:pt x="6977278" y="1109611"/>
                  </a:lnTo>
                  <a:lnTo>
                    <a:pt x="6976631" y="1110945"/>
                  </a:lnTo>
                  <a:lnTo>
                    <a:pt x="6976554" y="1112431"/>
                  </a:lnTo>
                  <a:lnTo>
                    <a:pt x="6977050" y="1113840"/>
                  </a:lnTo>
                  <a:lnTo>
                    <a:pt x="6978040" y="1114945"/>
                  </a:lnTo>
                  <a:lnTo>
                    <a:pt x="6979386" y="1115580"/>
                  </a:lnTo>
                  <a:lnTo>
                    <a:pt x="6980860" y="1115669"/>
                  </a:lnTo>
                  <a:lnTo>
                    <a:pt x="6982269" y="1115174"/>
                  </a:lnTo>
                  <a:lnTo>
                    <a:pt x="7063740" y="106680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21734" y="2949575"/>
            <a:ext cx="8375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卖家活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8404" y="3754754"/>
            <a:ext cx="8375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页端硬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APP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硬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广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5379" y="5613400"/>
            <a:ext cx="6343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互动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吧 </a:t>
            </a:r>
            <a:r>
              <a:rPr sz="1600" dirty="0">
                <a:solidFill>
                  <a:srgbClr val="AEABAB"/>
                </a:solidFill>
                <a:latin typeface="微软雅黑"/>
                <a:cs typeface="微软雅黑"/>
              </a:rPr>
              <a:t>活动</a:t>
            </a:r>
            <a:r>
              <a:rPr sz="1600" spc="-5" dirty="0">
                <a:solidFill>
                  <a:srgbClr val="AEABAB"/>
                </a:solidFill>
                <a:latin typeface="微软雅黑"/>
                <a:cs typeface="微软雅黑"/>
              </a:rPr>
              <a:t>行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0459" y="1931035"/>
            <a:ext cx="2138045" cy="61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会员广告位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开店</a:t>
            </a:r>
            <a:r>
              <a:rPr sz="1600" spc="-5" dirty="0">
                <a:latin typeface="Calibri"/>
                <a:cs typeface="Calibri"/>
              </a:rPr>
              <a:t>banner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015"/>
              </a:spcBef>
            </a:pPr>
            <a:r>
              <a:rPr sz="14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400" dirty="0">
                <a:solidFill>
                  <a:srgbClr val="AEABAB"/>
                </a:solidFill>
                <a:latin typeface="Calibri"/>
                <a:cs typeface="Calibri"/>
              </a:rPr>
              <a:t>10</a:t>
            </a:r>
            <a:r>
              <a:rPr sz="14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4484" y="6527800"/>
            <a:ext cx="129603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注：未知来源有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r>
            <a:r>
              <a:rPr sz="1000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r>
              <a:rPr sz="1000" spc="-5" dirty="0">
                <a:solidFill>
                  <a:srgbClr val="AEABAB"/>
                </a:solidFill>
                <a:latin typeface="微软雅黑"/>
                <a:cs typeface="微软雅黑"/>
              </a:rPr>
              <a:t>。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064" y="473392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私域流量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0194" y="4624704"/>
            <a:ext cx="1459865" cy="529590"/>
          </a:xfrm>
          <a:custGeom>
            <a:avLst/>
            <a:gdLst/>
            <a:ahLst/>
            <a:cxnLst/>
            <a:rect l="l" t="t" r="r" b="b"/>
            <a:pathLst>
              <a:path w="1459864" h="529589">
                <a:moveTo>
                  <a:pt x="1385798" y="528320"/>
                </a:moveTo>
                <a:lnTo>
                  <a:pt x="73837" y="528320"/>
                </a:lnTo>
                <a:lnTo>
                  <a:pt x="60655" y="524510"/>
                </a:lnTo>
                <a:lnTo>
                  <a:pt x="56438" y="521970"/>
                </a:lnTo>
                <a:lnTo>
                  <a:pt x="52336" y="520700"/>
                </a:lnTo>
                <a:lnTo>
                  <a:pt x="48348" y="518160"/>
                </a:lnTo>
                <a:lnTo>
                  <a:pt x="44462" y="515620"/>
                </a:lnTo>
                <a:lnTo>
                  <a:pt x="40703" y="514350"/>
                </a:lnTo>
                <a:lnTo>
                  <a:pt x="37084" y="511810"/>
                </a:lnTo>
                <a:lnTo>
                  <a:pt x="33578" y="508000"/>
                </a:lnTo>
                <a:lnTo>
                  <a:pt x="30225" y="505460"/>
                </a:lnTo>
                <a:lnTo>
                  <a:pt x="27012" y="502920"/>
                </a:lnTo>
                <a:lnTo>
                  <a:pt x="23939" y="499110"/>
                </a:lnTo>
                <a:lnTo>
                  <a:pt x="21031" y="495300"/>
                </a:lnTo>
                <a:lnTo>
                  <a:pt x="18287" y="492760"/>
                </a:lnTo>
                <a:lnTo>
                  <a:pt x="7162" y="472439"/>
                </a:lnTo>
                <a:lnTo>
                  <a:pt x="5499" y="468629"/>
                </a:lnTo>
                <a:lnTo>
                  <a:pt x="4051" y="464820"/>
                </a:lnTo>
                <a:lnTo>
                  <a:pt x="2793" y="459739"/>
                </a:lnTo>
                <a:lnTo>
                  <a:pt x="1765" y="455929"/>
                </a:lnTo>
                <a:lnTo>
                  <a:pt x="355" y="447039"/>
                </a:lnTo>
                <a:lnTo>
                  <a:pt x="0" y="441960"/>
                </a:lnTo>
                <a:lnTo>
                  <a:pt x="0" y="87629"/>
                </a:lnTo>
                <a:lnTo>
                  <a:pt x="355" y="82550"/>
                </a:lnTo>
                <a:lnTo>
                  <a:pt x="952" y="77470"/>
                </a:lnTo>
                <a:lnTo>
                  <a:pt x="1765" y="73660"/>
                </a:lnTo>
                <a:lnTo>
                  <a:pt x="2793" y="68579"/>
                </a:lnTo>
                <a:lnTo>
                  <a:pt x="4051" y="64770"/>
                </a:lnTo>
                <a:lnTo>
                  <a:pt x="5499" y="59689"/>
                </a:lnTo>
                <a:lnTo>
                  <a:pt x="7162" y="55879"/>
                </a:lnTo>
                <a:lnTo>
                  <a:pt x="27012" y="26670"/>
                </a:lnTo>
                <a:lnTo>
                  <a:pt x="30225" y="22860"/>
                </a:lnTo>
                <a:lnTo>
                  <a:pt x="52336" y="8889"/>
                </a:lnTo>
                <a:lnTo>
                  <a:pt x="56438" y="6350"/>
                </a:lnTo>
                <a:lnTo>
                  <a:pt x="64960" y="3810"/>
                </a:lnTo>
                <a:lnTo>
                  <a:pt x="78397" y="0"/>
                </a:lnTo>
                <a:lnTo>
                  <a:pt x="1381239" y="0"/>
                </a:lnTo>
                <a:lnTo>
                  <a:pt x="1390281" y="2539"/>
                </a:lnTo>
                <a:lnTo>
                  <a:pt x="1403197" y="6350"/>
                </a:lnTo>
                <a:lnTo>
                  <a:pt x="1407299" y="8889"/>
                </a:lnTo>
                <a:lnTo>
                  <a:pt x="1411287" y="10160"/>
                </a:lnTo>
                <a:lnTo>
                  <a:pt x="1415173" y="12700"/>
                </a:lnTo>
                <a:lnTo>
                  <a:pt x="80467" y="12700"/>
                </a:lnTo>
                <a:lnTo>
                  <a:pt x="76225" y="13970"/>
                </a:lnTo>
                <a:lnTo>
                  <a:pt x="72669" y="13970"/>
                </a:lnTo>
                <a:lnTo>
                  <a:pt x="68580" y="15239"/>
                </a:lnTo>
                <a:lnTo>
                  <a:pt x="68872" y="15239"/>
                </a:lnTo>
                <a:lnTo>
                  <a:pt x="64871" y="16510"/>
                </a:lnTo>
                <a:lnTo>
                  <a:pt x="65163" y="16510"/>
                </a:lnTo>
                <a:lnTo>
                  <a:pt x="61252" y="17779"/>
                </a:lnTo>
                <a:lnTo>
                  <a:pt x="61531" y="17779"/>
                </a:lnTo>
                <a:lnTo>
                  <a:pt x="57708" y="20320"/>
                </a:lnTo>
                <a:lnTo>
                  <a:pt x="57988" y="20320"/>
                </a:lnTo>
                <a:lnTo>
                  <a:pt x="54267" y="21589"/>
                </a:lnTo>
                <a:lnTo>
                  <a:pt x="54546" y="21589"/>
                </a:lnTo>
                <a:lnTo>
                  <a:pt x="50927" y="24129"/>
                </a:lnTo>
                <a:lnTo>
                  <a:pt x="51193" y="24129"/>
                </a:lnTo>
                <a:lnTo>
                  <a:pt x="47688" y="25400"/>
                </a:lnTo>
                <a:lnTo>
                  <a:pt x="47942" y="25400"/>
                </a:lnTo>
                <a:lnTo>
                  <a:pt x="44564" y="27939"/>
                </a:lnTo>
                <a:lnTo>
                  <a:pt x="44805" y="27939"/>
                </a:lnTo>
                <a:lnTo>
                  <a:pt x="41554" y="30479"/>
                </a:lnTo>
                <a:lnTo>
                  <a:pt x="41783" y="30479"/>
                </a:lnTo>
                <a:lnTo>
                  <a:pt x="38658" y="33020"/>
                </a:lnTo>
                <a:lnTo>
                  <a:pt x="38874" y="33020"/>
                </a:lnTo>
                <a:lnTo>
                  <a:pt x="35877" y="35560"/>
                </a:lnTo>
                <a:lnTo>
                  <a:pt x="36093" y="35560"/>
                </a:lnTo>
                <a:lnTo>
                  <a:pt x="33235" y="38100"/>
                </a:lnTo>
                <a:lnTo>
                  <a:pt x="33439" y="38100"/>
                </a:lnTo>
                <a:lnTo>
                  <a:pt x="30734" y="40639"/>
                </a:lnTo>
                <a:lnTo>
                  <a:pt x="30924" y="40639"/>
                </a:lnTo>
                <a:lnTo>
                  <a:pt x="28359" y="44450"/>
                </a:lnTo>
                <a:lnTo>
                  <a:pt x="28549" y="44450"/>
                </a:lnTo>
                <a:lnTo>
                  <a:pt x="26136" y="46989"/>
                </a:lnTo>
                <a:lnTo>
                  <a:pt x="26314" y="46989"/>
                </a:lnTo>
                <a:lnTo>
                  <a:pt x="24066" y="50800"/>
                </a:lnTo>
                <a:lnTo>
                  <a:pt x="24231" y="50800"/>
                </a:lnTo>
                <a:lnTo>
                  <a:pt x="22843" y="53339"/>
                </a:lnTo>
                <a:lnTo>
                  <a:pt x="22301" y="53339"/>
                </a:lnTo>
                <a:lnTo>
                  <a:pt x="20396" y="57150"/>
                </a:lnTo>
                <a:lnTo>
                  <a:pt x="20523" y="57150"/>
                </a:lnTo>
                <a:lnTo>
                  <a:pt x="18796" y="60960"/>
                </a:lnTo>
                <a:lnTo>
                  <a:pt x="17373" y="64770"/>
                </a:lnTo>
                <a:lnTo>
                  <a:pt x="16129" y="68579"/>
                </a:lnTo>
                <a:lnTo>
                  <a:pt x="15062" y="72389"/>
                </a:lnTo>
                <a:lnTo>
                  <a:pt x="14173" y="76200"/>
                </a:lnTo>
                <a:lnTo>
                  <a:pt x="13474" y="80010"/>
                </a:lnTo>
                <a:lnTo>
                  <a:pt x="12979" y="83820"/>
                </a:lnTo>
                <a:lnTo>
                  <a:pt x="12674" y="87629"/>
                </a:lnTo>
                <a:lnTo>
                  <a:pt x="12585" y="91439"/>
                </a:lnTo>
                <a:lnTo>
                  <a:pt x="12674" y="440689"/>
                </a:lnTo>
                <a:lnTo>
                  <a:pt x="13017" y="445770"/>
                </a:lnTo>
                <a:lnTo>
                  <a:pt x="13525" y="449579"/>
                </a:lnTo>
                <a:lnTo>
                  <a:pt x="14236" y="453389"/>
                </a:lnTo>
                <a:lnTo>
                  <a:pt x="15138" y="457200"/>
                </a:lnTo>
                <a:lnTo>
                  <a:pt x="16217" y="461010"/>
                </a:lnTo>
                <a:lnTo>
                  <a:pt x="17487" y="464820"/>
                </a:lnTo>
                <a:lnTo>
                  <a:pt x="18923" y="468629"/>
                </a:lnTo>
                <a:lnTo>
                  <a:pt x="19371" y="468629"/>
                </a:lnTo>
                <a:lnTo>
                  <a:pt x="20523" y="471170"/>
                </a:lnTo>
                <a:lnTo>
                  <a:pt x="20396" y="471170"/>
                </a:lnTo>
                <a:lnTo>
                  <a:pt x="22301" y="474979"/>
                </a:lnTo>
                <a:lnTo>
                  <a:pt x="22148" y="474979"/>
                </a:lnTo>
                <a:lnTo>
                  <a:pt x="24231" y="478789"/>
                </a:lnTo>
                <a:lnTo>
                  <a:pt x="24066" y="478789"/>
                </a:lnTo>
                <a:lnTo>
                  <a:pt x="26314" y="481329"/>
                </a:lnTo>
                <a:lnTo>
                  <a:pt x="26136" y="481329"/>
                </a:lnTo>
                <a:lnTo>
                  <a:pt x="28549" y="485139"/>
                </a:lnTo>
                <a:lnTo>
                  <a:pt x="28359" y="485139"/>
                </a:lnTo>
                <a:lnTo>
                  <a:pt x="30924" y="487679"/>
                </a:lnTo>
                <a:lnTo>
                  <a:pt x="30734" y="487679"/>
                </a:lnTo>
                <a:lnTo>
                  <a:pt x="33439" y="490220"/>
                </a:lnTo>
                <a:lnTo>
                  <a:pt x="33235" y="490220"/>
                </a:lnTo>
                <a:lnTo>
                  <a:pt x="36093" y="494029"/>
                </a:lnTo>
                <a:lnTo>
                  <a:pt x="36876" y="494029"/>
                </a:lnTo>
                <a:lnTo>
                  <a:pt x="38874" y="496570"/>
                </a:lnTo>
                <a:lnTo>
                  <a:pt x="38658" y="496570"/>
                </a:lnTo>
                <a:lnTo>
                  <a:pt x="41783" y="499110"/>
                </a:lnTo>
                <a:lnTo>
                  <a:pt x="41554" y="499110"/>
                </a:lnTo>
                <a:lnTo>
                  <a:pt x="44805" y="501650"/>
                </a:lnTo>
                <a:lnTo>
                  <a:pt x="46253" y="501650"/>
                </a:lnTo>
                <a:lnTo>
                  <a:pt x="47942" y="502920"/>
                </a:lnTo>
                <a:lnTo>
                  <a:pt x="47688" y="502920"/>
                </a:lnTo>
                <a:lnTo>
                  <a:pt x="51193" y="505460"/>
                </a:lnTo>
                <a:lnTo>
                  <a:pt x="50927" y="505460"/>
                </a:lnTo>
                <a:lnTo>
                  <a:pt x="54546" y="506729"/>
                </a:lnTo>
                <a:lnTo>
                  <a:pt x="54267" y="506729"/>
                </a:lnTo>
                <a:lnTo>
                  <a:pt x="57988" y="509270"/>
                </a:lnTo>
                <a:lnTo>
                  <a:pt x="57708" y="509270"/>
                </a:lnTo>
                <a:lnTo>
                  <a:pt x="61531" y="510539"/>
                </a:lnTo>
                <a:lnTo>
                  <a:pt x="61252" y="510539"/>
                </a:lnTo>
                <a:lnTo>
                  <a:pt x="65163" y="511810"/>
                </a:lnTo>
                <a:lnTo>
                  <a:pt x="64871" y="511810"/>
                </a:lnTo>
                <a:lnTo>
                  <a:pt x="68872" y="513079"/>
                </a:lnTo>
                <a:lnTo>
                  <a:pt x="68580" y="513079"/>
                </a:lnTo>
                <a:lnTo>
                  <a:pt x="72669" y="514350"/>
                </a:lnTo>
                <a:lnTo>
                  <a:pt x="72364" y="514350"/>
                </a:lnTo>
                <a:lnTo>
                  <a:pt x="76530" y="515620"/>
                </a:lnTo>
                <a:lnTo>
                  <a:pt x="80162" y="515620"/>
                </a:lnTo>
                <a:lnTo>
                  <a:pt x="84467" y="516889"/>
                </a:lnTo>
                <a:lnTo>
                  <a:pt x="1413230" y="516889"/>
                </a:lnTo>
                <a:lnTo>
                  <a:pt x="1411287" y="518160"/>
                </a:lnTo>
                <a:lnTo>
                  <a:pt x="1407299" y="520700"/>
                </a:lnTo>
                <a:lnTo>
                  <a:pt x="1403197" y="521970"/>
                </a:lnTo>
                <a:lnTo>
                  <a:pt x="1398981" y="524510"/>
                </a:lnTo>
                <a:lnTo>
                  <a:pt x="1385798" y="528320"/>
                </a:lnTo>
                <a:close/>
              </a:path>
              <a:path w="1459864" h="529589">
                <a:moveTo>
                  <a:pt x="1437487" y="54610"/>
                </a:moveTo>
                <a:lnTo>
                  <a:pt x="1435404" y="50800"/>
                </a:lnTo>
                <a:lnTo>
                  <a:pt x="1435569" y="50800"/>
                </a:lnTo>
                <a:lnTo>
                  <a:pt x="1433322" y="46989"/>
                </a:lnTo>
                <a:lnTo>
                  <a:pt x="1433499" y="46989"/>
                </a:lnTo>
                <a:lnTo>
                  <a:pt x="1431086" y="44450"/>
                </a:lnTo>
                <a:lnTo>
                  <a:pt x="1431277" y="44450"/>
                </a:lnTo>
                <a:lnTo>
                  <a:pt x="1428711" y="40639"/>
                </a:lnTo>
                <a:lnTo>
                  <a:pt x="1428902" y="40639"/>
                </a:lnTo>
                <a:lnTo>
                  <a:pt x="1426197" y="38100"/>
                </a:lnTo>
                <a:lnTo>
                  <a:pt x="1426400" y="38100"/>
                </a:lnTo>
                <a:lnTo>
                  <a:pt x="1423543" y="35560"/>
                </a:lnTo>
                <a:lnTo>
                  <a:pt x="1423758" y="35560"/>
                </a:lnTo>
                <a:lnTo>
                  <a:pt x="1420761" y="33020"/>
                </a:lnTo>
                <a:lnTo>
                  <a:pt x="1420977" y="33020"/>
                </a:lnTo>
                <a:lnTo>
                  <a:pt x="1417853" y="30479"/>
                </a:lnTo>
                <a:lnTo>
                  <a:pt x="1418082" y="30479"/>
                </a:lnTo>
                <a:lnTo>
                  <a:pt x="1414830" y="27939"/>
                </a:lnTo>
                <a:lnTo>
                  <a:pt x="1415072" y="27939"/>
                </a:lnTo>
                <a:lnTo>
                  <a:pt x="1411693" y="25400"/>
                </a:lnTo>
                <a:lnTo>
                  <a:pt x="1411947" y="25400"/>
                </a:lnTo>
                <a:lnTo>
                  <a:pt x="1408442" y="24129"/>
                </a:lnTo>
                <a:lnTo>
                  <a:pt x="1408709" y="24129"/>
                </a:lnTo>
                <a:lnTo>
                  <a:pt x="1405089" y="21589"/>
                </a:lnTo>
                <a:lnTo>
                  <a:pt x="1405369" y="21589"/>
                </a:lnTo>
                <a:lnTo>
                  <a:pt x="1401648" y="20320"/>
                </a:lnTo>
                <a:lnTo>
                  <a:pt x="1401927" y="20320"/>
                </a:lnTo>
                <a:lnTo>
                  <a:pt x="1398104" y="17779"/>
                </a:lnTo>
                <a:lnTo>
                  <a:pt x="1398384" y="17779"/>
                </a:lnTo>
                <a:lnTo>
                  <a:pt x="1394472" y="16510"/>
                </a:lnTo>
                <a:lnTo>
                  <a:pt x="1394764" y="16510"/>
                </a:lnTo>
                <a:lnTo>
                  <a:pt x="1390764" y="15239"/>
                </a:lnTo>
                <a:lnTo>
                  <a:pt x="1391056" y="15239"/>
                </a:lnTo>
                <a:lnTo>
                  <a:pt x="1386967" y="13970"/>
                </a:lnTo>
                <a:lnTo>
                  <a:pt x="1383411" y="13970"/>
                </a:lnTo>
                <a:lnTo>
                  <a:pt x="1379169" y="12700"/>
                </a:lnTo>
                <a:lnTo>
                  <a:pt x="1415173" y="12700"/>
                </a:lnTo>
                <a:lnTo>
                  <a:pt x="1432623" y="26670"/>
                </a:lnTo>
                <a:lnTo>
                  <a:pt x="1435696" y="29210"/>
                </a:lnTo>
                <a:lnTo>
                  <a:pt x="1451237" y="53339"/>
                </a:lnTo>
                <a:lnTo>
                  <a:pt x="1437335" y="53339"/>
                </a:lnTo>
                <a:lnTo>
                  <a:pt x="1437487" y="54610"/>
                </a:lnTo>
                <a:close/>
              </a:path>
              <a:path w="1459864" h="529589">
                <a:moveTo>
                  <a:pt x="72364" y="15239"/>
                </a:moveTo>
                <a:lnTo>
                  <a:pt x="72669" y="13970"/>
                </a:lnTo>
                <a:lnTo>
                  <a:pt x="76530" y="13970"/>
                </a:lnTo>
                <a:lnTo>
                  <a:pt x="72364" y="15239"/>
                </a:lnTo>
                <a:close/>
              </a:path>
              <a:path w="1459864" h="529589">
                <a:moveTo>
                  <a:pt x="1387271" y="15239"/>
                </a:moveTo>
                <a:lnTo>
                  <a:pt x="1383106" y="13970"/>
                </a:lnTo>
                <a:lnTo>
                  <a:pt x="1386967" y="13970"/>
                </a:lnTo>
                <a:lnTo>
                  <a:pt x="1387271" y="15239"/>
                </a:lnTo>
                <a:close/>
              </a:path>
              <a:path w="1459864" h="529589">
                <a:moveTo>
                  <a:pt x="22148" y="54610"/>
                </a:moveTo>
                <a:lnTo>
                  <a:pt x="22301" y="53339"/>
                </a:lnTo>
                <a:lnTo>
                  <a:pt x="22843" y="53339"/>
                </a:lnTo>
                <a:lnTo>
                  <a:pt x="22148" y="54610"/>
                </a:lnTo>
                <a:close/>
              </a:path>
              <a:path w="1459864" h="529589">
                <a:moveTo>
                  <a:pt x="1459369" y="445770"/>
                </a:moveTo>
                <a:lnTo>
                  <a:pt x="1446618" y="445770"/>
                </a:lnTo>
                <a:lnTo>
                  <a:pt x="1446961" y="440689"/>
                </a:lnTo>
                <a:lnTo>
                  <a:pt x="1447050" y="91439"/>
                </a:lnTo>
                <a:lnTo>
                  <a:pt x="1446936" y="87629"/>
                </a:lnTo>
                <a:lnTo>
                  <a:pt x="1446618" y="83820"/>
                </a:lnTo>
                <a:lnTo>
                  <a:pt x="1446110" y="80010"/>
                </a:lnTo>
                <a:lnTo>
                  <a:pt x="1445399" y="76200"/>
                </a:lnTo>
                <a:lnTo>
                  <a:pt x="1444498" y="72389"/>
                </a:lnTo>
                <a:lnTo>
                  <a:pt x="1443418" y="68579"/>
                </a:lnTo>
                <a:lnTo>
                  <a:pt x="1442148" y="64770"/>
                </a:lnTo>
                <a:lnTo>
                  <a:pt x="1440713" y="60960"/>
                </a:lnTo>
                <a:lnTo>
                  <a:pt x="1439113" y="57150"/>
                </a:lnTo>
                <a:lnTo>
                  <a:pt x="1437335" y="53339"/>
                </a:lnTo>
                <a:lnTo>
                  <a:pt x="1451237" y="53339"/>
                </a:lnTo>
                <a:lnTo>
                  <a:pt x="1452473" y="55879"/>
                </a:lnTo>
                <a:lnTo>
                  <a:pt x="1454137" y="59689"/>
                </a:lnTo>
                <a:lnTo>
                  <a:pt x="1455585" y="64770"/>
                </a:lnTo>
                <a:lnTo>
                  <a:pt x="1456842" y="68579"/>
                </a:lnTo>
                <a:lnTo>
                  <a:pt x="1457871" y="73660"/>
                </a:lnTo>
                <a:lnTo>
                  <a:pt x="1458683" y="77470"/>
                </a:lnTo>
                <a:lnTo>
                  <a:pt x="1459280" y="82550"/>
                </a:lnTo>
                <a:lnTo>
                  <a:pt x="1459636" y="87629"/>
                </a:lnTo>
                <a:lnTo>
                  <a:pt x="1459636" y="441960"/>
                </a:lnTo>
                <a:lnTo>
                  <a:pt x="1459369" y="445770"/>
                </a:lnTo>
                <a:close/>
              </a:path>
              <a:path w="1459864" h="529589">
                <a:moveTo>
                  <a:pt x="12585" y="92710"/>
                </a:moveTo>
                <a:lnTo>
                  <a:pt x="12585" y="91439"/>
                </a:lnTo>
                <a:lnTo>
                  <a:pt x="12585" y="92710"/>
                </a:lnTo>
                <a:close/>
              </a:path>
              <a:path w="1459864" h="529589">
                <a:moveTo>
                  <a:pt x="1447050" y="92710"/>
                </a:moveTo>
                <a:lnTo>
                  <a:pt x="1447022" y="91439"/>
                </a:lnTo>
                <a:lnTo>
                  <a:pt x="1447050" y="92710"/>
                </a:lnTo>
                <a:close/>
              </a:path>
              <a:path w="1459864" h="529589">
                <a:moveTo>
                  <a:pt x="13115" y="445770"/>
                </a:moveTo>
                <a:lnTo>
                  <a:pt x="12979" y="444500"/>
                </a:lnTo>
                <a:lnTo>
                  <a:pt x="13115" y="445770"/>
                </a:lnTo>
                <a:close/>
              </a:path>
              <a:path w="1459864" h="529589">
                <a:moveTo>
                  <a:pt x="1454137" y="468629"/>
                </a:moveTo>
                <a:lnTo>
                  <a:pt x="1440713" y="468629"/>
                </a:lnTo>
                <a:lnTo>
                  <a:pt x="1442262" y="464820"/>
                </a:lnTo>
                <a:lnTo>
                  <a:pt x="1443507" y="461010"/>
                </a:lnTo>
                <a:lnTo>
                  <a:pt x="1444574" y="457200"/>
                </a:lnTo>
                <a:lnTo>
                  <a:pt x="1445463" y="453389"/>
                </a:lnTo>
                <a:lnTo>
                  <a:pt x="1446161" y="449579"/>
                </a:lnTo>
                <a:lnTo>
                  <a:pt x="1446657" y="444500"/>
                </a:lnTo>
                <a:lnTo>
                  <a:pt x="1446618" y="445770"/>
                </a:lnTo>
                <a:lnTo>
                  <a:pt x="1459369" y="445770"/>
                </a:lnTo>
                <a:lnTo>
                  <a:pt x="1459280" y="447039"/>
                </a:lnTo>
                <a:lnTo>
                  <a:pt x="1457871" y="455929"/>
                </a:lnTo>
                <a:lnTo>
                  <a:pt x="1456842" y="459739"/>
                </a:lnTo>
                <a:lnTo>
                  <a:pt x="1455585" y="464820"/>
                </a:lnTo>
                <a:lnTo>
                  <a:pt x="1454137" y="468629"/>
                </a:lnTo>
                <a:close/>
              </a:path>
              <a:path w="1459864" h="529589">
                <a:moveTo>
                  <a:pt x="19371" y="468629"/>
                </a:moveTo>
                <a:lnTo>
                  <a:pt x="18923" y="468629"/>
                </a:lnTo>
                <a:lnTo>
                  <a:pt x="18796" y="467360"/>
                </a:lnTo>
                <a:lnTo>
                  <a:pt x="19371" y="468629"/>
                </a:lnTo>
                <a:close/>
              </a:path>
              <a:path w="1459864" h="529589">
                <a:moveTo>
                  <a:pt x="1439976" y="494029"/>
                </a:moveTo>
                <a:lnTo>
                  <a:pt x="1423543" y="494029"/>
                </a:lnTo>
                <a:lnTo>
                  <a:pt x="1426400" y="490220"/>
                </a:lnTo>
                <a:lnTo>
                  <a:pt x="1426197" y="490220"/>
                </a:lnTo>
                <a:lnTo>
                  <a:pt x="1428902" y="487679"/>
                </a:lnTo>
                <a:lnTo>
                  <a:pt x="1428711" y="487679"/>
                </a:lnTo>
                <a:lnTo>
                  <a:pt x="1431277" y="485139"/>
                </a:lnTo>
                <a:lnTo>
                  <a:pt x="1431086" y="485139"/>
                </a:lnTo>
                <a:lnTo>
                  <a:pt x="1433499" y="481329"/>
                </a:lnTo>
                <a:lnTo>
                  <a:pt x="1433322" y="481329"/>
                </a:lnTo>
                <a:lnTo>
                  <a:pt x="1435569" y="478789"/>
                </a:lnTo>
                <a:lnTo>
                  <a:pt x="1435404" y="478789"/>
                </a:lnTo>
                <a:lnTo>
                  <a:pt x="1437487" y="474979"/>
                </a:lnTo>
                <a:lnTo>
                  <a:pt x="1437335" y="474979"/>
                </a:lnTo>
                <a:lnTo>
                  <a:pt x="1439240" y="471170"/>
                </a:lnTo>
                <a:lnTo>
                  <a:pt x="1440840" y="467360"/>
                </a:lnTo>
                <a:lnTo>
                  <a:pt x="1440713" y="468629"/>
                </a:lnTo>
                <a:lnTo>
                  <a:pt x="1454137" y="468629"/>
                </a:lnTo>
                <a:lnTo>
                  <a:pt x="1452473" y="472439"/>
                </a:lnTo>
                <a:lnTo>
                  <a:pt x="1450619" y="477520"/>
                </a:lnTo>
                <a:lnTo>
                  <a:pt x="1448574" y="481329"/>
                </a:lnTo>
                <a:lnTo>
                  <a:pt x="1446339" y="485139"/>
                </a:lnTo>
                <a:lnTo>
                  <a:pt x="1443926" y="488950"/>
                </a:lnTo>
                <a:lnTo>
                  <a:pt x="1441348" y="492760"/>
                </a:lnTo>
                <a:lnTo>
                  <a:pt x="1439976" y="494029"/>
                </a:lnTo>
                <a:close/>
              </a:path>
              <a:path w="1459864" h="529589">
                <a:moveTo>
                  <a:pt x="36876" y="494029"/>
                </a:moveTo>
                <a:lnTo>
                  <a:pt x="36093" y="494029"/>
                </a:lnTo>
                <a:lnTo>
                  <a:pt x="35877" y="492760"/>
                </a:lnTo>
                <a:lnTo>
                  <a:pt x="36876" y="494029"/>
                </a:lnTo>
                <a:close/>
              </a:path>
              <a:path w="1459864" h="529589">
                <a:moveTo>
                  <a:pt x="1433647" y="501650"/>
                </a:moveTo>
                <a:lnTo>
                  <a:pt x="1414830" y="501650"/>
                </a:lnTo>
                <a:lnTo>
                  <a:pt x="1418082" y="499110"/>
                </a:lnTo>
                <a:lnTo>
                  <a:pt x="1417853" y="499110"/>
                </a:lnTo>
                <a:lnTo>
                  <a:pt x="1420977" y="496570"/>
                </a:lnTo>
                <a:lnTo>
                  <a:pt x="1420761" y="496570"/>
                </a:lnTo>
                <a:lnTo>
                  <a:pt x="1423758" y="492760"/>
                </a:lnTo>
                <a:lnTo>
                  <a:pt x="1423543" y="494029"/>
                </a:lnTo>
                <a:lnTo>
                  <a:pt x="1439976" y="494029"/>
                </a:lnTo>
                <a:lnTo>
                  <a:pt x="1438605" y="495300"/>
                </a:lnTo>
                <a:lnTo>
                  <a:pt x="1435696" y="499110"/>
                </a:lnTo>
                <a:lnTo>
                  <a:pt x="1433647" y="501650"/>
                </a:lnTo>
                <a:close/>
              </a:path>
              <a:path w="1459864" h="529589">
                <a:moveTo>
                  <a:pt x="46253" y="501650"/>
                </a:moveTo>
                <a:lnTo>
                  <a:pt x="44805" y="501650"/>
                </a:lnTo>
                <a:lnTo>
                  <a:pt x="44564" y="500379"/>
                </a:lnTo>
                <a:lnTo>
                  <a:pt x="46253" y="501650"/>
                </a:lnTo>
                <a:close/>
              </a:path>
              <a:path w="1459864" h="529589">
                <a:moveTo>
                  <a:pt x="1413230" y="516889"/>
                </a:moveTo>
                <a:lnTo>
                  <a:pt x="1375168" y="516889"/>
                </a:lnTo>
                <a:lnTo>
                  <a:pt x="1379474" y="515620"/>
                </a:lnTo>
                <a:lnTo>
                  <a:pt x="1383106" y="515620"/>
                </a:lnTo>
                <a:lnTo>
                  <a:pt x="1387271" y="514350"/>
                </a:lnTo>
                <a:lnTo>
                  <a:pt x="1386967" y="514350"/>
                </a:lnTo>
                <a:lnTo>
                  <a:pt x="1391056" y="513079"/>
                </a:lnTo>
                <a:lnTo>
                  <a:pt x="1390764" y="513079"/>
                </a:lnTo>
                <a:lnTo>
                  <a:pt x="1394764" y="511810"/>
                </a:lnTo>
                <a:lnTo>
                  <a:pt x="1394472" y="511810"/>
                </a:lnTo>
                <a:lnTo>
                  <a:pt x="1398384" y="510539"/>
                </a:lnTo>
                <a:lnTo>
                  <a:pt x="1398104" y="510539"/>
                </a:lnTo>
                <a:lnTo>
                  <a:pt x="1401927" y="509270"/>
                </a:lnTo>
                <a:lnTo>
                  <a:pt x="1401648" y="509270"/>
                </a:lnTo>
                <a:lnTo>
                  <a:pt x="1405369" y="506729"/>
                </a:lnTo>
                <a:lnTo>
                  <a:pt x="1405089" y="506729"/>
                </a:lnTo>
                <a:lnTo>
                  <a:pt x="1408709" y="505460"/>
                </a:lnTo>
                <a:lnTo>
                  <a:pt x="1408442" y="505460"/>
                </a:lnTo>
                <a:lnTo>
                  <a:pt x="1411947" y="502920"/>
                </a:lnTo>
                <a:lnTo>
                  <a:pt x="1411693" y="502920"/>
                </a:lnTo>
                <a:lnTo>
                  <a:pt x="1415072" y="500379"/>
                </a:lnTo>
                <a:lnTo>
                  <a:pt x="1414830" y="501650"/>
                </a:lnTo>
                <a:lnTo>
                  <a:pt x="1433647" y="501650"/>
                </a:lnTo>
                <a:lnTo>
                  <a:pt x="1432623" y="502920"/>
                </a:lnTo>
                <a:lnTo>
                  <a:pt x="1429410" y="505460"/>
                </a:lnTo>
                <a:lnTo>
                  <a:pt x="1426057" y="508000"/>
                </a:lnTo>
                <a:lnTo>
                  <a:pt x="1422552" y="511810"/>
                </a:lnTo>
                <a:lnTo>
                  <a:pt x="1418920" y="514350"/>
                </a:lnTo>
                <a:lnTo>
                  <a:pt x="1415173" y="515620"/>
                </a:lnTo>
                <a:lnTo>
                  <a:pt x="1413230" y="516889"/>
                </a:lnTo>
                <a:close/>
              </a:path>
              <a:path w="1459864" h="529589">
                <a:moveTo>
                  <a:pt x="1376603" y="529589"/>
                </a:moveTo>
                <a:lnTo>
                  <a:pt x="83032" y="529589"/>
                </a:lnTo>
                <a:lnTo>
                  <a:pt x="78397" y="528320"/>
                </a:lnTo>
                <a:lnTo>
                  <a:pt x="1381239" y="528320"/>
                </a:lnTo>
                <a:lnTo>
                  <a:pt x="1376603" y="529589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98395" y="572325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/>
                <a:cs typeface="微软雅黑"/>
              </a:rPr>
              <a:t>其他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0194" y="3048037"/>
            <a:ext cx="5990590" cy="3095625"/>
          </a:xfrm>
          <a:custGeom>
            <a:avLst/>
            <a:gdLst/>
            <a:ahLst/>
            <a:cxnLst/>
            <a:rect l="l" t="t" r="r" b="b"/>
            <a:pathLst>
              <a:path w="5990590" h="3095625">
                <a:moveTo>
                  <a:pt x="733945" y="1226781"/>
                </a:moveTo>
                <a:lnTo>
                  <a:pt x="726325" y="1226781"/>
                </a:lnTo>
                <a:lnTo>
                  <a:pt x="726325" y="1591906"/>
                </a:lnTo>
                <a:lnTo>
                  <a:pt x="733945" y="1591906"/>
                </a:lnTo>
                <a:lnTo>
                  <a:pt x="733945" y="1226781"/>
                </a:lnTo>
                <a:close/>
              </a:path>
              <a:path w="5990590" h="3095625">
                <a:moveTo>
                  <a:pt x="1459636" y="2653627"/>
                </a:moveTo>
                <a:lnTo>
                  <a:pt x="1459280" y="2648547"/>
                </a:lnTo>
                <a:lnTo>
                  <a:pt x="1458683" y="2643479"/>
                </a:lnTo>
                <a:lnTo>
                  <a:pt x="1457871" y="2639657"/>
                </a:lnTo>
                <a:lnTo>
                  <a:pt x="1456842" y="2634577"/>
                </a:lnTo>
                <a:lnTo>
                  <a:pt x="1455585" y="2630779"/>
                </a:lnTo>
                <a:lnTo>
                  <a:pt x="1454137" y="2625687"/>
                </a:lnTo>
                <a:lnTo>
                  <a:pt x="1452473" y="2621877"/>
                </a:lnTo>
                <a:lnTo>
                  <a:pt x="1451229" y="2619337"/>
                </a:lnTo>
                <a:lnTo>
                  <a:pt x="1450619" y="2618079"/>
                </a:lnTo>
                <a:lnTo>
                  <a:pt x="1448574" y="2614257"/>
                </a:lnTo>
                <a:lnTo>
                  <a:pt x="1447050" y="2611666"/>
                </a:lnTo>
                <a:lnTo>
                  <a:pt x="1447050" y="2657437"/>
                </a:lnTo>
                <a:lnTo>
                  <a:pt x="1447038" y="2658707"/>
                </a:lnTo>
                <a:lnTo>
                  <a:pt x="1446961" y="3006687"/>
                </a:lnTo>
                <a:lnTo>
                  <a:pt x="1446618" y="3011779"/>
                </a:lnTo>
                <a:lnTo>
                  <a:pt x="1446657" y="3010497"/>
                </a:lnTo>
                <a:lnTo>
                  <a:pt x="1446110" y="3015577"/>
                </a:lnTo>
                <a:lnTo>
                  <a:pt x="1445399" y="3019387"/>
                </a:lnTo>
                <a:lnTo>
                  <a:pt x="1444498" y="3023197"/>
                </a:lnTo>
                <a:lnTo>
                  <a:pt x="1443418" y="3027007"/>
                </a:lnTo>
                <a:lnTo>
                  <a:pt x="1442148" y="3030829"/>
                </a:lnTo>
                <a:lnTo>
                  <a:pt x="1440713" y="3034627"/>
                </a:lnTo>
                <a:lnTo>
                  <a:pt x="1440840" y="3033357"/>
                </a:lnTo>
                <a:lnTo>
                  <a:pt x="1439113" y="3037179"/>
                </a:lnTo>
                <a:lnTo>
                  <a:pt x="1439240" y="3037179"/>
                </a:lnTo>
                <a:lnTo>
                  <a:pt x="1437335" y="3040977"/>
                </a:lnTo>
                <a:lnTo>
                  <a:pt x="1437487" y="3040977"/>
                </a:lnTo>
                <a:lnTo>
                  <a:pt x="1435404" y="3044787"/>
                </a:lnTo>
                <a:lnTo>
                  <a:pt x="1435569" y="3044787"/>
                </a:lnTo>
                <a:lnTo>
                  <a:pt x="1433322" y="3047327"/>
                </a:lnTo>
                <a:lnTo>
                  <a:pt x="1433499" y="3047327"/>
                </a:lnTo>
                <a:lnTo>
                  <a:pt x="1431086" y="3051137"/>
                </a:lnTo>
                <a:lnTo>
                  <a:pt x="1431277" y="3051137"/>
                </a:lnTo>
                <a:lnTo>
                  <a:pt x="1428711" y="3053677"/>
                </a:lnTo>
                <a:lnTo>
                  <a:pt x="1428902" y="3053677"/>
                </a:lnTo>
                <a:lnTo>
                  <a:pt x="1426197" y="3056229"/>
                </a:lnTo>
                <a:lnTo>
                  <a:pt x="1426400" y="3056229"/>
                </a:lnTo>
                <a:lnTo>
                  <a:pt x="1423543" y="3060027"/>
                </a:lnTo>
                <a:lnTo>
                  <a:pt x="1423758" y="3058757"/>
                </a:lnTo>
                <a:lnTo>
                  <a:pt x="1420761" y="3062579"/>
                </a:lnTo>
                <a:lnTo>
                  <a:pt x="1420977" y="3062579"/>
                </a:lnTo>
                <a:lnTo>
                  <a:pt x="1417853" y="3065107"/>
                </a:lnTo>
                <a:lnTo>
                  <a:pt x="1418082" y="3065107"/>
                </a:lnTo>
                <a:lnTo>
                  <a:pt x="1414830" y="3067647"/>
                </a:lnTo>
                <a:lnTo>
                  <a:pt x="1415072" y="3066377"/>
                </a:lnTo>
                <a:lnTo>
                  <a:pt x="1411681" y="3068929"/>
                </a:lnTo>
                <a:lnTo>
                  <a:pt x="1411947" y="3068929"/>
                </a:lnTo>
                <a:lnTo>
                  <a:pt x="1408442" y="3071457"/>
                </a:lnTo>
                <a:lnTo>
                  <a:pt x="1408709" y="3071457"/>
                </a:lnTo>
                <a:lnTo>
                  <a:pt x="1405089" y="3072727"/>
                </a:lnTo>
                <a:lnTo>
                  <a:pt x="1405356" y="3072727"/>
                </a:lnTo>
                <a:lnTo>
                  <a:pt x="1401635" y="3075279"/>
                </a:lnTo>
                <a:lnTo>
                  <a:pt x="1401927" y="3075279"/>
                </a:lnTo>
                <a:lnTo>
                  <a:pt x="1398092" y="3076537"/>
                </a:lnTo>
                <a:lnTo>
                  <a:pt x="1398371" y="3076537"/>
                </a:lnTo>
                <a:lnTo>
                  <a:pt x="1394460" y="3077807"/>
                </a:lnTo>
                <a:lnTo>
                  <a:pt x="1394764" y="3077807"/>
                </a:lnTo>
                <a:lnTo>
                  <a:pt x="1390764" y="3079077"/>
                </a:lnTo>
                <a:lnTo>
                  <a:pt x="1391043" y="3079077"/>
                </a:lnTo>
                <a:lnTo>
                  <a:pt x="1386967" y="3080347"/>
                </a:lnTo>
                <a:lnTo>
                  <a:pt x="1387259" y="3080347"/>
                </a:lnTo>
                <a:lnTo>
                  <a:pt x="1383106" y="3081629"/>
                </a:lnTo>
                <a:lnTo>
                  <a:pt x="1379474" y="3081629"/>
                </a:lnTo>
                <a:lnTo>
                  <a:pt x="1375168" y="3082887"/>
                </a:lnTo>
                <a:lnTo>
                  <a:pt x="84467" y="3082887"/>
                </a:lnTo>
                <a:lnTo>
                  <a:pt x="80162" y="3081629"/>
                </a:lnTo>
                <a:lnTo>
                  <a:pt x="76530" y="3081629"/>
                </a:lnTo>
                <a:lnTo>
                  <a:pt x="72364" y="3080347"/>
                </a:lnTo>
                <a:lnTo>
                  <a:pt x="72669" y="3080347"/>
                </a:lnTo>
                <a:lnTo>
                  <a:pt x="68580" y="3079077"/>
                </a:lnTo>
                <a:lnTo>
                  <a:pt x="68872" y="3079077"/>
                </a:lnTo>
                <a:lnTo>
                  <a:pt x="64871" y="3077807"/>
                </a:lnTo>
                <a:lnTo>
                  <a:pt x="65163" y="3077807"/>
                </a:lnTo>
                <a:lnTo>
                  <a:pt x="61252" y="3076537"/>
                </a:lnTo>
                <a:lnTo>
                  <a:pt x="61531" y="3076537"/>
                </a:lnTo>
                <a:lnTo>
                  <a:pt x="57708" y="3075279"/>
                </a:lnTo>
                <a:lnTo>
                  <a:pt x="57988" y="3075279"/>
                </a:lnTo>
                <a:lnTo>
                  <a:pt x="54267" y="3072727"/>
                </a:lnTo>
                <a:lnTo>
                  <a:pt x="54546" y="3072727"/>
                </a:lnTo>
                <a:lnTo>
                  <a:pt x="50927" y="3071457"/>
                </a:lnTo>
                <a:lnTo>
                  <a:pt x="51193" y="3071457"/>
                </a:lnTo>
                <a:lnTo>
                  <a:pt x="47688" y="3068929"/>
                </a:lnTo>
                <a:lnTo>
                  <a:pt x="47942" y="3068929"/>
                </a:lnTo>
                <a:lnTo>
                  <a:pt x="46253" y="3067647"/>
                </a:lnTo>
                <a:lnTo>
                  <a:pt x="44564" y="3066377"/>
                </a:lnTo>
                <a:lnTo>
                  <a:pt x="44805" y="3067647"/>
                </a:lnTo>
                <a:lnTo>
                  <a:pt x="41554" y="3065107"/>
                </a:lnTo>
                <a:lnTo>
                  <a:pt x="41783" y="3065107"/>
                </a:lnTo>
                <a:lnTo>
                  <a:pt x="38658" y="3062579"/>
                </a:lnTo>
                <a:lnTo>
                  <a:pt x="38874" y="3062579"/>
                </a:lnTo>
                <a:lnTo>
                  <a:pt x="36868" y="3060027"/>
                </a:lnTo>
                <a:lnTo>
                  <a:pt x="35877" y="3058757"/>
                </a:lnTo>
                <a:lnTo>
                  <a:pt x="36093" y="3060027"/>
                </a:lnTo>
                <a:lnTo>
                  <a:pt x="33235" y="3056229"/>
                </a:lnTo>
                <a:lnTo>
                  <a:pt x="33439" y="3056229"/>
                </a:lnTo>
                <a:lnTo>
                  <a:pt x="30734" y="3053677"/>
                </a:lnTo>
                <a:lnTo>
                  <a:pt x="30924" y="3053677"/>
                </a:lnTo>
                <a:lnTo>
                  <a:pt x="28359" y="3051137"/>
                </a:lnTo>
                <a:lnTo>
                  <a:pt x="28549" y="3051137"/>
                </a:lnTo>
                <a:lnTo>
                  <a:pt x="26136" y="3047327"/>
                </a:lnTo>
                <a:lnTo>
                  <a:pt x="26314" y="3047327"/>
                </a:lnTo>
                <a:lnTo>
                  <a:pt x="24066" y="3044787"/>
                </a:lnTo>
                <a:lnTo>
                  <a:pt x="24231" y="3044787"/>
                </a:lnTo>
                <a:lnTo>
                  <a:pt x="22148" y="3040977"/>
                </a:lnTo>
                <a:lnTo>
                  <a:pt x="22301" y="3040977"/>
                </a:lnTo>
                <a:lnTo>
                  <a:pt x="20396" y="3037179"/>
                </a:lnTo>
                <a:lnTo>
                  <a:pt x="20523" y="3037179"/>
                </a:lnTo>
                <a:lnTo>
                  <a:pt x="19367" y="3034627"/>
                </a:lnTo>
                <a:lnTo>
                  <a:pt x="18796" y="3033357"/>
                </a:lnTo>
                <a:lnTo>
                  <a:pt x="18923" y="3034627"/>
                </a:lnTo>
                <a:lnTo>
                  <a:pt x="17373" y="3030829"/>
                </a:lnTo>
                <a:lnTo>
                  <a:pt x="16129" y="3027007"/>
                </a:lnTo>
                <a:lnTo>
                  <a:pt x="15062" y="3023197"/>
                </a:lnTo>
                <a:lnTo>
                  <a:pt x="14173" y="3019387"/>
                </a:lnTo>
                <a:lnTo>
                  <a:pt x="13474" y="3015577"/>
                </a:lnTo>
                <a:lnTo>
                  <a:pt x="13106" y="3011779"/>
                </a:lnTo>
                <a:lnTo>
                  <a:pt x="12979" y="3010497"/>
                </a:lnTo>
                <a:lnTo>
                  <a:pt x="13017" y="3011779"/>
                </a:lnTo>
                <a:lnTo>
                  <a:pt x="12674" y="3006687"/>
                </a:lnTo>
                <a:lnTo>
                  <a:pt x="12585" y="2658707"/>
                </a:lnTo>
                <a:lnTo>
                  <a:pt x="12611" y="2657437"/>
                </a:lnTo>
                <a:lnTo>
                  <a:pt x="12700" y="2653627"/>
                </a:lnTo>
                <a:lnTo>
                  <a:pt x="13017" y="2649829"/>
                </a:lnTo>
                <a:lnTo>
                  <a:pt x="13525" y="2646007"/>
                </a:lnTo>
                <a:lnTo>
                  <a:pt x="14236" y="2642197"/>
                </a:lnTo>
                <a:lnTo>
                  <a:pt x="15138" y="2638387"/>
                </a:lnTo>
                <a:lnTo>
                  <a:pt x="16217" y="2634577"/>
                </a:lnTo>
                <a:lnTo>
                  <a:pt x="17487" y="2630779"/>
                </a:lnTo>
                <a:lnTo>
                  <a:pt x="18923" y="2626957"/>
                </a:lnTo>
                <a:lnTo>
                  <a:pt x="18796" y="2626957"/>
                </a:lnTo>
                <a:lnTo>
                  <a:pt x="20523" y="2623147"/>
                </a:lnTo>
                <a:lnTo>
                  <a:pt x="20396" y="2623147"/>
                </a:lnTo>
                <a:lnTo>
                  <a:pt x="22301" y="2619337"/>
                </a:lnTo>
                <a:lnTo>
                  <a:pt x="22148" y="2620607"/>
                </a:lnTo>
                <a:lnTo>
                  <a:pt x="22834" y="2619337"/>
                </a:lnTo>
                <a:lnTo>
                  <a:pt x="24231" y="2616797"/>
                </a:lnTo>
                <a:lnTo>
                  <a:pt x="24066" y="2616797"/>
                </a:lnTo>
                <a:lnTo>
                  <a:pt x="26314" y="2612987"/>
                </a:lnTo>
                <a:lnTo>
                  <a:pt x="26136" y="2612987"/>
                </a:lnTo>
                <a:lnTo>
                  <a:pt x="28549" y="2610447"/>
                </a:lnTo>
                <a:lnTo>
                  <a:pt x="28359" y="2610447"/>
                </a:lnTo>
                <a:lnTo>
                  <a:pt x="30924" y="2606637"/>
                </a:lnTo>
                <a:lnTo>
                  <a:pt x="30734" y="2606637"/>
                </a:lnTo>
                <a:lnTo>
                  <a:pt x="33439" y="2604097"/>
                </a:lnTo>
                <a:lnTo>
                  <a:pt x="33235" y="2604097"/>
                </a:lnTo>
                <a:lnTo>
                  <a:pt x="36093" y="2601557"/>
                </a:lnTo>
                <a:lnTo>
                  <a:pt x="35877" y="2601557"/>
                </a:lnTo>
                <a:lnTo>
                  <a:pt x="38874" y="2599029"/>
                </a:lnTo>
                <a:lnTo>
                  <a:pt x="38658" y="2599029"/>
                </a:lnTo>
                <a:lnTo>
                  <a:pt x="41783" y="2596477"/>
                </a:lnTo>
                <a:lnTo>
                  <a:pt x="41554" y="2596477"/>
                </a:lnTo>
                <a:lnTo>
                  <a:pt x="44805" y="2593937"/>
                </a:lnTo>
                <a:lnTo>
                  <a:pt x="44564" y="2593937"/>
                </a:lnTo>
                <a:lnTo>
                  <a:pt x="47942" y="2591397"/>
                </a:lnTo>
                <a:lnTo>
                  <a:pt x="47688" y="2591397"/>
                </a:lnTo>
                <a:lnTo>
                  <a:pt x="51193" y="2590127"/>
                </a:lnTo>
                <a:lnTo>
                  <a:pt x="50927" y="2590127"/>
                </a:lnTo>
                <a:lnTo>
                  <a:pt x="54546" y="2587587"/>
                </a:lnTo>
                <a:lnTo>
                  <a:pt x="54267" y="2587587"/>
                </a:lnTo>
                <a:lnTo>
                  <a:pt x="57988" y="2586329"/>
                </a:lnTo>
                <a:lnTo>
                  <a:pt x="57708" y="2586329"/>
                </a:lnTo>
                <a:lnTo>
                  <a:pt x="61531" y="2583777"/>
                </a:lnTo>
                <a:lnTo>
                  <a:pt x="61252" y="2583777"/>
                </a:lnTo>
                <a:lnTo>
                  <a:pt x="65163" y="2582507"/>
                </a:lnTo>
                <a:lnTo>
                  <a:pt x="64871" y="2582507"/>
                </a:lnTo>
                <a:lnTo>
                  <a:pt x="68872" y="2581237"/>
                </a:lnTo>
                <a:lnTo>
                  <a:pt x="68580" y="2581237"/>
                </a:lnTo>
                <a:lnTo>
                  <a:pt x="72669" y="2579979"/>
                </a:lnTo>
                <a:lnTo>
                  <a:pt x="72364" y="2581237"/>
                </a:lnTo>
                <a:lnTo>
                  <a:pt x="76530" y="2579979"/>
                </a:lnTo>
                <a:lnTo>
                  <a:pt x="76225" y="2579979"/>
                </a:lnTo>
                <a:lnTo>
                  <a:pt x="80467" y="2578697"/>
                </a:lnTo>
                <a:lnTo>
                  <a:pt x="726325" y="2578697"/>
                </a:lnTo>
                <a:lnTo>
                  <a:pt x="726325" y="2581237"/>
                </a:lnTo>
                <a:lnTo>
                  <a:pt x="733945" y="2581237"/>
                </a:lnTo>
                <a:lnTo>
                  <a:pt x="733945" y="2578697"/>
                </a:lnTo>
                <a:lnTo>
                  <a:pt x="1379169" y="2578697"/>
                </a:lnTo>
                <a:lnTo>
                  <a:pt x="1383411" y="2579979"/>
                </a:lnTo>
                <a:lnTo>
                  <a:pt x="1383106" y="2579979"/>
                </a:lnTo>
                <a:lnTo>
                  <a:pt x="1387259" y="2581237"/>
                </a:lnTo>
                <a:lnTo>
                  <a:pt x="1386967" y="2579979"/>
                </a:lnTo>
                <a:lnTo>
                  <a:pt x="1391043" y="2581237"/>
                </a:lnTo>
                <a:lnTo>
                  <a:pt x="1390764" y="2581237"/>
                </a:lnTo>
                <a:lnTo>
                  <a:pt x="1394764" y="2582507"/>
                </a:lnTo>
                <a:lnTo>
                  <a:pt x="1394460" y="2582507"/>
                </a:lnTo>
                <a:lnTo>
                  <a:pt x="1398371" y="2583777"/>
                </a:lnTo>
                <a:lnTo>
                  <a:pt x="1398092" y="2583777"/>
                </a:lnTo>
                <a:lnTo>
                  <a:pt x="1401927" y="2586329"/>
                </a:lnTo>
                <a:lnTo>
                  <a:pt x="1401635" y="2586329"/>
                </a:lnTo>
                <a:lnTo>
                  <a:pt x="1405356" y="2587587"/>
                </a:lnTo>
                <a:lnTo>
                  <a:pt x="1405089" y="2587587"/>
                </a:lnTo>
                <a:lnTo>
                  <a:pt x="1408709" y="2590127"/>
                </a:lnTo>
                <a:lnTo>
                  <a:pt x="1408442" y="2590127"/>
                </a:lnTo>
                <a:lnTo>
                  <a:pt x="1411947" y="2591397"/>
                </a:lnTo>
                <a:lnTo>
                  <a:pt x="1411681" y="2591397"/>
                </a:lnTo>
                <a:lnTo>
                  <a:pt x="1415072" y="2593937"/>
                </a:lnTo>
                <a:lnTo>
                  <a:pt x="1414830" y="2593937"/>
                </a:lnTo>
                <a:lnTo>
                  <a:pt x="1418082" y="2596477"/>
                </a:lnTo>
                <a:lnTo>
                  <a:pt x="1417853" y="2596477"/>
                </a:lnTo>
                <a:lnTo>
                  <a:pt x="1420977" y="2599029"/>
                </a:lnTo>
                <a:lnTo>
                  <a:pt x="1420761" y="2599029"/>
                </a:lnTo>
                <a:lnTo>
                  <a:pt x="1423758" y="2601557"/>
                </a:lnTo>
                <a:lnTo>
                  <a:pt x="1423543" y="2601557"/>
                </a:lnTo>
                <a:lnTo>
                  <a:pt x="1426400" y="2604097"/>
                </a:lnTo>
                <a:lnTo>
                  <a:pt x="1426197" y="2604097"/>
                </a:lnTo>
                <a:lnTo>
                  <a:pt x="1428902" y="2606637"/>
                </a:lnTo>
                <a:lnTo>
                  <a:pt x="1428711" y="2606637"/>
                </a:lnTo>
                <a:lnTo>
                  <a:pt x="1431277" y="2610447"/>
                </a:lnTo>
                <a:lnTo>
                  <a:pt x="1431086" y="2610447"/>
                </a:lnTo>
                <a:lnTo>
                  <a:pt x="1433499" y="2612987"/>
                </a:lnTo>
                <a:lnTo>
                  <a:pt x="1433322" y="2612987"/>
                </a:lnTo>
                <a:lnTo>
                  <a:pt x="1435569" y="2616797"/>
                </a:lnTo>
                <a:lnTo>
                  <a:pt x="1435404" y="2616797"/>
                </a:lnTo>
                <a:lnTo>
                  <a:pt x="1437487" y="2620607"/>
                </a:lnTo>
                <a:lnTo>
                  <a:pt x="1437335" y="2619337"/>
                </a:lnTo>
                <a:lnTo>
                  <a:pt x="1439240" y="2623147"/>
                </a:lnTo>
                <a:lnTo>
                  <a:pt x="1439113" y="2623147"/>
                </a:lnTo>
                <a:lnTo>
                  <a:pt x="1440840" y="2626957"/>
                </a:lnTo>
                <a:lnTo>
                  <a:pt x="1440713" y="2626957"/>
                </a:lnTo>
                <a:lnTo>
                  <a:pt x="1442262" y="2630779"/>
                </a:lnTo>
                <a:lnTo>
                  <a:pt x="1443507" y="2634577"/>
                </a:lnTo>
                <a:lnTo>
                  <a:pt x="1444574" y="2638387"/>
                </a:lnTo>
                <a:lnTo>
                  <a:pt x="1445463" y="2642197"/>
                </a:lnTo>
                <a:lnTo>
                  <a:pt x="1446161" y="2646007"/>
                </a:lnTo>
                <a:lnTo>
                  <a:pt x="1446657" y="2649829"/>
                </a:lnTo>
                <a:lnTo>
                  <a:pt x="1446961" y="2653627"/>
                </a:lnTo>
                <a:lnTo>
                  <a:pt x="1447050" y="2657437"/>
                </a:lnTo>
                <a:lnTo>
                  <a:pt x="1447050" y="2611666"/>
                </a:lnTo>
                <a:lnTo>
                  <a:pt x="1432623" y="2592679"/>
                </a:lnTo>
                <a:lnTo>
                  <a:pt x="1429410" y="2588857"/>
                </a:lnTo>
                <a:lnTo>
                  <a:pt x="1407299" y="2574887"/>
                </a:lnTo>
                <a:lnTo>
                  <a:pt x="1403197" y="2572347"/>
                </a:lnTo>
                <a:lnTo>
                  <a:pt x="1390281" y="2568537"/>
                </a:lnTo>
                <a:lnTo>
                  <a:pt x="1381239" y="2565997"/>
                </a:lnTo>
                <a:lnTo>
                  <a:pt x="733945" y="2565997"/>
                </a:lnTo>
                <a:lnTo>
                  <a:pt x="733945" y="2109432"/>
                </a:lnTo>
                <a:lnTo>
                  <a:pt x="726325" y="2109432"/>
                </a:lnTo>
                <a:lnTo>
                  <a:pt x="726325" y="2565997"/>
                </a:lnTo>
                <a:lnTo>
                  <a:pt x="78397" y="2565997"/>
                </a:lnTo>
                <a:lnTo>
                  <a:pt x="64960" y="2569807"/>
                </a:lnTo>
                <a:lnTo>
                  <a:pt x="56438" y="2572347"/>
                </a:lnTo>
                <a:lnTo>
                  <a:pt x="52336" y="2574887"/>
                </a:lnTo>
                <a:lnTo>
                  <a:pt x="48348" y="2576157"/>
                </a:lnTo>
                <a:lnTo>
                  <a:pt x="27012" y="2592679"/>
                </a:lnTo>
                <a:lnTo>
                  <a:pt x="23939" y="2595207"/>
                </a:lnTo>
                <a:lnTo>
                  <a:pt x="4051" y="2630779"/>
                </a:lnTo>
                <a:lnTo>
                  <a:pt x="2794" y="2634577"/>
                </a:lnTo>
                <a:lnTo>
                  <a:pt x="1765" y="2639657"/>
                </a:lnTo>
                <a:lnTo>
                  <a:pt x="952" y="2643479"/>
                </a:lnTo>
                <a:lnTo>
                  <a:pt x="355" y="2648547"/>
                </a:lnTo>
                <a:lnTo>
                  <a:pt x="0" y="2653627"/>
                </a:lnTo>
                <a:lnTo>
                  <a:pt x="0" y="3007957"/>
                </a:lnTo>
                <a:lnTo>
                  <a:pt x="355" y="3013037"/>
                </a:lnTo>
                <a:lnTo>
                  <a:pt x="1765" y="3021927"/>
                </a:lnTo>
                <a:lnTo>
                  <a:pt x="2794" y="3025737"/>
                </a:lnTo>
                <a:lnTo>
                  <a:pt x="4051" y="3030829"/>
                </a:lnTo>
                <a:lnTo>
                  <a:pt x="5499" y="3034627"/>
                </a:lnTo>
                <a:lnTo>
                  <a:pt x="7162" y="3038437"/>
                </a:lnTo>
                <a:lnTo>
                  <a:pt x="9017" y="3043529"/>
                </a:lnTo>
                <a:lnTo>
                  <a:pt x="21031" y="3061297"/>
                </a:lnTo>
                <a:lnTo>
                  <a:pt x="23939" y="3065107"/>
                </a:lnTo>
                <a:lnTo>
                  <a:pt x="27012" y="3068929"/>
                </a:lnTo>
                <a:lnTo>
                  <a:pt x="30226" y="3071457"/>
                </a:lnTo>
                <a:lnTo>
                  <a:pt x="33578" y="3073997"/>
                </a:lnTo>
                <a:lnTo>
                  <a:pt x="37084" y="3077807"/>
                </a:lnTo>
                <a:lnTo>
                  <a:pt x="40703" y="3080347"/>
                </a:lnTo>
                <a:lnTo>
                  <a:pt x="44462" y="3081629"/>
                </a:lnTo>
                <a:lnTo>
                  <a:pt x="48348" y="3084157"/>
                </a:lnTo>
                <a:lnTo>
                  <a:pt x="52336" y="3086697"/>
                </a:lnTo>
                <a:lnTo>
                  <a:pt x="56438" y="3087979"/>
                </a:lnTo>
                <a:lnTo>
                  <a:pt x="60655" y="3090507"/>
                </a:lnTo>
                <a:lnTo>
                  <a:pt x="73837" y="3094329"/>
                </a:lnTo>
                <a:lnTo>
                  <a:pt x="78397" y="3094329"/>
                </a:lnTo>
                <a:lnTo>
                  <a:pt x="83032" y="3095587"/>
                </a:lnTo>
                <a:lnTo>
                  <a:pt x="1376603" y="3095587"/>
                </a:lnTo>
                <a:lnTo>
                  <a:pt x="1381239" y="3094329"/>
                </a:lnTo>
                <a:lnTo>
                  <a:pt x="1385798" y="3094329"/>
                </a:lnTo>
                <a:lnTo>
                  <a:pt x="1398981" y="3090507"/>
                </a:lnTo>
                <a:lnTo>
                  <a:pt x="1403197" y="3087979"/>
                </a:lnTo>
                <a:lnTo>
                  <a:pt x="1407299" y="3086697"/>
                </a:lnTo>
                <a:lnTo>
                  <a:pt x="1411287" y="3084157"/>
                </a:lnTo>
                <a:lnTo>
                  <a:pt x="1413230" y="3082887"/>
                </a:lnTo>
                <a:lnTo>
                  <a:pt x="1415161" y="3081629"/>
                </a:lnTo>
                <a:lnTo>
                  <a:pt x="1418920" y="3080347"/>
                </a:lnTo>
                <a:lnTo>
                  <a:pt x="1422552" y="3077807"/>
                </a:lnTo>
                <a:lnTo>
                  <a:pt x="1426057" y="3073997"/>
                </a:lnTo>
                <a:lnTo>
                  <a:pt x="1429410" y="3071457"/>
                </a:lnTo>
                <a:lnTo>
                  <a:pt x="1432623" y="3068929"/>
                </a:lnTo>
                <a:lnTo>
                  <a:pt x="1433639" y="3067647"/>
                </a:lnTo>
                <a:lnTo>
                  <a:pt x="1435696" y="3065107"/>
                </a:lnTo>
                <a:lnTo>
                  <a:pt x="1438605" y="3061297"/>
                </a:lnTo>
                <a:lnTo>
                  <a:pt x="1439976" y="3060027"/>
                </a:lnTo>
                <a:lnTo>
                  <a:pt x="1441348" y="3058757"/>
                </a:lnTo>
                <a:lnTo>
                  <a:pt x="1452473" y="3038437"/>
                </a:lnTo>
                <a:lnTo>
                  <a:pt x="1454137" y="3034627"/>
                </a:lnTo>
                <a:lnTo>
                  <a:pt x="1455585" y="3030829"/>
                </a:lnTo>
                <a:lnTo>
                  <a:pt x="1456842" y="3025737"/>
                </a:lnTo>
                <a:lnTo>
                  <a:pt x="1457871" y="3021927"/>
                </a:lnTo>
                <a:lnTo>
                  <a:pt x="1459280" y="3013037"/>
                </a:lnTo>
                <a:lnTo>
                  <a:pt x="1459369" y="3011779"/>
                </a:lnTo>
                <a:lnTo>
                  <a:pt x="1459636" y="3007957"/>
                </a:lnTo>
                <a:lnTo>
                  <a:pt x="1459636" y="2653627"/>
                </a:lnTo>
                <a:close/>
              </a:path>
              <a:path w="5990590" h="3095625">
                <a:moveTo>
                  <a:pt x="5990475" y="2823172"/>
                </a:moveTo>
                <a:lnTo>
                  <a:pt x="5983935" y="2819425"/>
                </a:lnTo>
                <a:lnTo>
                  <a:pt x="5908268" y="2776055"/>
                </a:lnTo>
                <a:lnTo>
                  <a:pt x="5906859" y="2775585"/>
                </a:lnTo>
                <a:lnTo>
                  <a:pt x="5905373" y="2775686"/>
                </a:lnTo>
                <a:lnTo>
                  <a:pt x="5904039" y="2776347"/>
                </a:lnTo>
                <a:lnTo>
                  <a:pt x="5903074" y="2777477"/>
                </a:lnTo>
                <a:lnTo>
                  <a:pt x="5902591" y="2778887"/>
                </a:lnTo>
                <a:lnTo>
                  <a:pt x="5902693" y="2780360"/>
                </a:lnTo>
                <a:lnTo>
                  <a:pt x="5903353" y="2781693"/>
                </a:lnTo>
                <a:lnTo>
                  <a:pt x="5904484" y="2782671"/>
                </a:lnTo>
                <a:lnTo>
                  <a:pt x="5968784" y="2819539"/>
                </a:lnTo>
                <a:lnTo>
                  <a:pt x="4834115" y="2828252"/>
                </a:lnTo>
                <a:lnTo>
                  <a:pt x="4834166" y="2835872"/>
                </a:lnTo>
                <a:lnTo>
                  <a:pt x="5968835" y="2827159"/>
                </a:lnTo>
                <a:lnTo>
                  <a:pt x="5905119" y="2864993"/>
                </a:lnTo>
                <a:lnTo>
                  <a:pt x="5904014" y="2865983"/>
                </a:lnTo>
                <a:lnTo>
                  <a:pt x="5903366" y="2867317"/>
                </a:lnTo>
                <a:lnTo>
                  <a:pt x="5903290" y="2868803"/>
                </a:lnTo>
                <a:lnTo>
                  <a:pt x="5903785" y="2870212"/>
                </a:lnTo>
                <a:lnTo>
                  <a:pt x="5904776" y="2871317"/>
                </a:lnTo>
                <a:lnTo>
                  <a:pt x="5906122" y="2871952"/>
                </a:lnTo>
                <a:lnTo>
                  <a:pt x="5907595" y="2872028"/>
                </a:lnTo>
                <a:lnTo>
                  <a:pt x="5909005" y="2871546"/>
                </a:lnTo>
                <a:lnTo>
                  <a:pt x="5990475" y="2823172"/>
                </a:lnTo>
                <a:close/>
              </a:path>
              <a:path w="5990590" h="3095625">
                <a:moveTo>
                  <a:pt x="5990475" y="47586"/>
                </a:moveTo>
                <a:lnTo>
                  <a:pt x="5983935" y="43840"/>
                </a:lnTo>
                <a:lnTo>
                  <a:pt x="5908268" y="482"/>
                </a:lnTo>
                <a:lnTo>
                  <a:pt x="5906859" y="0"/>
                </a:lnTo>
                <a:lnTo>
                  <a:pt x="5905373" y="101"/>
                </a:lnTo>
                <a:lnTo>
                  <a:pt x="5904039" y="762"/>
                </a:lnTo>
                <a:lnTo>
                  <a:pt x="5903074" y="1892"/>
                </a:lnTo>
                <a:lnTo>
                  <a:pt x="5902591" y="3302"/>
                </a:lnTo>
                <a:lnTo>
                  <a:pt x="5902693" y="4775"/>
                </a:lnTo>
                <a:lnTo>
                  <a:pt x="5903353" y="6108"/>
                </a:lnTo>
                <a:lnTo>
                  <a:pt x="5904484" y="7086"/>
                </a:lnTo>
                <a:lnTo>
                  <a:pt x="5968784" y="43954"/>
                </a:lnTo>
                <a:lnTo>
                  <a:pt x="4834115" y="52666"/>
                </a:lnTo>
                <a:lnTo>
                  <a:pt x="4834166" y="60286"/>
                </a:lnTo>
                <a:lnTo>
                  <a:pt x="5968835" y="51574"/>
                </a:lnTo>
                <a:lnTo>
                  <a:pt x="5905119" y="89408"/>
                </a:lnTo>
                <a:lnTo>
                  <a:pt x="5904014" y="90398"/>
                </a:lnTo>
                <a:lnTo>
                  <a:pt x="5903366" y="91732"/>
                </a:lnTo>
                <a:lnTo>
                  <a:pt x="5903290" y="93218"/>
                </a:lnTo>
                <a:lnTo>
                  <a:pt x="5903785" y="94627"/>
                </a:lnTo>
                <a:lnTo>
                  <a:pt x="5904776" y="95732"/>
                </a:lnTo>
                <a:lnTo>
                  <a:pt x="5906122" y="96367"/>
                </a:lnTo>
                <a:lnTo>
                  <a:pt x="5907595" y="96456"/>
                </a:lnTo>
                <a:lnTo>
                  <a:pt x="5909005" y="95961"/>
                </a:lnTo>
                <a:lnTo>
                  <a:pt x="5990475" y="47586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74480" y="2845435"/>
            <a:ext cx="124396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卖家活动页</a:t>
            </a:r>
            <a:r>
              <a:rPr sz="1600" spc="-5" dirty="0">
                <a:latin typeface="微软雅黑"/>
                <a:cs typeface="微软雅黑"/>
              </a:rPr>
              <a:t>面</a:t>
            </a:r>
            <a:endParaRPr sz="1600">
              <a:latin typeface="微软雅黑"/>
              <a:cs typeface="微软雅黑"/>
            </a:endParaRPr>
          </a:p>
          <a:p>
            <a:pPr marL="40640" algn="ctr">
              <a:lnSpc>
                <a:spcPct val="100000"/>
              </a:lnSpc>
              <a:spcBef>
                <a:spcPts val="1035"/>
              </a:spcBef>
            </a:pPr>
            <a:r>
              <a:rPr sz="14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400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4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30005" y="3752214"/>
            <a:ext cx="1852295" cy="1459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微软雅黑"/>
                <a:cs typeface="微软雅黑"/>
              </a:rPr>
              <a:t>硬广位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dirty="0">
                <a:latin typeface="微软雅黑"/>
                <a:cs typeface="微软雅黑"/>
              </a:rPr>
              <a:t>果园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弹窗</a:t>
            </a:r>
            <a:r>
              <a:rPr sz="1600" spc="-5" dirty="0">
                <a:latin typeface="微软雅黑"/>
                <a:cs typeface="微软雅黑"/>
              </a:rPr>
              <a:t>等</a:t>
            </a:r>
            <a:endParaRPr sz="1600">
              <a:latin typeface="微软雅黑"/>
              <a:cs typeface="微软雅黑"/>
            </a:endParaRPr>
          </a:p>
          <a:p>
            <a:pPr marR="185420" algn="ctr">
              <a:lnSpc>
                <a:spcPct val="100000"/>
              </a:lnSpc>
              <a:spcBef>
                <a:spcPts val="1775"/>
              </a:spcBef>
            </a:pPr>
            <a:r>
              <a:rPr sz="14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400" dirty="0">
                <a:solidFill>
                  <a:srgbClr val="AEABAB"/>
                </a:solidFill>
                <a:latin typeface="Calibri"/>
                <a:cs typeface="Calibri"/>
              </a:rPr>
              <a:t>75</a:t>
            </a:r>
            <a:r>
              <a:rPr sz="1400" spc="2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  <a:p>
            <a:pPr marR="202565" algn="ctr">
              <a:lnSpc>
                <a:spcPct val="100000"/>
              </a:lnSpc>
              <a:spcBef>
                <a:spcPts val="1510"/>
              </a:spcBef>
            </a:pPr>
            <a:r>
              <a:rPr sz="1600" dirty="0">
                <a:latin typeface="微软雅黑"/>
                <a:cs typeface="微软雅黑"/>
              </a:rPr>
              <a:t>海</a:t>
            </a:r>
            <a:r>
              <a:rPr sz="1600" spc="-5" dirty="0">
                <a:latin typeface="微软雅黑"/>
                <a:cs typeface="微软雅黑"/>
              </a:rPr>
              <a:t>报</a:t>
            </a:r>
            <a:endParaRPr sz="1600">
              <a:latin typeface="微软雅黑"/>
              <a:cs typeface="微软雅黑"/>
            </a:endParaRPr>
          </a:p>
          <a:p>
            <a:pPr marR="200660" algn="ctr">
              <a:lnSpc>
                <a:spcPct val="100000"/>
              </a:lnSpc>
              <a:spcBef>
                <a:spcPts val="810"/>
              </a:spcBef>
            </a:pPr>
            <a:r>
              <a:rPr sz="14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400" dirty="0">
                <a:solidFill>
                  <a:srgbClr val="AEABAB"/>
                </a:solidFill>
                <a:latin typeface="Calibri"/>
                <a:cs typeface="Calibri"/>
              </a:rPr>
              <a:t>27</a:t>
            </a:r>
            <a:r>
              <a:rPr sz="1400" spc="29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1009" y="5466012"/>
            <a:ext cx="907415" cy="6826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30"/>
              </a:spcBef>
            </a:pPr>
            <a:r>
              <a:rPr sz="1600" dirty="0">
                <a:latin typeface="微软雅黑"/>
                <a:cs typeface="微软雅黑"/>
              </a:rPr>
              <a:t>自然流</a:t>
            </a:r>
            <a:r>
              <a:rPr sz="1600" spc="-5" dirty="0">
                <a:latin typeface="微软雅黑"/>
                <a:cs typeface="微软雅黑"/>
              </a:rPr>
              <a:t>量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solidFill>
                  <a:srgbClr val="AEABAB"/>
                </a:solidFill>
                <a:latin typeface="微软雅黑"/>
                <a:cs typeface="微软雅黑"/>
              </a:rPr>
              <a:t>报名：</a:t>
            </a:r>
            <a:r>
              <a:rPr sz="1400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400" spc="2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AEABAB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95965" y="4088765"/>
            <a:ext cx="424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35</a:t>
            </a:r>
            <a:r>
              <a:rPr sz="1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F0000"/>
                </a:solidFill>
                <a:latin typeface="微软雅黑"/>
                <a:cs typeface="微软雅黑"/>
              </a:rPr>
              <a:t>人</a:t>
            </a:r>
            <a:endParaRPr sz="1400">
              <a:latin typeface="微软雅黑"/>
              <a:cs typeface="微软雅黑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218419" y="4030979"/>
            <a:ext cx="603885" cy="480695"/>
            <a:chOff x="10218419" y="4030979"/>
            <a:chExt cx="603885" cy="480695"/>
          </a:xfrm>
        </p:grpSpPr>
        <p:sp>
          <p:nvSpPr>
            <p:cNvPr id="27" name="object 27"/>
            <p:cNvSpPr/>
            <p:nvPr/>
          </p:nvSpPr>
          <p:spPr>
            <a:xfrm>
              <a:off x="10398251" y="4296155"/>
              <a:ext cx="424180" cy="215265"/>
            </a:xfrm>
            <a:custGeom>
              <a:avLst/>
              <a:gdLst/>
              <a:ahLst/>
              <a:cxnLst/>
              <a:rect l="l" t="t" r="r" b="b"/>
              <a:pathLst>
                <a:path w="424179" h="215264">
                  <a:moveTo>
                    <a:pt x="140967" y="215110"/>
                  </a:moveTo>
                  <a:lnTo>
                    <a:pt x="104454" y="208047"/>
                  </a:lnTo>
                  <a:lnTo>
                    <a:pt x="71627" y="192024"/>
                  </a:lnTo>
                  <a:lnTo>
                    <a:pt x="0" y="143256"/>
                  </a:lnTo>
                  <a:lnTo>
                    <a:pt x="32795" y="159440"/>
                  </a:lnTo>
                  <a:lnTo>
                    <a:pt x="69287" y="166634"/>
                  </a:lnTo>
                  <a:lnTo>
                    <a:pt x="108576" y="165253"/>
                  </a:lnTo>
                  <a:lnTo>
                    <a:pt x="149761" y="155709"/>
                  </a:lnTo>
                  <a:lnTo>
                    <a:pt x="191943" y="138418"/>
                  </a:lnTo>
                  <a:lnTo>
                    <a:pt x="234222" y="113793"/>
                  </a:lnTo>
                  <a:lnTo>
                    <a:pt x="275696" y="82247"/>
                  </a:lnTo>
                  <a:lnTo>
                    <a:pt x="315468" y="44196"/>
                  </a:lnTo>
                  <a:lnTo>
                    <a:pt x="280416" y="19812"/>
                  </a:lnTo>
                  <a:lnTo>
                    <a:pt x="405383" y="0"/>
                  </a:lnTo>
                  <a:lnTo>
                    <a:pt x="423672" y="115824"/>
                  </a:lnTo>
                  <a:lnTo>
                    <a:pt x="387096" y="91440"/>
                  </a:lnTo>
                  <a:lnTo>
                    <a:pt x="347347" y="129843"/>
                  </a:lnTo>
                  <a:lnTo>
                    <a:pt x="305891" y="161657"/>
                  </a:lnTo>
                  <a:lnTo>
                    <a:pt x="263626" y="186486"/>
                  </a:lnTo>
                  <a:lnTo>
                    <a:pt x="221451" y="203935"/>
                  </a:lnTo>
                  <a:lnTo>
                    <a:pt x="180265" y="213608"/>
                  </a:lnTo>
                  <a:lnTo>
                    <a:pt x="140967" y="215110"/>
                  </a:lnTo>
                  <a:close/>
                </a:path>
              </a:pathLst>
            </a:custGeom>
            <a:solidFill>
              <a:srgbClr val="EA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8419" y="4030979"/>
              <a:ext cx="411479" cy="435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789" y="509905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微软雅黑"/>
                <a:cs typeface="微软雅黑"/>
              </a:rPr>
              <a:t>推广曝</a:t>
            </a:r>
            <a:r>
              <a:rPr sz="2800" spc="-5" dirty="0">
                <a:latin typeface="微软雅黑"/>
                <a:cs typeface="微软雅黑"/>
              </a:rPr>
              <a:t>光</a:t>
            </a:r>
            <a:endParaRPr sz="2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6930" y="1123314"/>
            <a:ext cx="2179955" cy="104139"/>
            <a:chOff x="836930" y="1123314"/>
            <a:chExt cx="2179955" cy="104139"/>
          </a:xfrm>
        </p:grpSpPr>
        <p:sp>
          <p:nvSpPr>
            <p:cNvPr id="4" name="object 4"/>
            <p:cNvSpPr/>
            <p:nvPr/>
          </p:nvSpPr>
          <p:spPr>
            <a:xfrm>
              <a:off x="842772" y="1129283"/>
              <a:ext cx="2167255" cy="91440"/>
            </a:xfrm>
            <a:custGeom>
              <a:avLst/>
              <a:gdLst/>
              <a:ahLst/>
              <a:cxnLst/>
              <a:rect l="l" t="t" r="r" b="b"/>
              <a:pathLst>
                <a:path w="2167255" h="91440">
                  <a:moveTo>
                    <a:pt x="216712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167128" y="0"/>
                  </a:lnTo>
                  <a:lnTo>
                    <a:pt x="2167128" y="91439"/>
                  </a:lnTo>
                  <a:close/>
                </a:path>
              </a:pathLst>
            </a:custGeom>
            <a:solidFill>
              <a:srgbClr val="DF53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6930" y="1123314"/>
              <a:ext cx="2179955" cy="104139"/>
            </a:xfrm>
            <a:custGeom>
              <a:avLst/>
              <a:gdLst/>
              <a:ahLst/>
              <a:cxnLst/>
              <a:rect l="l" t="t" r="r" b="b"/>
              <a:pathLst>
                <a:path w="2179955" h="104140">
                  <a:moveTo>
                    <a:pt x="2179955" y="104140"/>
                  </a:moveTo>
                  <a:lnTo>
                    <a:pt x="0" y="104140"/>
                  </a:lnTo>
                  <a:lnTo>
                    <a:pt x="0" y="0"/>
                  </a:lnTo>
                  <a:lnTo>
                    <a:pt x="2179955" y="0"/>
                  </a:lnTo>
                  <a:lnTo>
                    <a:pt x="2179955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91440"/>
                  </a:lnTo>
                  <a:lnTo>
                    <a:pt x="6350" y="91440"/>
                  </a:lnTo>
                  <a:lnTo>
                    <a:pt x="12700" y="97790"/>
                  </a:lnTo>
                  <a:lnTo>
                    <a:pt x="2179955" y="97790"/>
                  </a:lnTo>
                  <a:lnTo>
                    <a:pt x="2179955" y="104140"/>
                  </a:lnTo>
                  <a:close/>
                </a:path>
                <a:path w="2179955" h="104140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2179955" h="104140">
                  <a:moveTo>
                    <a:pt x="2167255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2167255" y="6350"/>
                  </a:lnTo>
                  <a:lnTo>
                    <a:pt x="2167255" y="1270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2167255" y="6350"/>
                  </a:lnTo>
                  <a:lnTo>
                    <a:pt x="2173605" y="12700"/>
                  </a:lnTo>
                  <a:lnTo>
                    <a:pt x="2179955" y="12700"/>
                  </a:lnTo>
                  <a:lnTo>
                    <a:pt x="2179955" y="91440"/>
                  </a:lnTo>
                  <a:lnTo>
                    <a:pt x="217360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12700"/>
                  </a:moveTo>
                  <a:lnTo>
                    <a:pt x="2173605" y="12700"/>
                  </a:lnTo>
                  <a:lnTo>
                    <a:pt x="2167255" y="6350"/>
                  </a:lnTo>
                  <a:lnTo>
                    <a:pt x="2179955" y="6350"/>
                  </a:lnTo>
                  <a:lnTo>
                    <a:pt x="2179955" y="12700"/>
                  </a:lnTo>
                  <a:close/>
                </a:path>
                <a:path w="2179955" h="104140">
                  <a:moveTo>
                    <a:pt x="12700" y="97790"/>
                  </a:moveTo>
                  <a:lnTo>
                    <a:pt x="6350" y="91440"/>
                  </a:lnTo>
                  <a:lnTo>
                    <a:pt x="12700" y="91440"/>
                  </a:lnTo>
                  <a:lnTo>
                    <a:pt x="12700" y="97790"/>
                  </a:lnTo>
                  <a:close/>
                </a:path>
                <a:path w="2179955" h="104140">
                  <a:moveTo>
                    <a:pt x="2167255" y="97790"/>
                  </a:moveTo>
                  <a:lnTo>
                    <a:pt x="12700" y="97790"/>
                  </a:lnTo>
                  <a:lnTo>
                    <a:pt x="12700" y="91440"/>
                  </a:lnTo>
                  <a:lnTo>
                    <a:pt x="2167255" y="91440"/>
                  </a:lnTo>
                  <a:lnTo>
                    <a:pt x="2167255" y="97790"/>
                  </a:lnTo>
                  <a:close/>
                </a:path>
                <a:path w="2179955" h="104140">
                  <a:moveTo>
                    <a:pt x="2179955" y="97790"/>
                  </a:moveTo>
                  <a:lnTo>
                    <a:pt x="2167255" y="97790"/>
                  </a:lnTo>
                  <a:lnTo>
                    <a:pt x="2173605" y="91440"/>
                  </a:lnTo>
                  <a:lnTo>
                    <a:pt x="2179955" y="91440"/>
                  </a:lnTo>
                  <a:lnTo>
                    <a:pt x="2179955" y="97790"/>
                  </a:lnTo>
                  <a:close/>
                </a:path>
              </a:pathLst>
            </a:custGeom>
            <a:solidFill>
              <a:srgbClr val="DE54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29200" y="2084705"/>
            <a:ext cx="2132965" cy="255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600" spc="-5" dirty="0">
                <a:solidFill>
                  <a:srgbClr val="D0CECE"/>
                </a:solidFill>
                <a:latin typeface="微软雅黑"/>
                <a:cs typeface="微软雅黑"/>
              </a:rPr>
              <a:t>略</a:t>
            </a:r>
            <a:endParaRPr sz="16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6991" y="3474720"/>
            <a:ext cx="8033384" cy="128270"/>
          </a:xfrm>
          <a:custGeom>
            <a:avLst/>
            <a:gdLst/>
            <a:ahLst/>
            <a:cxnLst/>
            <a:rect l="l" t="t" r="r" b="b"/>
            <a:pathLst>
              <a:path w="8033384" h="128270">
                <a:moveTo>
                  <a:pt x="8033004" y="128015"/>
                </a:moveTo>
                <a:lnTo>
                  <a:pt x="0" y="128015"/>
                </a:lnTo>
                <a:lnTo>
                  <a:pt x="0" y="0"/>
                </a:lnTo>
                <a:lnTo>
                  <a:pt x="8033004" y="0"/>
                </a:lnTo>
                <a:lnTo>
                  <a:pt x="8033004" y="128015"/>
                </a:lnTo>
                <a:close/>
              </a:path>
            </a:pathLst>
          </a:custGeom>
          <a:solidFill>
            <a:srgbClr val="DE54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245" y="1410335"/>
            <a:ext cx="4481195" cy="2005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0" spc="-7" baseline="-16000" dirty="0">
                <a:solidFill>
                  <a:srgbClr val="DF535D"/>
                </a:solidFill>
              </a:rPr>
              <a:t>02</a:t>
            </a:r>
            <a:r>
              <a:rPr sz="19500" spc="-1080" baseline="-16000" dirty="0">
                <a:solidFill>
                  <a:srgbClr val="DF535D"/>
                </a:solidFill>
              </a:rPr>
              <a:t> </a:t>
            </a:r>
            <a:r>
              <a:rPr sz="4800" dirty="0">
                <a:latin typeface="微软雅黑"/>
                <a:cs typeface="微软雅黑"/>
              </a:rPr>
              <a:t>活动数据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On-screen Show (4:3)</PresentationFormat>
  <Paragraphs>546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宋体</vt:lpstr>
      <vt:lpstr>汉仪书宋二KW</vt:lpstr>
      <vt:lpstr>微软雅黑</vt:lpstr>
      <vt:lpstr>Arial Unicode MS</vt:lpstr>
      <vt:lpstr>Office Theme</vt:lpstr>
      <vt:lpstr>10·28 Shopee专场·厦门站</vt:lpstr>
      <vt:lpstr>01	|	活动概述</vt:lpstr>
      <vt:lpstr>01 活动概述</vt:lpstr>
      <vt:lpstr>活动概述</vt:lpstr>
      <vt:lpstr>数据概述</vt:lpstr>
      <vt:lpstr>推广节奏</vt:lpstr>
      <vt:lpstr>渠道安排</vt:lpstr>
      <vt:lpstr>PowerPoint 演示文稿</vt:lpstr>
      <vt:lpstr>02 活动数据</vt:lpstr>
      <vt:lpstr>PowerPoint 演示文稿</vt:lpstr>
      <vt:lpstr>数据漏斗</vt:lpstr>
      <vt:lpstr>浏览用户来源</vt:lpstr>
      <vt:lpstr>报名来源</vt:lpstr>
      <vt:lpstr>来源转化</vt:lpstr>
      <vt:lpstr>03 活动效果</vt:lpstr>
      <vt:lpstr>推广海报</vt:lpstr>
      <vt:lpstr>现场展示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10·28 Shopee专场·厦门站</dc:title>
  <dc:creator/>
  <cp:lastModifiedBy>horan</cp:lastModifiedBy>
  <cp:revision>5</cp:revision>
  <dcterms:created xsi:type="dcterms:W3CDTF">2020-11-22T06:47:19Z</dcterms:created>
  <dcterms:modified xsi:type="dcterms:W3CDTF">2020-11-22T06:47:19Z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2052-2.7.1.4479</vt:lpwstr>
  </property>
</Properties>
</file>