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789" y="509905"/>
            <a:ext cx="10472420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139" y="1395730"/>
            <a:ext cx="537972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8.jpeg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9140" y="2412365"/>
            <a:ext cx="331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10·28</a:t>
            </a:r>
            <a:r>
              <a:rPr sz="2400" spc="-65" dirty="0"/>
              <a:t> </a:t>
            </a:r>
            <a:r>
              <a:rPr sz="2400" spc="-5" dirty="0"/>
              <a:t>Shopee</a:t>
            </a:r>
            <a:r>
              <a:rPr sz="2400" dirty="0">
                <a:latin typeface="微软雅黑"/>
                <a:cs typeface="微软雅黑"/>
              </a:rPr>
              <a:t>专场</a:t>
            </a:r>
            <a:r>
              <a:rPr sz="2400" spc="-5" dirty="0"/>
              <a:t>·</a:t>
            </a:r>
            <a:r>
              <a:rPr sz="2400" dirty="0">
                <a:latin typeface="微软雅黑"/>
                <a:cs typeface="微软雅黑"/>
              </a:rPr>
              <a:t>厦门站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8330" y="3417570"/>
            <a:ext cx="379285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A0000"/>
                </a:solidFill>
                <a:latin typeface="微软雅黑"/>
                <a:cs typeface="微软雅黑"/>
              </a:rPr>
              <a:t>活动总结报</a:t>
            </a:r>
            <a:r>
              <a:rPr sz="4400" b="1" spc="5" dirty="0">
                <a:solidFill>
                  <a:srgbClr val="EA0000"/>
                </a:solidFill>
                <a:latin typeface="微软雅黑"/>
                <a:cs typeface="微软雅黑"/>
              </a:rPr>
              <a:t>告</a:t>
            </a:r>
            <a:endParaRPr sz="4400">
              <a:latin typeface="微软雅黑"/>
              <a:cs typeface="微软雅黑"/>
            </a:endParaRPr>
          </a:p>
          <a:p>
            <a:pPr marL="631825">
              <a:lnSpc>
                <a:spcPct val="100000"/>
              </a:lnSpc>
              <a:spcBef>
                <a:spcPts val="4750"/>
              </a:spcBef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172" y="559308"/>
            <a:ext cx="5737859" cy="573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3635" y="4723130"/>
            <a:ext cx="2504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latin typeface="微软雅黑"/>
                <a:cs typeface="微软雅黑"/>
                <a:sym typeface="+mn-ea"/>
              </a:rPr>
              <a:t>品牌中心</a:t>
            </a:r>
            <a:r>
              <a:rPr spc="260" dirty="0">
                <a:latin typeface="微软雅黑"/>
                <a:cs typeface="微软雅黑"/>
                <a:sym typeface="+mn-ea"/>
              </a:rPr>
              <a:t> </a:t>
            </a:r>
            <a:r>
              <a:rPr dirty="0">
                <a:latin typeface="Calibri"/>
                <a:cs typeface="Calibri"/>
                <a:sym typeface="+mn-ea"/>
              </a:rPr>
              <a:t>|</a:t>
            </a:r>
            <a:r>
              <a:rPr spc="385" dirty="0">
                <a:latin typeface="Calibri"/>
                <a:cs typeface="Calibri"/>
                <a:sym typeface="+mn-ea"/>
              </a:rPr>
              <a:t> </a:t>
            </a:r>
            <a:r>
              <a:rPr spc="-5" dirty="0">
                <a:latin typeface="Calibri"/>
                <a:cs typeface="Calibri"/>
                <a:sym typeface="+mn-ea"/>
              </a:rPr>
              <a:t>2020.10.29</a:t>
            </a:r>
            <a:endParaRPr>
              <a:latin typeface="Calibri"/>
              <a:cs typeface="Calibri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1014729" y="541020"/>
            <a:ext cx="5379720" cy="426720"/>
          </a:xfrm>
        </p:spPr>
        <p:txBody>
          <a:bodyPr/>
          <a:p>
            <a:endParaRPr lang="zh-CN" altLang="en-US"/>
          </a:p>
        </p:txBody>
      </p:sp>
      <p:pic>
        <p:nvPicPr>
          <p:cNvPr id="64" name="图片 63" descr="05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030605"/>
            <a:ext cx="2171700" cy="27940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68635" y="5419725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数据漏</a:t>
            </a:r>
            <a:r>
              <a:rPr spc="-5" dirty="0">
                <a:latin typeface="微软雅黑"/>
                <a:cs typeface="微软雅黑"/>
              </a:rPr>
              <a:t>斗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9790" y="1142999"/>
            <a:ext cx="7411720" cy="4060190"/>
            <a:chOff x="836930" y="1123314"/>
            <a:chExt cx="7411720" cy="4060190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53512" y="2264663"/>
              <a:ext cx="3268979" cy="473075"/>
            </a:xfrm>
            <a:custGeom>
              <a:avLst/>
              <a:gdLst/>
              <a:ahLst/>
              <a:cxnLst/>
              <a:rect l="l" t="t" r="r" b="b"/>
              <a:pathLst>
                <a:path w="3268979" h="473075">
                  <a:moveTo>
                    <a:pt x="1716274" y="472992"/>
                  </a:moveTo>
                  <a:lnTo>
                    <a:pt x="1553086" y="472992"/>
                  </a:lnTo>
                  <a:lnTo>
                    <a:pt x="1393100" y="472342"/>
                  </a:lnTo>
                  <a:lnTo>
                    <a:pt x="1238005" y="471073"/>
                  </a:lnTo>
                  <a:lnTo>
                    <a:pt x="1088551" y="469214"/>
                  </a:lnTo>
                  <a:lnTo>
                    <a:pt x="945488" y="466796"/>
                  </a:lnTo>
                  <a:lnTo>
                    <a:pt x="809565" y="463851"/>
                  </a:lnTo>
                  <a:lnTo>
                    <a:pt x="681532" y="460408"/>
                  </a:lnTo>
                  <a:lnTo>
                    <a:pt x="562137" y="456498"/>
                  </a:lnTo>
                  <a:lnTo>
                    <a:pt x="452131" y="452153"/>
                  </a:lnTo>
                  <a:lnTo>
                    <a:pt x="352263" y="447402"/>
                  </a:lnTo>
                  <a:lnTo>
                    <a:pt x="263282" y="442277"/>
                  </a:lnTo>
                  <a:lnTo>
                    <a:pt x="223109" y="439584"/>
                  </a:lnTo>
                  <a:lnTo>
                    <a:pt x="151864" y="433955"/>
                  </a:lnTo>
                  <a:lnTo>
                    <a:pt x="93380" y="428028"/>
                  </a:lnTo>
                  <a:lnTo>
                    <a:pt x="48407" y="421835"/>
                  </a:lnTo>
                  <a:lnTo>
                    <a:pt x="7918" y="412110"/>
                  </a:lnTo>
                  <a:lnTo>
                    <a:pt x="0" y="405384"/>
                  </a:lnTo>
                  <a:lnTo>
                    <a:pt x="0" y="0"/>
                  </a:lnTo>
                  <a:lnTo>
                    <a:pt x="1989" y="3418"/>
                  </a:lnTo>
                  <a:lnTo>
                    <a:pt x="7918" y="6792"/>
                  </a:lnTo>
                  <a:lnTo>
                    <a:pt x="48407" y="16599"/>
                  </a:lnTo>
                  <a:lnTo>
                    <a:pt x="93380" y="22839"/>
                  </a:lnTo>
                  <a:lnTo>
                    <a:pt x="151864" y="28806"/>
                  </a:lnTo>
                  <a:lnTo>
                    <a:pt x="223109" y="34468"/>
                  </a:lnTo>
                  <a:lnTo>
                    <a:pt x="263282" y="37176"/>
                  </a:lnTo>
                  <a:lnTo>
                    <a:pt x="352263" y="42327"/>
                  </a:lnTo>
                  <a:lnTo>
                    <a:pt x="452131" y="47098"/>
                  </a:lnTo>
                  <a:lnTo>
                    <a:pt x="562137" y="51459"/>
                  </a:lnTo>
                  <a:lnTo>
                    <a:pt x="681532" y="55381"/>
                  </a:lnTo>
                  <a:lnTo>
                    <a:pt x="809565" y="58833"/>
                  </a:lnTo>
                  <a:lnTo>
                    <a:pt x="945488" y="61785"/>
                  </a:lnTo>
                  <a:lnTo>
                    <a:pt x="1088551" y="64207"/>
                  </a:lnTo>
                  <a:lnTo>
                    <a:pt x="1238005" y="66068"/>
                  </a:lnTo>
                  <a:lnTo>
                    <a:pt x="1393100" y="67339"/>
                  </a:lnTo>
                  <a:lnTo>
                    <a:pt x="1553086" y="67989"/>
                  </a:lnTo>
                  <a:lnTo>
                    <a:pt x="1716274" y="67989"/>
                  </a:lnTo>
                  <a:lnTo>
                    <a:pt x="1876260" y="67339"/>
                  </a:lnTo>
                  <a:lnTo>
                    <a:pt x="2031354" y="66068"/>
                  </a:lnTo>
                  <a:lnTo>
                    <a:pt x="2180805" y="64207"/>
                  </a:lnTo>
                  <a:lnTo>
                    <a:pt x="2323864" y="61785"/>
                  </a:lnTo>
                  <a:lnTo>
                    <a:pt x="2459781" y="58833"/>
                  </a:lnTo>
                  <a:lnTo>
                    <a:pt x="2587805" y="55381"/>
                  </a:lnTo>
                  <a:lnTo>
                    <a:pt x="2707187" y="51459"/>
                  </a:lnTo>
                  <a:lnTo>
                    <a:pt x="2817177" y="47098"/>
                  </a:lnTo>
                  <a:lnTo>
                    <a:pt x="2917024" y="42327"/>
                  </a:lnTo>
                  <a:lnTo>
                    <a:pt x="3005979" y="37176"/>
                  </a:lnTo>
                  <a:lnTo>
                    <a:pt x="3046138" y="34468"/>
                  </a:lnTo>
                  <a:lnTo>
                    <a:pt x="3117349" y="28806"/>
                  </a:lnTo>
                  <a:lnTo>
                    <a:pt x="3175793" y="22839"/>
                  </a:lnTo>
                  <a:lnTo>
                    <a:pt x="3220720" y="16599"/>
                  </a:lnTo>
                  <a:lnTo>
                    <a:pt x="3261126" y="6792"/>
                  </a:lnTo>
                  <a:lnTo>
                    <a:pt x="3268979" y="0"/>
                  </a:lnTo>
                  <a:lnTo>
                    <a:pt x="3268979" y="405384"/>
                  </a:lnTo>
                  <a:lnTo>
                    <a:pt x="3220720" y="421835"/>
                  </a:lnTo>
                  <a:lnTo>
                    <a:pt x="3175793" y="428028"/>
                  </a:lnTo>
                  <a:lnTo>
                    <a:pt x="3117349" y="433955"/>
                  </a:lnTo>
                  <a:lnTo>
                    <a:pt x="3046138" y="439584"/>
                  </a:lnTo>
                  <a:lnTo>
                    <a:pt x="3005979" y="442277"/>
                  </a:lnTo>
                  <a:lnTo>
                    <a:pt x="2917024" y="447402"/>
                  </a:lnTo>
                  <a:lnTo>
                    <a:pt x="2817177" y="452153"/>
                  </a:lnTo>
                  <a:lnTo>
                    <a:pt x="2707187" y="456498"/>
                  </a:lnTo>
                  <a:lnTo>
                    <a:pt x="2587805" y="460408"/>
                  </a:lnTo>
                  <a:lnTo>
                    <a:pt x="2459781" y="463851"/>
                  </a:lnTo>
                  <a:lnTo>
                    <a:pt x="2323864" y="466796"/>
                  </a:lnTo>
                  <a:lnTo>
                    <a:pt x="2180805" y="469214"/>
                  </a:lnTo>
                  <a:lnTo>
                    <a:pt x="2031354" y="471073"/>
                  </a:lnTo>
                  <a:lnTo>
                    <a:pt x="1876260" y="472342"/>
                  </a:lnTo>
                  <a:lnTo>
                    <a:pt x="1716274" y="472992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0463" y="2194559"/>
              <a:ext cx="3275076" cy="141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958" y="2191384"/>
              <a:ext cx="3282391" cy="552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9587" y="2948635"/>
              <a:ext cx="563162" cy="1739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09772" y="3476244"/>
              <a:ext cx="2158365" cy="472440"/>
            </a:xfrm>
            <a:custGeom>
              <a:avLst/>
              <a:gdLst/>
              <a:ahLst/>
              <a:cxnLst/>
              <a:rect l="l" t="t" r="r" b="b"/>
              <a:pathLst>
                <a:path w="2158365" h="472439">
                  <a:moveTo>
                    <a:pt x="1079055" y="472185"/>
                  </a:moveTo>
                  <a:lnTo>
                    <a:pt x="998515" y="472000"/>
                  </a:lnTo>
                  <a:lnTo>
                    <a:pt x="919583" y="471454"/>
                  </a:lnTo>
                  <a:lnTo>
                    <a:pt x="842466" y="470559"/>
                  </a:lnTo>
                  <a:lnTo>
                    <a:pt x="767375" y="469330"/>
                  </a:lnTo>
                  <a:lnTo>
                    <a:pt x="694518" y="467780"/>
                  </a:lnTo>
                  <a:lnTo>
                    <a:pt x="624104" y="465923"/>
                  </a:lnTo>
                  <a:lnTo>
                    <a:pt x="556340" y="463772"/>
                  </a:lnTo>
                  <a:lnTo>
                    <a:pt x="491437" y="461340"/>
                  </a:lnTo>
                  <a:lnTo>
                    <a:pt x="429603" y="458641"/>
                  </a:lnTo>
                  <a:lnTo>
                    <a:pt x="371046" y="455688"/>
                  </a:lnTo>
                  <a:lnTo>
                    <a:pt x="315976" y="452496"/>
                  </a:lnTo>
                  <a:lnTo>
                    <a:pt x="264600" y="449076"/>
                  </a:lnTo>
                  <a:lnTo>
                    <a:pt x="217128" y="445444"/>
                  </a:lnTo>
                  <a:lnTo>
                    <a:pt x="173769" y="441612"/>
                  </a:lnTo>
                  <a:lnTo>
                    <a:pt x="134732" y="437594"/>
                  </a:lnTo>
                  <a:lnTo>
                    <a:pt x="70455" y="429052"/>
                  </a:lnTo>
                  <a:lnTo>
                    <a:pt x="25969" y="419928"/>
                  </a:lnTo>
                  <a:lnTo>
                    <a:pt x="0" y="405383"/>
                  </a:lnTo>
                  <a:lnTo>
                    <a:pt x="0" y="0"/>
                  </a:lnTo>
                  <a:lnTo>
                    <a:pt x="2943" y="4956"/>
                  </a:lnTo>
                  <a:lnTo>
                    <a:pt x="11669" y="9819"/>
                  </a:lnTo>
                  <a:lnTo>
                    <a:pt x="70455" y="23718"/>
                  </a:lnTo>
                  <a:lnTo>
                    <a:pt x="134732" y="32273"/>
                  </a:lnTo>
                  <a:lnTo>
                    <a:pt x="173769" y="36298"/>
                  </a:lnTo>
                  <a:lnTo>
                    <a:pt x="217128" y="40135"/>
                  </a:lnTo>
                  <a:lnTo>
                    <a:pt x="264600" y="43772"/>
                  </a:lnTo>
                  <a:lnTo>
                    <a:pt x="315975" y="47196"/>
                  </a:lnTo>
                  <a:lnTo>
                    <a:pt x="371046" y="50392"/>
                  </a:lnTo>
                  <a:lnTo>
                    <a:pt x="429603" y="53348"/>
                  </a:lnTo>
                  <a:lnTo>
                    <a:pt x="491437" y="56049"/>
                  </a:lnTo>
                  <a:lnTo>
                    <a:pt x="556340" y="58483"/>
                  </a:lnTo>
                  <a:lnTo>
                    <a:pt x="624104" y="60637"/>
                  </a:lnTo>
                  <a:lnTo>
                    <a:pt x="694518" y="62495"/>
                  </a:lnTo>
                  <a:lnTo>
                    <a:pt x="767375" y="64046"/>
                  </a:lnTo>
                  <a:lnTo>
                    <a:pt x="842466" y="65276"/>
                  </a:lnTo>
                  <a:lnTo>
                    <a:pt x="919583" y="66171"/>
                  </a:lnTo>
                  <a:lnTo>
                    <a:pt x="998515" y="66718"/>
                  </a:lnTo>
                  <a:lnTo>
                    <a:pt x="1079055" y="66903"/>
                  </a:lnTo>
                  <a:lnTo>
                    <a:pt x="1159595" y="66718"/>
                  </a:lnTo>
                  <a:lnTo>
                    <a:pt x="1238527" y="66171"/>
                  </a:lnTo>
                  <a:lnTo>
                    <a:pt x="1315643" y="65276"/>
                  </a:lnTo>
                  <a:lnTo>
                    <a:pt x="1390734" y="64046"/>
                  </a:lnTo>
                  <a:lnTo>
                    <a:pt x="1463590" y="62495"/>
                  </a:lnTo>
                  <a:lnTo>
                    <a:pt x="1534004" y="60637"/>
                  </a:lnTo>
                  <a:lnTo>
                    <a:pt x="1601766" y="58483"/>
                  </a:lnTo>
                  <a:lnTo>
                    <a:pt x="1666667" y="56049"/>
                  </a:lnTo>
                  <a:lnTo>
                    <a:pt x="1728499" y="53348"/>
                  </a:lnTo>
                  <a:lnTo>
                    <a:pt x="1787052" y="50392"/>
                  </a:lnTo>
                  <a:lnTo>
                    <a:pt x="1842119" y="47196"/>
                  </a:lnTo>
                  <a:lnTo>
                    <a:pt x="1893489" y="43772"/>
                  </a:lnTo>
                  <a:lnTo>
                    <a:pt x="1940955" y="40135"/>
                  </a:lnTo>
                  <a:lnTo>
                    <a:pt x="1984308" y="36298"/>
                  </a:lnTo>
                  <a:lnTo>
                    <a:pt x="2023338" y="32273"/>
                  </a:lnTo>
                  <a:lnTo>
                    <a:pt x="2087596" y="23718"/>
                  </a:lnTo>
                  <a:lnTo>
                    <a:pt x="2132059" y="14576"/>
                  </a:lnTo>
                  <a:lnTo>
                    <a:pt x="2157983" y="0"/>
                  </a:lnTo>
                  <a:lnTo>
                    <a:pt x="2157983" y="405383"/>
                  </a:lnTo>
                  <a:lnTo>
                    <a:pt x="2112406" y="424556"/>
                  </a:lnTo>
                  <a:lnTo>
                    <a:pt x="2057837" y="433403"/>
                  </a:lnTo>
                  <a:lnTo>
                    <a:pt x="1984308" y="441612"/>
                  </a:lnTo>
                  <a:lnTo>
                    <a:pt x="1940955" y="445444"/>
                  </a:lnTo>
                  <a:lnTo>
                    <a:pt x="1893489" y="449076"/>
                  </a:lnTo>
                  <a:lnTo>
                    <a:pt x="1842119" y="452496"/>
                  </a:lnTo>
                  <a:lnTo>
                    <a:pt x="1787052" y="455688"/>
                  </a:lnTo>
                  <a:lnTo>
                    <a:pt x="1728499" y="458641"/>
                  </a:lnTo>
                  <a:lnTo>
                    <a:pt x="1666667" y="461340"/>
                  </a:lnTo>
                  <a:lnTo>
                    <a:pt x="1601766" y="463772"/>
                  </a:lnTo>
                  <a:lnTo>
                    <a:pt x="1534004" y="465923"/>
                  </a:lnTo>
                  <a:lnTo>
                    <a:pt x="1463590" y="467780"/>
                  </a:lnTo>
                  <a:lnTo>
                    <a:pt x="1390734" y="469330"/>
                  </a:lnTo>
                  <a:lnTo>
                    <a:pt x="1315643" y="470559"/>
                  </a:lnTo>
                  <a:lnTo>
                    <a:pt x="1238527" y="471454"/>
                  </a:lnTo>
                  <a:lnTo>
                    <a:pt x="1159595" y="472000"/>
                  </a:lnTo>
                  <a:lnTo>
                    <a:pt x="1079055" y="472185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724" y="3404616"/>
              <a:ext cx="2164079" cy="141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256" y="3401694"/>
              <a:ext cx="2171103" cy="552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3296" y="4261815"/>
              <a:ext cx="685023" cy="17398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55363" y="4704587"/>
              <a:ext cx="1066800" cy="473075"/>
            </a:xfrm>
            <a:custGeom>
              <a:avLst/>
              <a:gdLst/>
              <a:ahLst/>
              <a:cxnLst/>
              <a:rect l="l" t="t" r="r" b="b"/>
              <a:pathLst>
                <a:path w="1066800" h="473075">
                  <a:moveTo>
                    <a:pt x="533146" y="472821"/>
                  </a:moveTo>
                  <a:lnTo>
                    <a:pt x="454324" y="472089"/>
                  </a:lnTo>
                  <a:lnTo>
                    <a:pt x="379094" y="469963"/>
                  </a:lnTo>
                  <a:lnTo>
                    <a:pt x="308282" y="466547"/>
                  </a:lnTo>
                  <a:lnTo>
                    <a:pt x="242716" y="461948"/>
                  </a:lnTo>
                  <a:lnTo>
                    <a:pt x="183220" y="456268"/>
                  </a:lnTo>
                  <a:lnTo>
                    <a:pt x="130621" y="449614"/>
                  </a:lnTo>
                  <a:lnTo>
                    <a:pt x="85745" y="442089"/>
                  </a:lnTo>
                  <a:lnTo>
                    <a:pt x="22468" y="424848"/>
                  </a:lnTo>
                  <a:lnTo>
                    <a:pt x="0" y="405384"/>
                  </a:lnTo>
                  <a:lnTo>
                    <a:pt x="0" y="0"/>
                  </a:lnTo>
                  <a:lnTo>
                    <a:pt x="5720" y="10052"/>
                  </a:lnTo>
                  <a:lnTo>
                    <a:pt x="22468" y="19636"/>
                  </a:lnTo>
                  <a:lnTo>
                    <a:pt x="85745" y="36988"/>
                  </a:lnTo>
                  <a:lnTo>
                    <a:pt x="130621" y="44549"/>
                  </a:lnTo>
                  <a:lnTo>
                    <a:pt x="183220" y="51229"/>
                  </a:lnTo>
                  <a:lnTo>
                    <a:pt x="242716" y="56926"/>
                  </a:lnTo>
                  <a:lnTo>
                    <a:pt x="308282" y="61537"/>
                  </a:lnTo>
                  <a:lnTo>
                    <a:pt x="379094" y="64957"/>
                  </a:lnTo>
                  <a:lnTo>
                    <a:pt x="454324" y="67085"/>
                  </a:lnTo>
                  <a:lnTo>
                    <a:pt x="533146" y="67817"/>
                  </a:lnTo>
                  <a:lnTo>
                    <a:pt x="611968" y="67085"/>
                  </a:lnTo>
                  <a:lnTo>
                    <a:pt x="687200" y="64957"/>
                  </a:lnTo>
                  <a:lnTo>
                    <a:pt x="758019" y="61537"/>
                  </a:lnTo>
                  <a:lnTo>
                    <a:pt x="823600" y="56926"/>
                  </a:lnTo>
                  <a:lnTo>
                    <a:pt x="883119" y="51229"/>
                  </a:lnTo>
                  <a:lnTo>
                    <a:pt x="935753" y="44549"/>
                  </a:lnTo>
                  <a:lnTo>
                    <a:pt x="980677" y="36988"/>
                  </a:lnTo>
                  <a:lnTo>
                    <a:pt x="1044101" y="19636"/>
                  </a:lnTo>
                  <a:lnTo>
                    <a:pt x="1066800" y="0"/>
                  </a:lnTo>
                  <a:lnTo>
                    <a:pt x="1066800" y="405384"/>
                  </a:lnTo>
                  <a:lnTo>
                    <a:pt x="1017068" y="433799"/>
                  </a:lnTo>
                  <a:lnTo>
                    <a:pt x="935753" y="449614"/>
                  </a:lnTo>
                  <a:lnTo>
                    <a:pt x="883119" y="456268"/>
                  </a:lnTo>
                  <a:lnTo>
                    <a:pt x="823600" y="461948"/>
                  </a:lnTo>
                  <a:lnTo>
                    <a:pt x="758019" y="466547"/>
                  </a:lnTo>
                  <a:lnTo>
                    <a:pt x="687200" y="469963"/>
                  </a:lnTo>
                  <a:lnTo>
                    <a:pt x="611968" y="472089"/>
                  </a:lnTo>
                  <a:lnTo>
                    <a:pt x="533146" y="472821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2315" y="4634483"/>
              <a:ext cx="1072896" cy="141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8721" y="4631055"/>
              <a:ext cx="1079505" cy="552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23659" y="3127120"/>
              <a:ext cx="664210" cy="614680"/>
            </a:xfrm>
            <a:custGeom>
              <a:avLst/>
              <a:gdLst/>
              <a:ahLst/>
              <a:cxnLst/>
              <a:rect l="l" t="t" r="r" b="b"/>
              <a:pathLst>
                <a:path w="664209" h="614679">
                  <a:moveTo>
                    <a:pt x="166115" y="614299"/>
                  </a:moveTo>
                  <a:lnTo>
                    <a:pt x="0" y="463423"/>
                  </a:lnTo>
                  <a:lnTo>
                    <a:pt x="166115" y="282066"/>
                  </a:lnTo>
                  <a:lnTo>
                    <a:pt x="166115" y="364363"/>
                  </a:lnTo>
                  <a:lnTo>
                    <a:pt x="222379" y="352462"/>
                  </a:lnTo>
                  <a:lnTo>
                    <a:pt x="276412" y="337244"/>
                  </a:lnTo>
                  <a:lnTo>
                    <a:pt x="327968" y="318880"/>
                  </a:lnTo>
                  <a:lnTo>
                    <a:pt x="376802" y="297541"/>
                  </a:lnTo>
                  <a:lnTo>
                    <a:pt x="422666" y="273401"/>
                  </a:lnTo>
                  <a:lnTo>
                    <a:pt x="465316" y="246630"/>
                  </a:lnTo>
                  <a:lnTo>
                    <a:pt x="504505" y="217399"/>
                  </a:lnTo>
                  <a:lnTo>
                    <a:pt x="539987" y="185882"/>
                  </a:lnTo>
                  <a:lnTo>
                    <a:pt x="571515" y="152249"/>
                  </a:lnTo>
                  <a:lnTo>
                    <a:pt x="598844" y="116673"/>
                  </a:lnTo>
                  <a:lnTo>
                    <a:pt x="621727" y="79325"/>
                  </a:lnTo>
                  <a:lnTo>
                    <a:pt x="639919" y="40376"/>
                  </a:lnTo>
                  <a:lnTo>
                    <a:pt x="653173" y="0"/>
                  </a:lnTo>
                  <a:lnTo>
                    <a:pt x="657836" y="20470"/>
                  </a:lnTo>
                  <a:lnTo>
                    <a:pt x="661198" y="41187"/>
                  </a:lnTo>
                  <a:lnTo>
                    <a:pt x="663233" y="62145"/>
                  </a:lnTo>
                  <a:lnTo>
                    <a:pt x="663917" y="83337"/>
                  </a:lnTo>
                  <a:lnTo>
                    <a:pt x="661134" y="125964"/>
                  </a:lnTo>
                  <a:lnTo>
                    <a:pt x="652948" y="167504"/>
                  </a:lnTo>
                  <a:lnTo>
                    <a:pt x="639602" y="207789"/>
                  </a:lnTo>
                  <a:lnTo>
                    <a:pt x="621343" y="246651"/>
                  </a:lnTo>
                  <a:lnTo>
                    <a:pt x="598414" y="283921"/>
                  </a:lnTo>
                  <a:lnTo>
                    <a:pt x="571060" y="319430"/>
                  </a:lnTo>
                  <a:lnTo>
                    <a:pt x="539526" y="353011"/>
                  </a:lnTo>
                  <a:lnTo>
                    <a:pt x="504056" y="384494"/>
                  </a:lnTo>
                  <a:lnTo>
                    <a:pt x="464895" y="413711"/>
                  </a:lnTo>
                  <a:lnTo>
                    <a:pt x="422288" y="440495"/>
                  </a:lnTo>
                  <a:lnTo>
                    <a:pt x="376479" y="464675"/>
                  </a:lnTo>
                  <a:lnTo>
                    <a:pt x="327712" y="486085"/>
                  </a:lnTo>
                  <a:lnTo>
                    <a:pt x="276233" y="504555"/>
                  </a:lnTo>
                  <a:lnTo>
                    <a:pt x="222286" y="519917"/>
                  </a:lnTo>
                  <a:lnTo>
                    <a:pt x="166115" y="532002"/>
                  </a:lnTo>
                  <a:lnTo>
                    <a:pt x="166115" y="6142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0612" y="2578607"/>
              <a:ext cx="670560" cy="633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4033" y="2574874"/>
              <a:ext cx="680186" cy="11798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22720" y="4462525"/>
              <a:ext cx="664845" cy="614045"/>
            </a:xfrm>
            <a:custGeom>
              <a:avLst/>
              <a:gdLst/>
              <a:ahLst/>
              <a:cxnLst/>
              <a:rect l="l" t="t" r="r" b="b"/>
              <a:pathLst>
                <a:path w="664845" h="614045">
                  <a:moveTo>
                    <a:pt x="166115" y="613918"/>
                  </a:moveTo>
                  <a:lnTo>
                    <a:pt x="0" y="463041"/>
                  </a:lnTo>
                  <a:lnTo>
                    <a:pt x="166115" y="281686"/>
                  </a:lnTo>
                  <a:lnTo>
                    <a:pt x="166115" y="365506"/>
                  </a:lnTo>
                  <a:lnTo>
                    <a:pt x="222514" y="353361"/>
                  </a:lnTo>
                  <a:lnTo>
                    <a:pt x="276662" y="337936"/>
                  </a:lnTo>
                  <a:lnTo>
                    <a:pt x="328314" y="319400"/>
                  </a:lnTo>
                  <a:lnTo>
                    <a:pt x="377226" y="297921"/>
                  </a:lnTo>
                  <a:lnTo>
                    <a:pt x="423153" y="273667"/>
                  </a:lnTo>
                  <a:lnTo>
                    <a:pt x="465852" y="246808"/>
                  </a:lnTo>
                  <a:lnTo>
                    <a:pt x="505078" y="217512"/>
                  </a:lnTo>
                  <a:lnTo>
                    <a:pt x="540585" y="185947"/>
                  </a:lnTo>
                  <a:lnTo>
                    <a:pt x="572131" y="152283"/>
                  </a:lnTo>
                  <a:lnTo>
                    <a:pt x="599471" y="116687"/>
                  </a:lnTo>
                  <a:lnTo>
                    <a:pt x="622360" y="79329"/>
                  </a:lnTo>
                  <a:lnTo>
                    <a:pt x="640554" y="40377"/>
                  </a:lnTo>
                  <a:lnTo>
                    <a:pt x="653808" y="0"/>
                  </a:lnTo>
                  <a:lnTo>
                    <a:pt x="658471" y="20470"/>
                  </a:lnTo>
                  <a:lnTo>
                    <a:pt x="661833" y="41187"/>
                  </a:lnTo>
                  <a:lnTo>
                    <a:pt x="663868" y="62145"/>
                  </a:lnTo>
                  <a:lnTo>
                    <a:pt x="664552" y="83337"/>
                  </a:lnTo>
                  <a:lnTo>
                    <a:pt x="661769" y="125964"/>
                  </a:lnTo>
                  <a:lnTo>
                    <a:pt x="653581" y="167503"/>
                  </a:lnTo>
                  <a:lnTo>
                    <a:pt x="640232" y="207786"/>
                  </a:lnTo>
                  <a:lnTo>
                    <a:pt x="621966" y="246644"/>
                  </a:lnTo>
                  <a:lnTo>
                    <a:pt x="599026" y="283907"/>
                  </a:lnTo>
                  <a:lnTo>
                    <a:pt x="571655" y="319406"/>
                  </a:lnTo>
                  <a:lnTo>
                    <a:pt x="540097" y="352972"/>
                  </a:lnTo>
                  <a:lnTo>
                    <a:pt x="504595" y="384436"/>
                  </a:lnTo>
                  <a:lnTo>
                    <a:pt x="465393" y="413629"/>
                  </a:lnTo>
                  <a:lnTo>
                    <a:pt x="422735" y="440382"/>
                  </a:lnTo>
                  <a:lnTo>
                    <a:pt x="376863" y="464525"/>
                  </a:lnTo>
                  <a:lnTo>
                    <a:pt x="328022" y="485890"/>
                  </a:lnTo>
                  <a:lnTo>
                    <a:pt x="276455" y="504307"/>
                  </a:lnTo>
                  <a:lnTo>
                    <a:pt x="222405" y="519607"/>
                  </a:lnTo>
                  <a:lnTo>
                    <a:pt x="166115" y="531622"/>
                  </a:lnTo>
                  <a:lnTo>
                    <a:pt x="166115" y="6139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9671" y="3913632"/>
              <a:ext cx="670559" cy="6355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13728" y="3910279"/>
              <a:ext cx="680186" cy="117983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72279" y="3375025"/>
            <a:ext cx="63436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387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9079" y="4577714"/>
            <a:ext cx="1040765" cy="49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925" algn="ctr">
              <a:lnSpc>
                <a:spcPts val="1860"/>
              </a:lnSpc>
              <a:spcBef>
                <a:spcPts val="9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116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6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报名成功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4345" y="1356995"/>
            <a:ext cx="3451860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EABAB"/>
                </a:solidFill>
                <a:latin typeface="微软雅黑"/>
                <a:cs typeface="微软雅黑"/>
              </a:rPr>
              <a:t>活动流量转化漏斗图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200">
              <a:latin typeface="微软雅黑"/>
              <a:cs typeface="微软雅黑"/>
            </a:endParaRPr>
          </a:p>
          <a:p>
            <a:pPr marL="65405">
              <a:lnSpc>
                <a:spcPts val="1885"/>
              </a:lnSpc>
              <a:spcBef>
                <a:spcPts val="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2069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活动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9039" y="6216650"/>
            <a:ext cx="1722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注：数据统计范围为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10.12-10.28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21814" y="1429385"/>
            <a:ext cx="8870950" cy="4681220"/>
            <a:chOff x="1821814" y="1429385"/>
            <a:chExt cx="8870950" cy="4681220"/>
          </a:xfrm>
        </p:grpSpPr>
        <p:sp>
          <p:nvSpPr>
            <p:cNvPr id="28" name="object 28"/>
            <p:cNvSpPr/>
            <p:nvPr/>
          </p:nvSpPr>
          <p:spPr>
            <a:xfrm>
              <a:off x="1821815" y="1429384"/>
              <a:ext cx="8870950" cy="4681220"/>
            </a:xfrm>
            <a:custGeom>
              <a:avLst/>
              <a:gdLst/>
              <a:ahLst/>
              <a:cxnLst/>
              <a:rect l="l" t="t" r="r" b="b"/>
              <a:pathLst>
                <a:path w="8870950" h="4681220">
                  <a:moveTo>
                    <a:pt x="8870950" y="4271010"/>
                  </a:moveTo>
                  <a:lnTo>
                    <a:pt x="8789149" y="4223182"/>
                  </a:lnTo>
                  <a:lnTo>
                    <a:pt x="8787752" y="4222699"/>
                  </a:lnTo>
                  <a:lnTo>
                    <a:pt x="8786266" y="4222788"/>
                  </a:lnTo>
                  <a:lnTo>
                    <a:pt x="8784933" y="4223436"/>
                  </a:lnTo>
                  <a:lnTo>
                    <a:pt x="8783942" y="4224553"/>
                  </a:lnTo>
                  <a:lnTo>
                    <a:pt x="8783460" y="4225963"/>
                  </a:lnTo>
                  <a:lnTo>
                    <a:pt x="8783549" y="4227436"/>
                  </a:lnTo>
                  <a:lnTo>
                    <a:pt x="8784196" y="4228782"/>
                  </a:lnTo>
                  <a:lnTo>
                    <a:pt x="8785314" y="4229760"/>
                  </a:lnTo>
                  <a:lnTo>
                    <a:pt x="8849296" y="4267174"/>
                  </a:lnTo>
                  <a:lnTo>
                    <a:pt x="618782" y="4258932"/>
                  </a:lnTo>
                  <a:lnTo>
                    <a:pt x="609003" y="21640"/>
                  </a:lnTo>
                  <a:lnTo>
                    <a:pt x="608977" y="9474"/>
                  </a:lnTo>
                  <a:lnTo>
                    <a:pt x="609028" y="21678"/>
                  </a:lnTo>
                  <a:lnTo>
                    <a:pt x="646506" y="85585"/>
                  </a:lnTo>
                  <a:lnTo>
                    <a:pt x="647496" y="86702"/>
                  </a:lnTo>
                  <a:lnTo>
                    <a:pt x="648843" y="87350"/>
                  </a:lnTo>
                  <a:lnTo>
                    <a:pt x="650316" y="87439"/>
                  </a:lnTo>
                  <a:lnTo>
                    <a:pt x="651725" y="86944"/>
                  </a:lnTo>
                  <a:lnTo>
                    <a:pt x="652830" y="85953"/>
                  </a:lnTo>
                  <a:lnTo>
                    <a:pt x="653491" y="84620"/>
                  </a:lnTo>
                  <a:lnTo>
                    <a:pt x="653567" y="83134"/>
                  </a:lnTo>
                  <a:lnTo>
                    <a:pt x="653084" y="81737"/>
                  </a:lnTo>
                  <a:lnTo>
                    <a:pt x="609587" y="7569"/>
                  </a:lnTo>
                  <a:lnTo>
                    <a:pt x="609015" y="7569"/>
                  </a:lnTo>
                  <a:lnTo>
                    <a:pt x="609574" y="7556"/>
                  </a:lnTo>
                  <a:lnTo>
                    <a:pt x="605155" y="0"/>
                  </a:lnTo>
                  <a:lnTo>
                    <a:pt x="557606" y="81953"/>
                  </a:lnTo>
                  <a:lnTo>
                    <a:pt x="557199" y="83134"/>
                  </a:lnTo>
                  <a:lnTo>
                    <a:pt x="557212" y="84836"/>
                  </a:lnTo>
                  <a:lnTo>
                    <a:pt x="557872" y="86182"/>
                  </a:lnTo>
                  <a:lnTo>
                    <a:pt x="558990" y="87160"/>
                  </a:lnTo>
                  <a:lnTo>
                    <a:pt x="560387" y="87642"/>
                  </a:lnTo>
                  <a:lnTo>
                    <a:pt x="561873" y="87541"/>
                  </a:lnTo>
                  <a:lnTo>
                    <a:pt x="563206" y="86893"/>
                  </a:lnTo>
                  <a:lnTo>
                    <a:pt x="564197" y="85775"/>
                  </a:lnTo>
                  <a:lnTo>
                    <a:pt x="601383" y="21678"/>
                  </a:lnTo>
                  <a:lnTo>
                    <a:pt x="601535" y="87655"/>
                  </a:lnTo>
                  <a:lnTo>
                    <a:pt x="611162" y="4258932"/>
                  </a:lnTo>
                  <a:lnTo>
                    <a:pt x="0" y="4258310"/>
                  </a:lnTo>
                  <a:lnTo>
                    <a:pt x="0" y="4265930"/>
                  </a:lnTo>
                  <a:lnTo>
                    <a:pt x="611174" y="4266552"/>
                  </a:lnTo>
                  <a:lnTo>
                    <a:pt x="612140" y="4680597"/>
                  </a:lnTo>
                  <a:lnTo>
                    <a:pt x="619760" y="4680572"/>
                  </a:lnTo>
                  <a:lnTo>
                    <a:pt x="618794" y="4266552"/>
                  </a:lnTo>
                  <a:lnTo>
                    <a:pt x="8849296" y="4274794"/>
                  </a:lnTo>
                  <a:lnTo>
                    <a:pt x="8785225" y="4312082"/>
                  </a:lnTo>
                  <a:lnTo>
                    <a:pt x="8784107" y="4313072"/>
                  </a:lnTo>
                  <a:lnTo>
                    <a:pt x="8783460" y="4314406"/>
                  </a:lnTo>
                  <a:lnTo>
                    <a:pt x="8783371" y="4315892"/>
                  </a:lnTo>
                  <a:lnTo>
                    <a:pt x="8783853" y="4317289"/>
                  </a:lnTo>
                  <a:lnTo>
                    <a:pt x="8784831" y="4318406"/>
                  </a:lnTo>
                  <a:lnTo>
                    <a:pt x="8786165" y="4319054"/>
                  </a:lnTo>
                  <a:lnTo>
                    <a:pt x="8787651" y="4319155"/>
                  </a:lnTo>
                  <a:lnTo>
                    <a:pt x="8789060" y="4318673"/>
                  </a:lnTo>
                  <a:lnTo>
                    <a:pt x="8864422" y="4274807"/>
                  </a:lnTo>
                  <a:lnTo>
                    <a:pt x="8870950" y="427101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38032" y="3746449"/>
              <a:ext cx="664210" cy="1329055"/>
            </a:xfrm>
            <a:custGeom>
              <a:avLst/>
              <a:gdLst/>
              <a:ahLst/>
              <a:cxnLst/>
              <a:rect l="l" t="t" r="r" b="b"/>
              <a:pathLst>
                <a:path w="664209" h="1329054">
                  <a:moveTo>
                    <a:pt x="166116" y="1328470"/>
                  </a:moveTo>
                  <a:lnTo>
                    <a:pt x="0" y="1200454"/>
                  </a:lnTo>
                  <a:lnTo>
                    <a:pt x="166116" y="996238"/>
                  </a:lnTo>
                  <a:lnTo>
                    <a:pt x="166116" y="1080058"/>
                  </a:lnTo>
                  <a:lnTo>
                    <a:pt x="197151" y="1064052"/>
                  </a:lnTo>
                  <a:lnTo>
                    <a:pt x="257278" y="1024250"/>
                  </a:lnTo>
                  <a:lnTo>
                    <a:pt x="314546" y="974543"/>
                  </a:lnTo>
                  <a:lnTo>
                    <a:pt x="342007" y="946156"/>
                  </a:lnTo>
                  <a:lnTo>
                    <a:pt x="368633" y="915509"/>
                  </a:lnTo>
                  <a:lnTo>
                    <a:pt x="394382" y="882675"/>
                  </a:lnTo>
                  <a:lnTo>
                    <a:pt x="419216" y="847726"/>
                  </a:lnTo>
                  <a:lnTo>
                    <a:pt x="443093" y="810734"/>
                  </a:lnTo>
                  <a:lnTo>
                    <a:pt x="465974" y="771771"/>
                  </a:lnTo>
                  <a:lnTo>
                    <a:pt x="487817" y="730910"/>
                  </a:lnTo>
                  <a:lnTo>
                    <a:pt x="508584" y="688224"/>
                  </a:lnTo>
                  <a:lnTo>
                    <a:pt x="528232" y="643783"/>
                  </a:lnTo>
                  <a:lnTo>
                    <a:pt x="546723" y="597661"/>
                  </a:lnTo>
                  <a:lnTo>
                    <a:pt x="564016" y="549929"/>
                  </a:lnTo>
                  <a:lnTo>
                    <a:pt x="580071" y="500661"/>
                  </a:lnTo>
                  <a:lnTo>
                    <a:pt x="594847" y="449928"/>
                  </a:lnTo>
                  <a:lnTo>
                    <a:pt x="608304" y="397802"/>
                  </a:lnTo>
                  <a:lnTo>
                    <a:pt x="620402" y="344356"/>
                  </a:lnTo>
                  <a:lnTo>
                    <a:pt x="631100" y="289662"/>
                  </a:lnTo>
                  <a:lnTo>
                    <a:pt x="640359" y="233792"/>
                  </a:lnTo>
                  <a:lnTo>
                    <a:pt x="648137" y="176818"/>
                  </a:lnTo>
                  <a:lnTo>
                    <a:pt x="654396" y="118814"/>
                  </a:lnTo>
                  <a:lnTo>
                    <a:pt x="659093" y="59850"/>
                  </a:lnTo>
                  <a:lnTo>
                    <a:pt x="662190" y="0"/>
                  </a:lnTo>
                  <a:lnTo>
                    <a:pt x="663373" y="41660"/>
                  </a:lnTo>
                  <a:lnTo>
                    <a:pt x="663765" y="83464"/>
                  </a:lnTo>
                  <a:lnTo>
                    <a:pt x="662900" y="145247"/>
                  </a:lnTo>
                  <a:lnTo>
                    <a:pt x="660334" y="206220"/>
                  </a:lnTo>
                  <a:lnTo>
                    <a:pt x="656109" y="266306"/>
                  </a:lnTo>
                  <a:lnTo>
                    <a:pt x="650267" y="325430"/>
                  </a:lnTo>
                  <a:lnTo>
                    <a:pt x="642849" y="383517"/>
                  </a:lnTo>
                  <a:lnTo>
                    <a:pt x="633898" y="440490"/>
                  </a:lnTo>
                  <a:lnTo>
                    <a:pt x="623455" y="496276"/>
                  </a:lnTo>
                  <a:lnTo>
                    <a:pt x="611564" y="550797"/>
                  </a:lnTo>
                  <a:lnTo>
                    <a:pt x="598265" y="603980"/>
                  </a:lnTo>
                  <a:lnTo>
                    <a:pt x="583600" y="655747"/>
                  </a:lnTo>
                  <a:lnTo>
                    <a:pt x="567613" y="706024"/>
                  </a:lnTo>
                  <a:lnTo>
                    <a:pt x="550344" y="754735"/>
                  </a:lnTo>
                  <a:lnTo>
                    <a:pt x="531836" y="801805"/>
                  </a:lnTo>
                  <a:lnTo>
                    <a:pt x="512130" y="847158"/>
                  </a:lnTo>
                  <a:lnTo>
                    <a:pt x="491269" y="890719"/>
                  </a:lnTo>
                  <a:lnTo>
                    <a:pt x="469295" y="932412"/>
                  </a:lnTo>
                  <a:lnTo>
                    <a:pt x="446250" y="972162"/>
                  </a:lnTo>
                  <a:lnTo>
                    <a:pt x="422175" y="1009893"/>
                  </a:lnTo>
                  <a:lnTo>
                    <a:pt x="397113" y="1045530"/>
                  </a:lnTo>
                  <a:lnTo>
                    <a:pt x="371106" y="1078997"/>
                  </a:lnTo>
                  <a:lnTo>
                    <a:pt x="344196" y="1110219"/>
                  </a:lnTo>
                  <a:lnTo>
                    <a:pt x="316424" y="1139120"/>
                  </a:lnTo>
                  <a:lnTo>
                    <a:pt x="287833" y="1165625"/>
                  </a:lnTo>
                  <a:lnTo>
                    <a:pt x="228361" y="1211145"/>
                  </a:lnTo>
                  <a:lnTo>
                    <a:pt x="166116" y="1246174"/>
                  </a:lnTo>
                  <a:lnTo>
                    <a:pt x="166116" y="132847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34983" y="2459736"/>
              <a:ext cx="670559" cy="13731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8227" y="2456103"/>
              <a:ext cx="680237" cy="26289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50179" y="3593160"/>
              <a:ext cx="889562" cy="327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21583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浏览用户来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8200" y="1123314"/>
            <a:ext cx="2179955" cy="104139"/>
            <a:chOff x="836930" y="1123314"/>
            <a:chExt cx="2179955" cy="104139"/>
          </a:xfrm>
        </p:grpSpPr>
        <p:sp>
          <p:nvSpPr>
            <p:cNvPr id="30" name="object 30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3"/>
          <p:cNvSpPr txBox="1"/>
          <p:nvPr/>
        </p:nvSpPr>
        <p:spPr>
          <a:xfrm>
            <a:off x="8889999" y="6138544"/>
            <a:ext cx="246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注：数据仅统计大于等于</a:t>
            </a:r>
            <a:r>
              <a:rPr sz="1200" dirty="0">
                <a:solidFill>
                  <a:srgbClr val="AEABAB"/>
                </a:solidFill>
                <a:latin typeface="Calibri"/>
                <a:cs typeface="Calibri"/>
              </a:rPr>
              <a:t>20</a:t>
            </a: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的渠道。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598805"/>
            <a:ext cx="53797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报名来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8200" y="1123314"/>
            <a:ext cx="2179955" cy="104139"/>
            <a:chOff x="836930" y="1123314"/>
            <a:chExt cx="2179955" cy="104139"/>
          </a:xfrm>
        </p:grpSpPr>
        <p:sp>
          <p:nvSpPr>
            <p:cNvPr id="30" name="object 30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来源转</a:t>
            </a:r>
            <a:r>
              <a:rPr spc="-5" dirty="0">
                <a:latin typeface="微软雅黑"/>
                <a:cs typeface="微软雅黑"/>
              </a:rPr>
              <a:t>化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5211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/>
                <a:gridCol w="1523365"/>
              </a:tblGrid>
              <a:tr h="362711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57531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729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162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96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30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2584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635"/>
              </a:tblGrid>
              <a:tr h="36271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33004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635"/>
              </a:tblGrid>
              <a:tr h="36271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转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化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转化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率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4.8%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4.3%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14%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2.1%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9.3%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10.7%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20.37%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15.1%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10%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22019" y="5966459"/>
            <a:ext cx="702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此次活动推广渠道转化率最高的：海报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果园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短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信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03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活动效果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推广海</a:t>
            </a:r>
            <a:r>
              <a:rPr spc="-5" dirty="0">
                <a:latin typeface="微软雅黑"/>
                <a:cs typeface="微软雅黑"/>
              </a:rPr>
              <a:t>报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425195"/>
            <a:ext cx="11004550" cy="6303645"/>
            <a:chOff x="836930" y="425195"/>
            <a:chExt cx="11004550" cy="630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5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8287" y="1546859"/>
              <a:ext cx="6400800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1537715"/>
              <a:ext cx="2650236" cy="4713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80" y="425195"/>
              <a:ext cx="1371600" cy="6303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812" y="2301240"/>
              <a:ext cx="6399276" cy="719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287" y="4724399"/>
              <a:ext cx="6400800" cy="1536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287" y="3267456"/>
              <a:ext cx="2208276" cy="1309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1751" y="3267456"/>
              <a:ext cx="2305811" cy="1296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9151" y="3267456"/>
              <a:ext cx="1620011" cy="1298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现场展</a:t>
            </a:r>
            <a:r>
              <a:rPr spc="-5" dirty="0">
                <a:latin typeface="微软雅黑"/>
                <a:cs typeface="微软雅黑"/>
              </a:rPr>
              <a:t>示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10588625" cy="5033645"/>
            <a:chOff x="836930" y="1123314"/>
            <a:chExt cx="10588625" cy="503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5652" y="1488947"/>
              <a:ext cx="3329940" cy="2221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52" y="3934967"/>
              <a:ext cx="3329940" cy="222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951" y="1488947"/>
              <a:ext cx="3329940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487" y="1488947"/>
              <a:ext cx="3329940" cy="2221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7" y="3934967"/>
              <a:ext cx="3329940" cy="2221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8951" y="3934967"/>
              <a:ext cx="3329940" cy="222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0" y="1328927"/>
              <a:ext cx="4000500" cy="4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3380">
              <a:lnSpc>
                <a:spcPct val="100000"/>
              </a:lnSpc>
              <a:spcBef>
                <a:spcPts val="95"/>
              </a:spcBef>
              <a:tabLst>
                <a:tab pos="3434715" algn="l"/>
                <a:tab pos="3944620" algn="l"/>
              </a:tabLst>
            </a:pPr>
            <a:r>
              <a:rPr spc="-5" dirty="0"/>
              <a:t>01	</a:t>
            </a:r>
            <a:r>
              <a:rPr sz="4000" spc="-5" dirty="0"/>
              <a:t>|	</a:t>
            </a: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8380" y="1675129"/>
            <a:ext cx="2529840" cy="2684780"/>
          </a:xfrm>
          <a:custGeom>
            <a:avLst/>
            <a:gdLst/>
            <a:ahLst/>
            <a:cxnLst/>
            <a:rect l="l" t="t" r="r" b="b"/>
            <a:pathLst>
              <a:path w="2529840" h="2684779">
                <a:moveTo>
                  <a:pt x="2529840" y="0"/>
                </a:moveTo>
                <a:lnTo>
                  <a:pt x="2119884" y="0"/>
                </a:lnTo>
                <a:lnTo>
                  <a:pt x="2119884" y="410210"/>
                </a:lnTo>
                <a:lnTo>
                  <a:pt x="2119884" y="2274570"/>
                </a:lnTo>
                <a:lnTo>
                  <a:pt x="409956" y="2274570"/>
                </a:lnTo>
                <a:lnTo>
                  <a:pt x="409956" y="410210"/>
                </a:lnTo>
                <a:lnTo>
                  <a:pt x="2119884" y="410210"/>
                </a:lnTo>
                <a:lnTo>
                  <a:pt x="2119884" y="0"/>
                </a:lnTo>
                <a:lnTo>
                  <a:pt x="0" y="0"/>
                </a:lnTo>
                <a:lnTo>
                  <a:pt x="0" y="410210"/>
                </a:lnTo>
                <a:lnTo>
                  <a:pt x="0" y="2274570"/>
                </a:lnTo>
                <a:lnTo>
                  <a:pt x="0" y="2684780"/>
                </a:lnTo>
                <a:lnTo>
                  <a:pt x="2529840" y="2684780"/>
                </a:lnTo>
                <a:lnTo>
                  <a:pt x="2529840" y="2275078"/>
                </a:lnTo>
                <a:lnTo>
                  <a:pt x="2529840" y="2274570"/>
                </a:lnTo>
                <a:lnTo>
                  <a:pt x="2529840" y="410210"/>
                </a:lnTo>
                <a:lnTo>
                  <a:pt x="2529840" y="409702"/>
                </a:lnTo>
                <a:lnTo>
                  <a:pt x="2529840" y="0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8335" y="2895600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6820" y="283781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02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活动数</a:t>
            </a:r>
            <a:r>
              <a:rPr sz="2800" spc="-5" dirty="0">
                <a:latin typeface="微软雅黑"/>
                <a:cs typeface="微软雅黑"/>
              </a:rPr>
              <a:t>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820" y="424243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03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活动效</a:t>
            </a:r>
            <a:r>
              <a:rPr sz="2800" spc="-5" dirty="0">
                <a:latin typeface="微软雅黑"/>
                <a:cs typeface="微软雅黑"/>
              </a:rPr>
              <a:t>果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EA0000"/>
                </a:solidFill>
              </a:rPr>
              <a:t>01</a:t>
            </a:r>
            <a:r>
              <a:rPr sz="19500" spc="-1080" baseline="-16000" dirty="0">
                <a:solidFill>
                  <a:srgbClr val="EA0000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活动概述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120" y="6326504"/>
            <a:ext cx="7404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活动主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6930" y="1123314"/>
            <a:ext cx="9524365" cy="5078095"/>
            <a:chOff x="836930" y="1123314"/>
            <a:chExt cx="9524365" cy="5078095"/>
          </a:xfrm>
        </p:grpSpPr>
        <p:sp>
          <p:nvSpPr>
            <p:cNvPr id="5" name="object 5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E052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05000" y="1368551"/>
              <a:ext cx="8383524" cy="47152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8680" y="1350009"/>
              <a:ext cx="8522258" cy="4851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50" name="object 3"/>
          <p:cNvGrpSpPr/>
          <p:nvPr/>
        </p:nvGrpSpPr>
        <p:grpSpPr>
          <a:xfrm>
            <a:off x="830580" y="1123314"/>
            <a:ext cx="5688965" cy="4894580"/>
            <a:chOff x="836930" y="1123314"/>
            <a:chExt cx="5688965" cy="4894580"/>
          </a:xfrm>
        </p:grpSpPr>
        <p:sp>
          <p:nvSpPr>
            <p:cNvPr id="51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E0525D"/>
            </a:solidFill>
          </p:spPr>
          <p:txBody>
            <a:bodyPr wrap="square" lIns="0" tIns="0" rIns="0" bIns="0" rtlCol="0"/>
            <a:p/>
          </p:txBody>
        </p:sp>
        <p:sp>
          <p:nvSpPr>
            <p:cNvPr id="52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p/>
          </p:txBody>
        </p:sp>
        <p:pic>
          <p:nvPicPr>
            <p:cNvPr id="53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06952" y="1703831"/>
              <a:ext cx="2237231" cy="900684"/>
            </a:xfrm>
            <a:prstGeom prst="rect">
              <a:avLst/>
            </a:prstGeom>
          </p:spPr>
        </p:pic>
        <p:pic>
          <p:nvPicPr>
            <p:cNvPr id="54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402" y="2400553"/>
              <a:ext cx="3078403" cy="3616883"/>
            </a:xfrm>
            <a:prstGeom prst="rect">
              <a:avLst/>
            </a:prstGeom>
          </p:spPr>
        </p:pic>
      </p:grpSp>
      <p:sp>
        <p:nvSpPr>
          <p:cNvPr id="55" name="object 8"/>
          <p:cNvSpPr txBox="1"/>
          <p:nvPr/>
        </p:nvSpPr>
        <p:spPr>
          <a:xfrm>
            <a:off x="1129664" y="6181090"/>
            <a:ext cx="3123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注：活动页面从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10.22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开始上线加入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春雨计划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”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系列活动推广。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56" name="object 10"/>
          <p:cNvGrpSpPr/>
          <p:nvPr/>
        </p:nvGrpSpPr>
        <p:grpSpPr>
          <a:xfrm>
            <a:off x="6076302" y="1703197"/>
            <a:ext cx="3078480" cy="4314190"/>
            <a:chOff x="6121387" y="1703832"/>
            <a:chExt cx="3078480" cy="4314190"/>
          </a:xfrm>
        </p:grpSpPr>
        <p:pic>
          <p:nvPicPr>
            <p:cNvPr id="57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4619" y="1703832"/>
              <a:ext cx="2237231" cy="900684"/>
            </a:xfrm>
            <a:prstGeom prst="rect">
              <a:avLst/>
            </a:prstGeom>
          </p:spPr>
        </p:pic>
        <p:pic>
          <p:nvPicPr>
            <p:cNvPr id="58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387" y="2400554"/>
              <a:ext cx="3078403" cy="3616883"/>
            </a:xfrm>
            <a:prstGeom prst="rect">
              <a:avLst/>
            </a:prstGeom>
          </p:spPr>
        </p:pic>
        <p:pic>
          <p:nvPicPr>
            <p:cNvPr id="59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0815" y="2968752"/>
              <a:ext cx="624840" cy="624839"/>
            </a:xfrm>
            <a:prstGeom prst="rect">
              <a:avLst/>
            </a:prstGeom>
          </p:spPr>
        </p:pic>
        <p:pic>
          <p:nvPicPr>
            <p:cNvPr id="60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8831" y="3108960"/>
              <a:ext cx="368807" cy="297179"/>
            </a:xfrm>
            <a:prstGeom prst="rect">
              <a:avLst/>
            </a:prstGeom>
          </p:spPr>
        </p:pic>
      </p:grpSp>
      <p:grpSp>
        <p:nvGrpSpPr>
          <p:cNvPr id="61" name="object 16"/>
          <p:cNvGrpSpPr/>
          <p:nvPr/>
        </p:nvGrpSpPr>
        <p:grpSpPr>
          <a:xfrm>
            <a:off x="8792197" y="1703832"/>
            <a:ext cx="3078480" cy="4314190"/>
            <a:chOff x="8792197" y="1703832"/>
            <a:chExt cx="3078480" cy="4314190"/>
          </a:xfrm>
        </p:grpSpPr>
        <p:pic>
          <p:nvPicPr>
            <p:cNvPr id="62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54668" y="1703832"/>
              <a:ext cx="2237231" cy="900684"/>
            </a:xfrm>
            <a:prstGeom prst="rect">
              <a:avLst/>
            </a:prstGeom>
          </p:spPr>
        </p:pic>
        <p:pic>
          <p:nvPicPr>
            <p:cNvPr id="63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2197" y="2400554"/>
              <a:ext cx="3078403" cy="3616883"/>
            </a:xfrm>
            <a:prstGeom prst="rect">
              <a:avLst/>
            </a:prstGeom>
          </p:spPr>
        </p:pic>
      </p:grpSp>
      <p:grpSp>
        <p:nvGrpSpPr>
          <p:cNvPr id="64" name="object 20"/>
          <p:cNvGrpSpPr/>
          <p:nvPr/>
        </p:nvGrpSpPr>
        <p:grpSpPr>
          <a:xfrm>
            <a:off x="842632" y="1702435"/>
            <a:ext cx="9728200" cy="4314825"/>
            <a:chOff x="859142" y="1684020"/>
            <a:chExt cx="9728200" cy="4314825"/>
          </a:xfrm>
        </p:grpSpPr>
        <p:pic>
          <p:nvPicPr>
            <p:cNvPr id="65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7719" y="2944368"/>
              <a:ext cx="624839" cy="624839"/>
            </a:xfrm>
            <a:prstGeom prst="rect">
              <a:avLst/>
            </a:prstGeom>
          </p:spPr>
        </p:pic>
        <p:sp>
          <p:nvSpPr>
            <p:cNvPr id="66" name="object 22"/>
            <p:cNvSpPr/>
            <p:nvPr/>
          </p:nvSpPr>
          <p:spPr>
            <a:xfrm>
              <a:off x="4760188" y="3095777"/>
              <a:ext cx="338455" cy="326390"/>
            </a:xfrm>
            <a:custGeom>
              <a:avLst/>
              <a:gdLst/>
              <a:ahLst/>
              <a:cxnLst/>
              <a:rect l="l" t="t" r="r" b="b"/>
              <a:pathLst>
                <a:path w="338454" h="326389">
                  <a:moveTo>
                    <a:pt x="260553" y="259803"/>
                  </a:moveTo>
                  <a:lnTo>
                    <a:pt x="257314" y="258114"/>
                  </a:lnTo>
                  <a:lnTo>
                    <a:pt x="255625" y="255066"/>
                  </a:lnTo>
                  <a:lnTo>
                    <a:pt x="242516" y="236724"/>
                  </a:lnTo>
                  <a:lnTo>
                    <a:pt x="225648" y="222305"/>
                  </a:lnTo>
                  <a:lnTo>
                    <a:pt x="205849" y="210798"/>
                  </a:lnTo>
                  <a:lnTo>
                    <a:pt x="183946" y="201193"/>
                  </a:lnTo>
                  <a:lnTo>
                    <a:pt x="179362" y="199326"/>
                  </a:lnTo>
                  <a:lnTo>
                    <a:pt x="177495" y="194094"/>
                  </a:lnTo>
                  <a:lnTo>
                    <a:pt x="179705" y="189864"/>
                  </a:lnTo>
                  <a:lnTo>
                    <a:pt x="179705" y="189699"/>
                  </a:lnTo>
                  <a:lnTo>
                    <a:pt x="180212" y="188683"/>
                  </a:lnTo>
                  <a:lnTo>
                    <a:pt x="189824" y="173803"/>
                  </a:lnTo>
                  <a:lnTo>
                    <a:pt x="198021" y="156927"/>
                  </a:lnTo>
                  <a:lnTo>
                    <a:pt x="204023" y="137898"/>
                  </a:lnTo>
                  <a:lnTo>
                    <a:pt x="207048" y="116560"/>
                  </a:lnTo>
                  <a:lnTo>
                    <a:pt x="206585" y="92554"/>
                  </a:lnTo>
                  <a:lnTo>
                    <a:pt x="201058" y="71966"/>
                  </a:lnTo>
                  <a:lnTo>
                    <a:pt x="191519" y="54418"/>
                  </a:lnTo>
                  <a:lnTo>
                    <a:pt x="179019" y="39535"/>
                  </a:lnTo>
                  <a:lnTo>
                    <a:pt x="176466" y="36995"/>
                  </a:lnTo>
                  <a:lnTo>
                    <a:pt x="175793" y="33108"/>
                  </a:lnTo>
                  <a:lnTo>
                    <a:pt x="207656" y="3081"/>
                  </a:lnTo>
                  <a:lnTo>
                    <a:pt x="224028" y="0"/>
                  </a:lnTo>
                  <a:lnTo>
                    <a:pt x="248872" y="3195"/>
                  </a:lnTo>
                  <a:lnTo>
                    <a:pt x="267342" y="14152"/>
                  </a:lnTo>
                  <a:lnTo>
                    <a:pt x="279443" y="31127"/>
                  </a:lnTo>
                  <a:lnTo>
                    <a:pt x="285178" y="52374"/>
                  </a:lnTo>
                  <a:lnTo>
                    <a:pt x="286042" y="76444"/>
                  </a:lnTo>
                  <a:lnTo>
                    <a:pt x="281992" y="97558"/>
                  </a:lnTo>
                  <a:lnTo>
                    <a:pt x="274428" y="115557"/>
                  </a:lnTo>
                  <a:lnTo>
                    <a:pt x="264795" y="130073"/>
                  </a:lnTo>
                  <a:lnTo>
                    <a:pt x="263093" y="133451"/>
                  </a:lnTo>
                  <a:lnTo>
                    <a:pt x="259702" y="135140"/>
                  </a:lnTo>
                  <a:lnTo>
                    <a:pt x="256641" y="141224"/>
                  </a:lnTo>
                  <a:lnTo>
                    <a:pt x="256298" y="147472"/>
                  </a:lnTo>
                  <a:lnTo>
                    <a:pt x="257314" y="151523"/>
                  </a:lnTo>
                  <a:lnTo>
                    <a:pt x="257657" y="153212"/>
                  </a:lnTo>
                  <a:lnTo>
                    <a:pt x="258508" y="154571"/>
                  </a:lnTo>
                  <a:lnTo>
                    <a:pt x="259867" y="155752"/>
                  </a:lnTo>
                  <a:lnTo>
                    <a:pt x="264629" y="159804"/>
                  </a:lnTo>
                  <a:lnTo>
                    <a:pt x="274307" y="162674"/>
                  </a:lnTo>
                  <a:lnTo>
                    <a:pt x="280250" y="165709"/>
                  </a:lnTo>
                  <a:lnTo>
                    <a:pt x="322503" y="188525"/>
                  </a:lnTo>
                  <a:lnTo>
                    <a:pt x="337923" y="213888"/>
                  </a:lnTo>
                  <a:lnTo>
                    <a:pt x="337788" y="222940"/>
                  </a:lnTo>
                  <a:lnTo>
                    <a:pt x="304096" y="253744"/>
                  </a:lnTo>
                  <a:lnTo>
                    <a:pt x="263944" y="259638"/>
                  </a:lnTo>
                  <a:lnTo>
                    <a:pt x="260553" y="259803"/>
                  </a:lnTo>
                  <a:close/>
                </a:path>
                <a:path w="338454" h="326389">
                  <a:moveTo>
                    <a:pt x="121226" y="326021"/>
                  </a:moveTo>
                  <a:lnTo>
                    <a:pt x="56045" y="320954"/>
                  </a:lnTo>
                  <a:lnTo>
                    <a:pt x="16159" y="308365"/>
                  </a:lnTo>
                  <a:lnTo>
                    <a:pt x="6794" y="300685"/>
                  </a:lnTo>
                  <a:lnTo>
                    <a:pt x="3390" y="298996"/>
                  </a:lnTo>
                  <a:lnTo>
                    <a:pt x="1701" y="295617"/>
                  </a:lnTo>
                  <a:lnTo>
                    <a:pt x="0" y="288861"/>
                  </a:lnTo>
                  <a:lnTo>
                    <a:pt x="0" y="273659"/>
                  </a:lnTo>
                  <a:lnTo>
                    <a:pt x="26177" y="243144"/>
                  </a:lnTo>
                  <a:lnTo>
                    <a:pt x="35496" y="236664"/>
                  </a:lnTo>
                  <a:lnTo>
                    <a:pt x="35839" y="236321"/>
                  </a:lnTo>
                  <a:lnTo>
                    <a:pt x="51422" y="228720"/>
                  </a:lnTo>
                  <a:lnTo>
                    <a:pt x="59440" y="224987"/>
                  </a:lnTo>
                  <a:lnTo>
                    <a:pt x="67932" y="221284"/>
                  </a:lnTo>
                  <a:lnTo>
                    <a:pt x="70827" y="219938"/>
                  </a:lnTo>
                  <a:lnTo>
                    <a:pt x="88301" y="194868"/>
                  </a:lnTo>
                  <a:lnTo>
                    <a:pt x="86448" y="187502"/>
                  </a:lnTo>
                  <a:lnTo>
                    <a:pt x="84747" y="184124"/>
                  </a:lnTo>
                  <a:lnTo>
                    <a:pt x="79489" y="178892"/>
                  </a:lnTo>
                  <a:lnTo>
                    <a:pt x="68606" y="164115"/>
                  </a:lnTo>
                  <a:lnTo>
                    <a:pt x="59828" y="145553"/>
                  </a:lnTo>
                  <a:lnTo>
                    <a:pt x="54552" y="123854"/>
                  </a:lnTo>
                  <a:lnTo>
                    <a:pt x="54186" y="100177"/>
                  </a:lnTo>
                  <a:lnTo>
                    <a:pt x="54266" y="99326"/>
                  </a:lnTo>
                  <a:lnTo>
                    <a:pt x="60178" y="76444"/>
                  </a:lnTo>
                  <a:lnTo>
                    <a:pt x="72864" y="58286"/>
                  </a:lnTo>
                  <a:lnTo>
                    <a:pt x="91920" y="46462"/>
                  </a:lnTo>
                  <a:lnTo>
                    <a:pt x="117030" y="42240"/>
                  </a:lnTo>
                  <a:lnTo>
                    <a:pt x="142061" y="46432"/>
                  </a:lnTo>
                  <a:lnTo>
                    <a:pt x="161269" y="58177"/>
                  </a:lnTo>
                  <a:lnTo>
                    <a:pt x="174493" y="76224"/>
                  </a:lnTo>
                  <a:lnTo>
                    <a:pt x="181571" y="99326"/>
                  </a:lnTo>
                  <a:lnTo>
                    <a:pt x="181571" y="99834"/>
                  </a:lnTo>
                  <a:lnTo>
                    <a:pt x="181737" y="100177"/>
                  </a:lnTo>
                  <a:lnTo>
                    <a:pt x="176936" y="140482"/>
                  </a:lnTo>
                  <a:lnTo>
                    <a:pt x="156603" y="178727"/>
                  </a:lnTo>
                  <a:lnTo>
                    <a:pt x="156260" y="179057"/>
                  </a:lnTo>
                  <a:lnTo>
                    <a:pt x="155917" y="179730"/>
                  </a:lnTo>
                  <a:lnTo>
                    <a:pt x="154216" y="182435"/>
                  </a:lnTo>
                  <a:lnTo>
                    <a:pt x="151498" y="184124"/>
                  </a:lnTo>
                  <a:lnTo>
                    <a:pt x="149809" y="186829"/>
                  </a:lnTo>
                  <a:lnTo>
                    <a:pt x="149466" y="187337"/>
                  </a:lnTo>
                  <a:lnTo>
                    <a:pt x="149301" y="187845"/>
                  </a:lnTo>
                  <a:lnTo>
                    <a:pt x="149123" y="188518"/>
                  </a:lnTo>
                  <a:lnTo>
                    <a:pt x="148013" y="196391"/>
                  </a:lnTo>
                  <a:lnTo>
                    <a:pt x="148637" y="204357"/>
                  </a:lnTo>
                  <a:lnTo>
                    <a:pt x="150437" y="211373"/>
                  </a:lnTo>
                  <a:lnTo>
                    <a:pt x="152944" y="216560"/>
                  </a:lnTo>
                  <a:lnTo>
                    <a:pt x="154559" y="219595"/>
                  </a:lnTo>
                  <a:lnTo>
                    <a:pt x="161010" y="219773"/>
                  </a:lnTo>
                  <a:lnTo>
                    <a:pt x="166116" y="221284"/>
                  </a:lnTo>
                  <a:lnTo>
                    <a:pt x="166446" y="221462"/>
                  </a:lnTo>
                  <a:lnTo>
                    <a:pt x="166624" y="221462"/>
                  </a:lnTo>
                  <a:lnTo>
                    <a:pt x="166954" y="221627"/>
                  </a:lnTo>
                  <a:lnTo>
                    <a:pt x="210141" y="243984"/>
                  </a:lnTo>
                  <a:lnTo>
                    <a:pt x="222669" y="253720"/>
                  </a:lnTo>
                  <a:lnTo>
                    <a:pt x="222846" y="253720"/>
                  </a:lnTo>
                  <a:lnTo>
                    <a:pt x="236093" y="276021"/>
                  </a:lnTo>
                  <a:lnTo>
                    <a:pt x="236093" y="291896"/>
                  </a:lnTo>
                  <a:lnTo>
                    <a:pt x="201333" y="317054"/>
                  </a:lnTo>
                  <a:lnTo>
                    <a:pt x="154694" y="324754"/>
                  </a:lnTo>
                  <a:lnTo>
                    <a:pt x="121226" y="326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pic>
          <p:nvPicPr>
            <p:cNvPr id="67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2388" y="2968752"/>
              <a:ext cx="624840" cy="624839"/>
            </a:xfrm>
            <a:prstGeom prst="rect">
              <a:avLst/>
            </a:prstGeom>
          </p:spPr>
        </p:pic>
        <p:sp>
          <p:nvSpPr>
            <p:cNvPr id="68" name="object 24"/>
            <p:cNvSpPr/>
            <p:nvPr/>
          </p:nvSpPr>
          <p:spPr>
            <a:xfrm>
              <a:off x="10081260" y="3086100"/>
              <a:ext cx="386080" cy="387350"/>
            </a:xfrm>
            <a:custGeom>
              <a:avLst/>
              <a:gdLst/>
              <a:ahLst/>
              <a:cxnLst/>
              <a:rect l="l" t="t" r="r" b="b"/>
              <a:pathLst>
                <a:path w="386079" h="387350">
                  <a:moveTo>
                    <a:pt x="289560" y="214884"/>
                  </a:moveTo>
                  <a:lnTo>
                    <a:pt x="289560" y="173736"/>
                  </a:lnTo>
                  <a:lnTo>
                    <a:pt x="385572" y="193548"/>
                  </a:lnTo>
                  <a:lnTo>
                    <a:pt x="289560" y="214884"/>
                  </a:lnTo>
                  <a:close/>
                </a:path>
                <a:path w="386079" h="387350">
                  <a:moveTo>
                    <a:pt x="213360" y="96012"/>
                  </a:moveTo>
                  <a:lnTo>
                    <a:pt x="172212" y="96012"/>
                  </a:lnTo>
                  <a:lnTo>
                    <a:pt x="192024" y="0"/>
                  </a:lnTo>
                  <a:lnTo>
                    <a:pt x="213360" y="96012"/>
                  </a:lnTo>
                  <a:close/>
                </a:path>
                <a:path w="386079" h="387350">
                  <a:moveTo>
                    <a:pt x="109728" y="140207"/>
                  </a:moveTo>
                  <a:lnTo>
                    <a:pt x="56388" y="57912"/>
                  </a:lnTo>
                  <a:lnTo>
                    <a:pt x="138684" y="111251"/>
                  </a:lnTo>
                  <a:lnTo>
                    <a:pt x="109728" y="140207"/>
                  </a:lnTo>
                  <a:close/>
                </a:path>
                <a:path w="386079" h="387350">
                  <a:moveTo>
                    <a:pt x="275844" y="140207"/>
                  </a:moveTo>
                  <a:lnTo>
                    <a:pt x="246888" y="111251"/>
                  </a:lnTo>
                  <a:lnTo>
                    <a:pt x="329184" y="57912"/>
                  </a:lnTo>
                  <a:lnTo>
                    <a:pt x="275844" y="140207"/>
                  </a:lnTo>
                  <a:close/>
                </a:path>
                <a:path w="386079" h="387350">
                  <a:moveTo>
                    <a:pt x="192722" y="264896"/>
                  </a:moveTo>
                  <a:lnTo>
                    <a:pt x="165127" y="259316"/>
                  </a:lnTo>
                  <a:lnTo>
                    <a:pt x="142600" y="244071"/>
                  </a:lnTo>
                  <a:lnTo>
                    <a:pt x="127433" y="221401"/>
                  </a:lnTo>
                  <a:lnTo>
                    <a:pt x="121920" y="193548"/>
                  </a:lnTo>
                  <a:lnTo>
                    <a:pt x="127433" y="166208"/>
                  </a:lnTo>
                  <a:lnTo>
                    <a:pt x="142600" y="143802"/>
                  </a:lnTo>
                  <a:lnTo>
                    <a:pt x="165127" y="128654"/>
                  </a:lnTo>
                  <a:lnTo>
                    <a:pt x="192722" y="123088"/>
                  </a:lnTo>
                  <a:lnTo>
                    <a:pt x="220319" y="128661"/>
                  </a:lnTo>
                  <a:lnTo>
                    <a:pt x="242857" y="143857"/>
                  </a:lnTo>
                  <a:lnTo>
                    <a:pt x="258053" y="166395"/>
                  </a:lnTo>
                  <a:lnTo>
                    <a:pt x="263626" y="193992"/>
                  </a:lnTo>
                  <a:lnTo>
                    <a:pt x="258053" y="221589"/>
                  </a:lnTo>
                  <a:lnTo>
                    <a:pt x="242857" y="244127"/>
                  </a:lnTo>
                  <a:lnTo>
                    <a:pt x="220319" y="259323"/>
                  </a:lnTo>
                  <a:lnTo>
                    <a:pt x="192722" y="264896"/>
                  </a:lnTo>
                  <a:close/>
                </a:path>
                <a:path w="386079" h="387350">
                  <a:moveTo>
                    <a:pt x="96012" y="214884"/>
                  </a:moveTo>
                  <a:lnTo>
                    <a:pt x="0" y="193548"/>
                  </a:lnTo>
                  <a:lnTo>
                    <a:pt x="96012" y="173736"/>
                  </a:lnTo>
                  <a:lnTo>
                    <a:pt x="96012" y="214884"/>
                  </a:lnTo>
                  <a:close/>
                </a:path>
                <a:path w="386079" h="387350">
                  <a:moveTo>
                    <a:pt x="56388" y="330708"/>
                  </a:moveTo>
                  <a:lnTo>
                    <a:pt x="109728" y="248412"/>
                  </a:lnTo>
                  <a:lnTo>
                    <a:pt x="138684" y="277367"/>
                  </a:lnTo>
                  <a:lnTo>
                    <a:pt x="56388" y="330708"/>
                  </a:lnTo>
                  <a:close/>
                </a:path>
                <a:path w="386079" h="387350">
                  <a:moveTo>
                    <a:pt x="329184" y="330708"/>
                  </a:moveTo>
                  <a:lnTo>
                    <a:pt x="246888" y="277367"/>
                  </a:lnTo>
                  <a:lnTo>
                    <a:pt x="275844" y="248412"/>
                  </a:lnTo>
                  <a:lnTo>
                    <a:pt x="329184" y="330708"/>
                  </a:lnTo>
                  <a:close/>
                </a:path>
                <a:path w="386079" h="387350">
                  <a:moveTo>
                    <a:pt x="192024" y="387096"/>
                  </a:moveTo>
                  <a:lnTo>
                    <a:pt x="172212" y="291084"/>
                  </a:lnTo>
                  <a:lnTo>
                    <a:pt x="213360" y="291084"/>
                  </a:lnTo>
                  <a:lnTo>
                    <a:pt x="192024" y="3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pic>
          <p:nvPicPr>
            <p:cNvPr id="69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248" y="1684020"/>
              <a:ext cx="2237231" cy="1043939"/>
            </a:xfrm>
            <a:prstGeom prst="rect">
              <a:avLst/>
            </a:prstGeom>
          </p:spPr>
        </p:pic>
        <p:pic>
          <p:nvPicPr>
            <p:cNvPr id="70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142" y="2381580"/>
              <a:ext cx="3078403" cy="3616705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1689735" y="1899920"/>
            <a:ext cx="9365615" cy="2884170"/>
            <a:chOff x="2661" y="2992"/>
            <a:chExt cx="14749" cy="4542"/>
          </a:xfrm>
        </p:grpSpPr>
        <p:sp>
          <p:nvSpPr>
            <p:cNvPr id="72" name="object 9"/>
            <p:cNvSpPr txBox="1"/>
            <p:nvPr/>
          </p:nvSpPr>
          <p:spPr>
            <a:xfrm>
              <a:off x="6525" y="2997"/>
              <a:ext cx="2476" cy="87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450" spc="15" dirty="0">
                  <a:solidFill>
                    <a:srgbClr val="FFFFFF"/>
                  </a:solidFill>
                  <a:latin typeface="宋体"/>
                  <a:cs typeface="宋体"/>
                </a:rPr>
                <a:t>1678</a:t>
              </a:r>
              <a:r>
                <a:rPr sz="3450" spc="-80" dirty="0">
                  <a:solidFill>
                    <a:srgbClr val="FFFFFF"/>
                  </a:solidFill>
                  <a:latin typeface="宋体"/>
                  <a:cs typeface="宋体"/>
                </a:rPr>
                <a:t> </a:t>
              </a:r>
              <a:r>
                <a:rPr sz="3450" spc="15" dirty="0">
                  <a:solidFill>
                    <a:srgbClr val="FFFFFF"/>
                  </a:solidFill>
                  <a:latin typeface="宋体"/>
                  <a:cs typeface="宋体"/>
                </a:rPr>
                <a:t>UV</a:t>
              </a:r>
              <a:endParaRPr sz="3450">
                <a:latin typeface="宋体"/>
                <a:cs typeface="宋体"/>
              </a:endParaRPr>
            </a:p>
          </p:txBody>
        </p:sp>
        <p:sp>
          <p:nvSpPr>
            <p:cNvPr id="73" name="object 15"/>
            <p:cNvSpPr txBox="1"/>
            <p:nvPr/>
          </p:nvSpPr>
          <p:spPr>
            <a:xfrm>
              <a:off x="11270" y="3023"/>
              <a:ext cx="1780" cy="87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450" spc="15" dirty="0">
                  <a:solidFill>
                    <a:srgbClr val="FFFFFF"/>
                  </a:solidFill>
                  <a:latin typeface="宋体"/>
                  <a:cs typeface="宋体"/>
                </a:rPr>
                <a:t>136人</a:t>
              </a:r>
              <a:endParaRPr sz="3450">
                <a:latin typeface="宋体"/>
                <a:cs typeface="宋体"/>
              </a:endParaRPr>
            </a:p>
          </p:txBody>
        </p:sp>
        <p:sp>
          <p:nvSpPr>
            <p:cNvPr id="74" name="object 19"/>
            <p:cNvSpPr txBox="1"/>
            <p:nvPr/>
          </p:nvSpPr>
          <p:spPr>
            <a:xfrm>
              <a:off x="15654" y="3020"/>
              <a:ext cx="1432" cy="87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450" spc="20" dirty="0">
                  <a:solidFill>
                    <a:srgbClr val="FFFFFF"/>
                  </a:solidFill>
                  <a:latin typeface="宋体"/>
                  <a:cs typeface="宋体"/>
                </a:rPr>
                <a:t>62人</a:t>
              </a:r>
              <a:endParaRPr sz="3450">
                <a:latin typeface="宋体"/>
                <a:cs typeface="宋体"/>
              </a:endParaRPr>
            </a:p>
          </p:txBody>
        </p:sp>
        <p:sp>
          <p:nvSpPr>
            <p:cNvPr id="75" name="object 27"/>
            <p:cNvSpPr txBox="1"/>
            <p:nvPr/>
          </p:nvSpPr>
          <p:spPr>
            <a:xfrm>
              <a:off x="2873" y="5992"/>
              <a:ext cx="1680" cy="5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50" dirty="0">
                  <a:latin typeface="宋体"/>
                  <a:cs typeface="宋体"/>
                </a:rPr>
                <a:t>推广时长</a:t>
              </a:r>
              <a:endParaRPr sz="2050">
                <a:latin typeface="宋体"/>
                <a:cs typeface="宋体"/>
              </a:endParaRPr>
            </a:p>
          </p:txBody>
        </p:sp>
        <p:sp>
          <p:nvSpPr>
            <p:cNvPr id="76" name="object 28"/>
            <p:cNvSpPr txBox="1"/>
            <p:nvPr/>
          </p:nvSpPr>
          <p:spPr>
            <a:xfrm>
              <a:off x="2661" y="7071"/>
              <a:ext cx="2026" cy="42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微软雅黑"/>
                  <a:cs typeface="微软雅黑"/>
                </a:rPr>
                <a:t>10.22 -</a:t>
              </a:r>
              <a:r>
                <a:rPr sz="1600" spc="-55" dirty="0">
                  <a:latin typeface="微软雅黑"/>
                  <a:cs typeface="微软雅黑"/>
                </a:rPr>
                <a:t> </a:t>
              </a:r>
              <a:r>
                <a:rPr sz="1600" spc="-5" dirty="0">
                  <a:latin typeface="微软雅黑"/>
                  <a:cs typeface="微软雅黑"/>
                </a:rPr>
                <a:t>10.28</a:t>
              </a:r>
              <a:endParaRPr sz="1600">
                <a:latin typeface="微软雅黑"/>
                <a:cs typeface="微软雅黑"/>
              </a:endParaRPr>
            </a:p>
          </p:txBody>
        </p:sp>
        <p:grpSp>
          <p:nvGrpSpPr>
            <p:cNvPr id="77" name="object 29"/>
            <p:cNvGrpSpPr/>
            <p:nvPr/>
          </p:nvGrpSpPr>
          <p:grpSpPr>
            <a:xfrm>
              <a:off x="3194" y="4651"/>
              <a:ext cx="4928" cy="2086"/>
              <a:chOff x="2028444" y="2953511"/>
              <a:chExt cx="3129280" cy="1324610"/>
            </a:xfrm>
          </p:grpSpPr>
          <p:pic>
            <p:nvPicPr>
              <p:cNvPr id="78" name="object 3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64080" y="4229100"/>
                <a:ext cx="353568" cy="48768"/>
              </a:xfrm>
              <a:prstGeom prst="rect">
                <a:avLst/>
              </a:prstGeom>
            </p:spPr>
          </p:pic>
          <p:pic>
            <p:nvPicPr>
              <p:cNvPr id="79" name="object 3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28444" y="2953511"/>
                <a:ext cx="624840" cy="624839"/>
              </a:xfrm>
              <a:prstGeom prst="rect">
                <a:avLst/>
              </a:prstGeom>
            </p:spPr>
          </p:pic>
          <p:pic>
            <p:nvPicPr>
              <p:cNvPr id="80" name="object 32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93976" y="3025139"/>
                <a:ext cx="478536" cy="478536"/>
              </a:xfrm>
              <a:prstGeom prst="rect">
                <a:avLst/>
              </a:prstGeom>
            </p:spPr>
          </p:pic>
          <p:pic>
            <p:nvPicPr>
              <p:cNvPr id="81" name="object 33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03648" y="4229100"/>
                <a:ext cx="353567" cy="48768"/>
              </a:xfrm>
              <a:prstGeom prst="rect">
                <a:avLst/>
              </a:prstGeom>
            </p:spPr>
          </p:pic>
        </p:grpSp>
        <p:sp>
          <p:nvSpPr>
            <p:cNvPr id="82" name="object 34"/>
            <p:cNvSpPr txBox="1"/>
            <p:nvPr/>
          </p:nvSpPr>
          <p:spPr>
            <a:xfrm>
              <a:off x="3174" y="2992"/>
              <a:ext cx="1084" cy="87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3450" spc="20" dirty="0">
                  <a:solidFill>
                    <a:srgbClr val="FFFFFF"/>
                  </a:solidFill>
                  <a:latin typeface="宋体"/>
                  <a:cs typeface="宋体"/>
                </a:rPr>
                <a:t>6天</a:t>
              </a:r>
              <a:endParaRPr sz="3450">
                <a:latin typeface="宋体"/>
                <a:cs typeface="宋体"/>
              </a:endParaRPr>
            </a:p>
          </p:txBody>
        </p:sp>
        <p:sp>
          <p:nvSpPr>
            <p:cNvPr id="83" name="object 35"/>
            <p:cNvSpPr txBox="1"/>
            <p:nvPr/>
          </p:nvSpPr>
          <p:spPr>
            <a:xfrm>
              <a:off x="7031" y="5992"/>
              <a:ext cx="1680" cy="5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50" dirty="0">
                  <a:latin typeface="宋体"/>
                  <a:cs typeface="宋体"/>
                </a:rPr>
                <a:t>专题流量</a:t>
              </a:r>
              <a:endParaRPr sz="2050">
                <a:latin typeface="宋体"/>
                <a:cs typeface="宋体"/>
              </a:endParaRPr>
            </a:p>
          </p:txBody>
        </p:sp>
        <p:sp>
          <p:nvSpPr>
            <p:cNvPr id="84" name="object 36"/>
            <p:cNvSpPr txBox="1"/>
            <p:nvPr/>
          </p:nvSpPr>
          <p:spPr>
            <a:xfrm>
              <a:off x="6659" y="7071"/>
              <a:ext cx="2262" cy="42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dirty="0">
                  <a:latin typeface="微软雅黑"/>
                  <a:cs typeface="微软雅黑"/>
                </a:rPr>
                <a:t>浏览次</a:t>
              </a:r>
              <a:r>
                <a:rPr sz="1600" spc="-5" dirty="0">
                  <a:latin typeface="微软雅黑"/>
                  <a:cs typeface="微软雅黑"/>
                </a:rPr>
                <a:t>数</a:t>
              </a:r>
              <a:r>
                <a:rPr sz="1600" spc="395" dirty="0">
                  <a:latin typeface="微软雅黑"/>
                  <a:cs typeface="微软雅黑"/>
                </a:rPr>
                <a:t> </a:t>
              </a:r>
              <a:r>
                <a:rPr sz="1600" spc="-5" dirty="0">
                  <a:latin typeface="微软雅黑"/>
                  <a:cs typeface="微软雅黑"/>
                </a:rPr>
                <a:t>2069</a:t>
              </a:r>
              <a:endParaRPr sz="1600">
                <a:latin typeface="微软雅黑"/>
                <a:cs typeface="微软雅黑"/>
              </a:endParaRPr>
            </a:p>
          </p:txBody>
        </p:sp>
        <p:sp>
          <p:nvSpPr>
            <p:cNvPr id="85" name="object 37"/>
            <p:cNvSpPr txBox="1"/>
            <p:nvPr/>
          </p:nvSpPr>
          <p:spPr>
            <a:xfrm>
              <a:off x="10962" y="6032"/>
              <a:ext cx="2022" cy="15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50800" algn="ctr">
                <a:lnSpc>
                  <a:spcPct val="100000"/>
                </a:lnSpc>
                <a:spcBef>
                  <a:spcPts val="100"/>
                </a:spcBef>
              </a:pPr>
              <a:r>
                <a:rPr sz="2050" dirty="0">
                  <a:latin typeface="宋体"/>
                  <a:cs typeface="宋体"/>
                </a:rPr>
                <a:t>报名人数</a:t>
              </a:r>
              <a:endParaRPr sz="2050">
                <a:latin typeface="宋体"/>
                <a:cs typeface="宋体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2250">
                <a:latin typeface="宋体"/>
                <a:cs typeface="宋体"/>
              </a:endParaRPr>
            </a:p>
            <a:p>
              <a:pPr algn="ctr">
                <a:lnSpc>
                  <a:spcPct val="100000"/>
                </a:lnSpc>
                <a:tabLst>
                  <a:tab pos="789940" algn="l"/>
                </a:tabLst>
              </a:pPr>
              <a:r>
                <a:rPr sz="1600" dirty="0">
                  <a:latin typeface="微软雅黑"/>
                  <a:cs typeface="微软雅黑"/>
                </a:rPr>
                <a:t>转化</a:t>
              </a:r>
              <a:r>
                <a:rPr sz="1600" spc="-5" dirty="0">
                  <a:latin typeface="微软雅黑"/>
                  <a:cs typeface="微软雅黑"/>
                </a:rPr>
                <a:t>率	8.1%</a:t>
              </a:r>
              <a:endParaRPr sz="1600">
                <a:latin typeface="微软雅黑"/>
                <a:cs typeface="微软雅黑"/>
              </a:endParaRPr>
            </a:p>
          </p:txBody>
        </p:sp>
        <p:pic>
          <p:nvPicPr>
            <p:cNvPr id="86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7" y="6701"/>
              <a:ext cx="557" cy="77"/>
            </a:xfrm>
            <a:prstGeom prst="rect">
              <a:avLst/>
            </a:prstGeom>
          </p:spPr>
        </p:pic>
        <p:sp>
          <p:nvSpPr>
            <p:cNvPr id="87" name="object 39"/>
            <p:cNvSpPr txBox="1"/>
            <p:nvPr/>
          </p:nvSpPr>
          <p:spPr>
            <a:xfrm>
              <a:off x="14948" y="5992"/>
              <a:ext cx="2462" cy="15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50165" algn="ctr">
                <a:lnSpc>
                  <a:spcPct val="100000"/>
                </a:lnSpc>
                <a:spcBef>
                  <a:spcPts val="100"/>
                </a:spcBef>
              </a:pPr>
              <a:r>
                <a:rPr sz="2050" dirty="0">
                  <a:latin typeface="宋体"/>
                  <a:cs typeface="宋体"/>
                </a:rPr>
                <a:t>到场人数</a:t>
              </a:r>
              <a:endParaRPr sz="2050">
                <a:latin typeface="宋体"/>
                <a:cs typeface="宋体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2250">
                <a:latin typeface="宋体"/>
                <a:cs typeface="宋体"/>
              </a:endParaRPr>
            </a:p>
            <a:p>
              <a:pPr algn="ctr">
                <a:lnSpc>
                  <a:spcPct val="100000"/>
                </a:lnSpc>
                <a:tabLst>
                  <a:tab pos="789940" algn="l"/>
                </a:tabLst>
              </a:pPr>
              <a:r>
                <a:rPr sz="1600" dirty="0">
                  <a:latin typeface="微软雅黑"/>
                  <a:cs typeface="微软雅黑"/>
                </a:rPr>
                <a:t>到场</a:t>
              </a:r>
              <a:r>
                <a:rPr sz="1600" spc="-5" dirty="0">
                  <a:latin typeface="微软雅黑"/>
                  <a:cs typeface="微软雅黑"/>
                </a:rPr>
                <a:t>率	</a:t>
              </a:r>
              <a:r>
                <a:rPr sz="1600" b="1" spc="-5" dirty="0">
                  <a:solidFill>
                    <a:srgbClr val="FF0000"/>
                  </a:solidFill>
                  <a:latin typeface="微软雅黑"/>
                  <a:cs typeface="微软雅黑"/>
                </a:rPr>
                <a:t>45.59%</a:t>
              </a:r>
              <a:endParaRPr sz="1600">
                <a:latin typeface="微软雅黑"/>
                <a:cs typeface="微软雅黑"/>
              </a:endParaRPr>
            </a:p>
          </p:txBody>
        </p:sp>
        <p:pic>
          <p:nvPicPr>
            <p:cNvPr id="88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12" y="6660"/>
              <a:ext cx="557" cy="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推广节</a:t>
            </a:r>
            <a:r>
              <a:rPr spc="-5" dirty="0">
                <a:latin typeface="微软雅黑"/>
                <a:cs typeface="微软雅黑"/>
              </a:rPr>
              <a:t>奏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7914" y="357441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22-10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785" y="2981960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第一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904" y="5291454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第二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070" y="587057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26-10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1969" y="3839210"/>
            <a:ext cx="788035" cy="79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活动</a:t>
            </a:r>
            <a:r>
              <a:rPr sz="2000" spc="5" dirty="0">
                <a:latin typeface="微软雅黑"/>
                <a:cs typeface="微软雅黑"/>
              </a:rPr>
              <a:t>期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535"/>
              </a:spcBef>
            </a:pP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9095" y="1511934"/>
            <a:ext cx="887857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此次活动推广时间为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天，整体推广内容上分为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波（主题议程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→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嘉宾（招商经理）），整体推广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奏及报名效果达到预期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2950" y="2842259"/>
            <a:ext cx="7254240" cy="2935605"/>
          </a:xfrm>
          <a:custGeom>
            <a:avLst/>
            <a:gdLst/>
            <a:ahLst/>
            <a:cxnLst/>
            <a:rect l="l" t="t" r="r" b="b"/>
            <a:pathLst>
              <a:path w="7254240" h="2935604">
                <a:moveTo>
                  <a:pt x="7254240" y="965200"/>
                </a:moveTo>
                <a:lnTo>
                  <a:pt x="7254100" y="960132"/>
                </a:lnTo>
                <a:lnTo>
                  <a:pt x="7253681" y="953782"/>
                </a:lnTo>
                <a:lnTo>
                  <a:pt x="7253160" y="949960"/>
                </a:lnTo>
                <a:lnTo>
                  <a:pt x="7252995" y="948690"/>
                </a:lnTo>
                <a:lnTo>
                  <a:pt x="7252030" y="943610"/>
                </a:lnTo>
                <a:lnTo>
                  <a:pt x="7250824" y="938530"/>
                </a:lnTo>
                <a:lnTo>
                  <a:pt x="7250087" y="935990"/>
                </a:lnTo>
                <a:lnTo>
                  <a:pt x="7249363" y="933450"/>
                </a:lnTo>
                <a:lnTo>
                  <a:pt x="7247649" y="928382"/>
                </a:lnTo>
                <a:lnTo>
                  <a:pt x="7247153" y="927100"/>
                </a:lnTo>
                <a:lnTo>
                  <a:pt x="7245705" y="923290"/>
                </a:lnTo>
                <a:lnTo>
                  <a:pt x="7243534" y="918210"/>
                </a:lnTo>
                <a:lnTo>
                  <a:pt x="7241426" y="913752"/>
                </a:lnTo>
                <a:lnTo>
                  <a:pt x="7241426" y="1379232"/>
                </a:lnTo>
                <a:lnTo>
                  <a:pt x="7241032" y="1384300"/>
                </a:lnTo>
                <a:lnTo>
                  <a:pt x="7240410" y="1389380"/>
                </a:lnTo>
                <a:lnTo>
                  <a:pt x="7240460" y="1388110"/>
                </a:lnTo>
                <a:lnTo>
                  <a:pt x="7239559" y="1393190"/>
                </a:lnTo>
                <a:lnTo>
                  <a:pt x="7238479" y="1398282"/>
                </a:lnTo>
                <a:lnTo>
                  <a:pt x="7237184" y="1403350"/>
                </a:lnTo>
                <a:lnTo>
                  <a:pt x="7237273" y="1402080"/>
                </a:lnTo>
                <a:lnTo>
                  <a:pt x="7235672" y="1407160"/>
                </a:lnTo>
                <a:lnTo>
                  <a:pt x="7233945" y="1410982"/>
                </a:lnTo>
                <a:lnTo>
                  <a:pt x="7234072" y="1410982"/>
                </a:lnTo>
                <a:lnTo>
                  <a:pt x="7232028" y="1416050"/>
                </a:lnTo>
                <a:lnTo>
                  <a:pt x="7232155" y="1416050"/>
                </a:lnTo>
                <a:lnTo>
                  <a:pt x="7229894" y="1419860"/>
                </a:lnTo>
                <a:lnTo>
                  <a:pt x="7230046" y="1419860"/>
                </a:lnTo>
                <a:lnTo>
                  <a:pt x="7227583" y="1423682"/>
                </a:lnTo>
                <a:lnTo>
                  <a:pt x="7227748" y="1423682"/>
                </a:lnTo>
                <a:lnTo>
                  <a:pt x="7225081" y="1427480"/>
                </a:lnTo>
                <a:lnTo>
                  <a:pt x="7225258" y="1427480"/>
                </a:lnTo>
                <a:lnTo>
                  <a:pt x="7222401" y="1431290"/>
                </a:lnTo>
                <a:lnTo>
                  <a:pt x="7222591" y="1431290"/>
                </a:lnTo>
                <a:lnTo>
                  <a:pt x="7219556" y="1435100"/>
                </a:lnTo>
                <a:lnTo>
                  <a:pt x="7219747" y="1435100"/>
                </a:lnTo>
                <a:lnTo>
                  <a:pt x="7216534" y="1438910"/>
                </a:lnTo>
                <a:lnTo>
                  <a:pt x="7216737" y="1438910"/>
                </a:lnTo>
                <a:lnTo>
                  <a:pt x="7213346" y="1441450"/>
                </a:lnTo>
                <a:lnTo>
                  <a:pt x="7213562" y="1441450"/>
                </a:lnTo>
                <a:lnTo>
                  <a:pt x="7210018" y="1445260"/>
                </a:lnTo>
                <a:lnTo>
                  <a:pt x="7210234" y="1445260"/>
                </a:lnTo>
                <a:lnTo>
                  <a:pt x="7206526" y="1447800"/>
                </a:lnTo>
                <a:lnTo>
                  <a:pt x="7206767" y="1447800"/>
                </a:lnTo>
                <a:lnTo>
                  <a:pt x="7202894" y="1451610"/>
                </a:lnTo>
                <a:lnTo>
                  <a:pt x="7203148" y="1450340"/>
                </a:lnTo>
                <a:lnTo>
                  <a:pt x="7199135" y="1454150"/>
                </a:lnTo>
                <a:lnTo>
                  <a:pt x="7199389" y="1454150"/>
                </a:lnTo>
                <a:lnTo>
                  <a:pt x="7195236" y="1456690"/>
                </a:lnTo>
                <a:lnTo>
                  <a:pt x="7195502" y="1456690"/>
                </a:lnTo>
                <a:lnTo>
                  <a:pt x="7191222" y="1457960"/>
                </a:lnTo>
                <a:lnTo>
                  <a:pt x="7191489" y="1457960"/>
                </a:lnTo>
                <a:lnTo>
                  <a:pt x="7187082" y="1460500"/>
                </a:lnTo>
                <a:lnTo>
                  <a:pt x="7187362" y="1460500"/>
                </a:lnTo>
                <a:lnTo>
                  <a:pt x="7182828" y="1463040"/>
                </a:lnTo>
                <a:lnTo>
                  <a:pt x="7183120" y="1463040"/>
                </a:lnTo>
                <a:lnTo>
                  <a:pt x="7178472" y="1464310"/>
                </a:lnTo>
                <a:lnTo>
                  <a:pt x="7178776" y="1464310"/>
                </a:lnTo>
                <a:lnTo>
                  <a:pt x="7174014" y="1465580"/>
                </a:lnTo>
                <a:lnTo>
                  <a:pt x="7174319" y="1465580"/>
                </a:lnTo>
                <a:lnTo>
                  <a:pt x="7169467" y="1466850"/>
                </a:lnTo>
                <a:lnTo>
                  <a:pt x="7169772" y="1466850"/>
                </a:lnTo>
                <a:lnTo>
                  <a:pt x="7164832" y="1468132"/>
                </a:lnTo>
                <a:lnTo>
                  <a:pt x="7165137" y="1468132"/>
                </a:lnTo>
                <a:lnTo>
                  <a:pt x="7160107" y="1469390"/>
                </a:lnTo>
                <a:lnTo>
                  <a:pt x="7150748" y="1469390"/>
                </a:lnTo>
                <a:lnTo>
                  <a:pt x="7145490" y="1470660"/>
                </a:lnTo>
                <a:lnTo>
                  <a:pt x="5899950" y="1470660"/>
                </a:lnTo>
                <a:lnTo>
                  <a:pt x="5894692" y="1469390"/>
                </a:lnTo>
                <a:lnTo>
                  <a:pt x="5885332" y="1469390"/>
                </a:lnTo>
                <a:lnTo>
                  <a:pt x="5880303" y="1468132"/>
                </a:lnTo>
                <a:lnTo>
                  <a:pt x="5880608" y="1468132"/>
                </a:lnTo>
                <a:lnTo>
                  <a:pt x="5875667" y="1466850"/>
                </a:lnTo>
                <a:lnTo>
                  <a:pt x="5875972" y="1466850"/>
                </a:lnTo>
                <a:lnTo>
                  <a:pt x="5871121" y="1465580"/>
                </a:lnTo>
                <a:lnTo>
                  <a:pt x="5871426" y="1465580"/>
                </a:lnTo>
                <a:lnTo>
                  <a:pt x="5866676" y="1464310"/>
                </a:lnTo>
                <a:lnTo>
                  <a:pt x="5866968" y="1464310"/>
                </a:lnTo>
                <a:lnTo>
                  <a:pt x="5862320" y="1463040"/>
                </a:lnTo>
                <a:lnTo>
                  <a:pt x="5862612" y="1463040"/>
                </a:lnTo>
                <a:lnTo>
                  <a:pt x="5858078" y="1460500"/>
                </a:lnTo>
                <a:lnTo>
                  <a:pt x="5858357" y="1460500"/>
                </a:lnTo>
                <a:lnTo>
                  <a:pt x="5853950" y="1457960"/>
                </a:lnTo>
                <a:lnTo>
                  <a:pt x="5854217" y="1457960"/>
                </a:lnTo>
                <a:lnTo>
                  <a:pt x="5849937" y="1456690"/>
                </a:lnTo>
                <a:lnTo>
                  <a:pt x="5850204" y="1456690"/>
                </a:lnTo>
                <a:lnTo>
                  <a:pt x="5846051" y="1454150"/>
                </a:lnTo>
                <a:lnTo>
                  <a:pt x="5846305" y="1454150"/>
                </a:lnTo>
                <a:lnTo>
                  <a:pt x="5843625" y="1451610"/>
                </a:lnTo>
                <a:lnTo>
                  <a:pt x="5842292" y="1450340"/>
                </a:lnTo>
                <a:lnTo>
                  <a:pt x="5842546" y="1451610"/>
                </a:lnTo>
                <a:lnTo>
                  <a:pt x="5838672" y="1447800"/>
                </a:lnTo>
                <a:lnTo>
                  <a:pt x="5838914" y="1447800"/>
                </a:lnTo>
                <a:lnTo>
                  <a:pt x="5835205" y="1445260"/>
                </a:lnTo>
                <a:lnTo>
                  <a:pt x="5835421" y="1445260"/>
                </a:lnTo>
                <a:lnTo>
                  <a:pt x="5831878" y="1441450"/>
                </a:lnTo>
                <a:lnTo>
                  <a:pt x="5832094" y="1441450"/>
                </a:lnTo>
                <a:lnTo>
                  <a:pt x="5828703" y="1438910"/>
                </a:lnTo>
                <a:lnTo>
                  <a:pt x="5828906" y="1438910"/>
                </a:lnTo>
                <a:lnTo>
                  <a:pt x="5825693" y="1435100"/>
                </a:lnTo>
                <a:lnTo>
                  <a:pt x="5825883" y="1435100"/>
                </a:lnTo>
                <a:lnTo>
                  <a:pt x="5822848" y="1431290"/>
                </a:lnTo>
                <a:lnTo>
                  <a:pt x="5823039" y="1431290"/>
                </a:lnTo>
                <a:lnTo>
                  <a:pt x="5820181" y="1427480"/>
                </a:lnTo>
                <a:lnTo>
                  <a:pt x="5820359" y="1427480"/>
                </a:lnTo>
                <a:lnTo>
                  <a:pt x="5817692" y="1423682"/>
                </a:lnTo>
                <a:lnTo>
                  <a:pt x="5817857" y="1423682"/>
                </a:lnTo>
                <a:lnTo>
                  <a:pt x="5815393" y="1419860"/>
                </a:lnTo>
                <a:lnTo>
                  <a:pt x="5815546" y="1419860"/>
                </a:lnTo>
                <a:lnTo>
                  <a:pt x="5813285" y="1416050"/>
                </a:lnTo>
                <a:lnTo>
                  <a:pt x="5813412" y="1416050"/>
                </a:lnTo>
                <a:lnTo>
                  <a:pt x="5811367" y="1410982"/>
                </a:lnTo>
                <a:lnTo>
                  <a:pt x="5811494" y="1410982"/>
                </a:lnTo>
                <a:lnTo>
                  <a:pt x="5809666" y="1407160"/>
                </a:lnTo>
                <a:lnTo>
                  <a:pt x="5808561" y="1403350"/>
                </a:lnTo>
                <a:lnTo>
                  <a:pt x="5808167" y="1402080"/>
                </a:lnTo>
                <a:lnTo>
                  <a:pt x="5808256" y="1403350"/>
                </a:lnTo>
                <a:lnTo>
                  <a:pt x="5806872" y="1398282"/>
                </a:lnTo>
                <a:lnTo>
                  <a:pt x="5805817" y="1393190"/>
                </a:lnTo>
                <a:lnTo>
                  <a:pt x="5805195" y="1389380"/>
                </a:lnTo>
                <a:lnTo>
                  <a:pt x="5804979" y="1388110"/>
                </a:lnTo>
                <a:lnTo>
                  <a:pt x="5805030" y="1389380"/>
                </a:lnTo>
                <a:lnTo>
                  <a:pt x="5804382" y="1384300"/>
                </a:lnTo>
                <a:lnTo>
                  <a:pt x="5804014" y="1379232"/>
                </a:lnTo>
                <a:lnTo>
                  <a:pt x="5804014" y="960132"/>
                </a:lnTo>
                <a:lnTo>
                  <a:pt x="5804408" y="955040"/>
                </a:lnTo>
                <a:lnTo>
                  <a:pt x="5805030" y="949960"/>
                </a:lnTo>
                <a:lnTo>
                  <a:pt x="5804979" y="951230"/>
                </a:lnTo>
                <a:lnTo>
                  <a:pt x="5805195" y="949960"/>
                </a:lnTo>
                <a:lnTo>
                  <a:pt x="5805881" y="946150"/>
                </a:lnTo>
                <a:lnTo>
                  <a:pt x="5806960" y="941082"/>
                </a:lnTo>
                <a:lnTo>
                  <a:pt x="5808256" y="935990"/>
                </a:lnTo>
                <a:lnTo>
                  <a:pt x="5808167" y="937260"/>
                </a:lnTo>
                <a:lnTo>
                  <a:pt x="5808561" y="935990"/>
                </a:lnTo>
                <a:lnTo>
                  <a:pt x="5809767" y="932180"/>
                </a:lnTo>
                <a:lnTo>
                  <a:pt x="5811494" y="927100"/>
                </a:lnTo>
                <a:lnTo>
                  <a:pt x="5811367" y="928382"/>
                </a:lnTo>
                <a:lnTo>
                  <a:pt x="5811875" y="927100"/>
                </a:lnTo>
                <a:lnTo>
                  <a:pt x="5813412" y="923290"/>
                </a:lnTo>
                <a:lnTo>
                  <a:pt x="5813285" y="923290"/>
                </a:lnTo>
                <a:lnTo>
                  <a:pt x="5815546" y="919480"/>
                </a:lnTo>
                <a:lnTo>
                  <a:pt x="5815393" y="919480"/>
                </a:lnTo>
                <a:lnTo>
                  <a:pt x="5817857" y="915682"/>
                </a:lnTo>
                <a:lnTo>
                  <a:pt x="5817692" y="915682"/>
                </a:lnTo>
                <a:lnTo>
                  <a:pt x="5820359" y="911860"/>
                </a:lnTo>
                <a:lnTo>
                  <a:pt x="5820181" y="911860"/>
                </a:lnTo>
                <a:lnTo>
                  <a:pt x="5823039" y="908050"/>
                </a:lnTo>
                <a:lnTo>
                  <a:pt x="5822848" y="908050"/>
                </a:lnTo>
                <a:lnTo>
                  <a:pt x="5825883" y="904240"/>
                </a:lnTo>
                <a:lnTo>
                  <a:pt x="5825693" y="904240"/>
                </a:lnTo>
                <a:lnTo>
                  <a:pt x="5828906" y="900430"/>
                </a:lnTo>
                <a:lnTo>
                  <a:pt x="5828703" y="900430"/>
                </a:lnTo>
                <a:lnTo>
                  <a:pt x="5832094" y="897890"/>
                </a:lnTo>
                <a:lnTo>
                  <a:pt x="5831878" y="897890"/>
                </a:lnTo>
                <a:lnTo>
                  <a:pt x="5835421" y="894080"/>
                </a:lnTo>
                <a:lnTo>
                  <a:pt x="5835205" y="894080"/>
                </a:lnTo>
                <a:lnTo>
                  <a:pt x="5838914" y="891540"/>
                </a:lnTo>
                <a:lnTo>
                  <a:pt x="5838672" y="891540"/>
                </a:lnTo>
                <a:lnTo>
                  <a:pt x="5842546" y="887730"/>
                </a:lnTo>
                <a:lnTo>
                  <a:pt x="5842292" y="889000"/>
                </a:lnTo>
                <a:lnTo>
                  <a:pt x="5843625" y="887730"/>
                </a:lnTo>
                <a:lnTo>
                  <a:pt x="5846305" y="885190"/>
                </a:lnTo>
                <a:lnTo>
                  <a:pt x="5846051" y="885190"/>
                </a:lnTo>
                <a:lnTo>
                  <a:pt x="5850204" y="882650"/>
                </a:lnTo>
                <a:lnTo>
                  <a:pt x="5849937" y="882650"/>
                </a:lnTo>
                <a:lnTo>
                  <a:pt x="5854217" y="881380"/>
                </a:lnTo>
                <a:lnTo>
                  <a:pt x="5853950" y="881380"/>
                </a:lnTo>
                <a:lnTo>
                  <a:pt x="5858357" y="878840"/>
                </a:lnTo>
                <a:lnTo>
                  <a:pt x="5858078" y="878840"/>
                </a:lnTo>
                <a:lnTo>
                  <a:pt x="5862612" y="876300"/>
                </a:lnTo>
                <a:lnTo>
                  <a:pt x="5862320" y="876300"/>
                </a:lnTo>
                <a:lnTo>
                  <a:pt x="5866968" y="875030"/>
                </a:lnTo>
                <a:lnTo>
                  <a:pt x="5866676" y="875030"/>
                </a:lnTo>
                <a:lnTo>
                  <a:pt x="5871426" y="873760"/>
                </a:lnTo>
                <a:lnTo>
                  <a:pt x="5871121" y="873760"/>
                </a:lnTo>
                <a:lnTo>
                  <a:pt x="5875972" y="872490"/>
                </a:lnTo>
                <a:lnTo>
                  <a:pt x="5875667" y="872490"/>
                </a:lnTo>
                <a:lnTo>
                  <a:pt x="5880608" y="871232"/>
                </a:lnTo>
                <a:lnTo>
                  <a:pt x="5880303" y="871232"/>
                </a:lnTo>
                <a:lnTo>
                  <a:pt x="5885332" y="869950"/>
                </a:lnTo>
                <a:lnTo>
                  <a:pt x="7160107" y="869950"/>
                </a:lnTo>
                <a:lnTo>
                  <a:pt x="7165137" y="871232"/>
                </a:lnTo>
                <a:lnTo>
                  <a:pt x="7164832" y="871232"/>
                </a:lnTo>
                <a:lnTo>
                  <a:pt x="7169772" y="872490"/>
                </a:lnTo>
                <a:lnTo>
                  <a:pt x="7169467" y="872490"/>
                </a:lnTo>
                <a:lnTo>
                  <a:pt x="7174319" y="873760"/>
                </a:lnTo>
                <a:lnTo>
                  <a:pt x="7174014" y="873760"/>
                </a:lnTo>
                <a:lnTo>
                  <a:pt x="7178776" y="875030"/>
                </a:lnTo>
                <a:lnTo>
                  <a:pt x="7178472" y="875030"/>
                </a:lnTo>
                <a:lnTo>
                  <a:pt x="7183120" y="876300"/>
                </a:lnTo>
                <a:lnTo>
                  <a:pt x="7182828" y="876300"/>
                </a:lnTo>
                <a:lnTo>
                  <a:pt x="7187362" y="878840"/>
                </a:lnTo>
                <a:lnTo>
                  <a:pt x="7187082" y="878840"/>
                </a:lnTo>
                <a:lnTo>
                  <a:pt x="7191489" y="881380"/>
                </a:lnTo>
                <a:lnTo>
                  <a:pt x="7191222" y="881380"/>
                </a:lnTo>
                <a:lnTo>
                  <a:pt x="7195502" y="882650"/>
                </a:lnTo>
                <a:lnTo>
                  <a:pt x="7195236" y="882650"/>
                </a:lnTo>
                <a:lnTo>
                  <a:pt x="7199389" y="885190"/>
                </a:lnTo>
                <a:lnTo>
                  <a:pt x="7199135" y="885190"/>
                </a:lnTo>
                <a:lnTo>
                  <a:pt x="7203148" y="889000"/>
                </a:lnTo>
                <a:lnTo>
                  <a:pt x="7202894" y="887730"/>
                </a:lnTo>
                <a:lnTo>
                  <a:pt x="7206767" y="891540"/>
                </a:lnTo>
                <a:lnTo>
                  <a:pt x="7206526" y="891540"/>
                </a:lnTo>
                <a:lnTo>
                  <a:pt x="7210234" y="894080"/>
                </a:lnTo>
                <a:lnTo>
                  <a:pt x="7210018" y="894080"/>
                </a:lnTo>
                <a:lnTo>
                  <a:pt x="7213562" y="897890"/>
                </a:lnTo>
                <a:lnTo>
                  <a:pt x="7213346" y="897890"/>
                </a:lnTo>
                <a:lnTo>
                  <a:pt x="7216737" y="900430"/>
                </a:lnTo>
                <a:lnTo>
                  <a:pt x="7216534" y="900430"/>
                </a:lnTo>
                <a:lnTo>
                  <a:pt x="7219747" y="904240"/>
                </a:lnTo>
                <a:lnTo>
                  <a:pt x="7219556" y="904240"/>
                </a:lnTo>
                <a:lnTo>
                  <a:pt x="7222591" y="908050"/>
                </a:lnTo>
                <a:lnTo>
                  <a:pt x="7222401" y="908050"/>
                </a:lnTo>
                <a:lnTo>
                  <a:pt x="7225258" y="911860"/>
                </a:lnTo>
                <a:lnTo>
                  <a:pt x="7225081" y="911860"/>
                </a:lnTo>
                <a:lnTo>
                  <a:pt x="7227748" y="915682"/>
                </a:lnTo>
                <a:lnTo>
                  <a:pt x="7227583" y="915682"/>
                </a:lnTo>
                <a:lnTo>
                  <a:pt x="7230046" y="919480"/>
                </a:lnTo>
                <a:lnTo>
                  <a:pt x="7229894" y="919480"/>
                </a:lnTo>
                <a:lnTo>
                  <a:pt x="7232155" y="923290"/>
                </a:lnTo>
                <a:lnTo>
                  <a:pt x="7232028" y="923290"/>
                </a:lnTo>
                <a:lnTo>
                  <a:pt x="7234072" y="928382"/>
                </a:lnTo>
                <a:lnTo>
                  <a:pt x="7233945" y="927100"/>
                </a:lnTo>
                <a:lnTo>
                  <a:pt x="7235774" y="932180"/>
                </a:lnTo>
                <a:lnTo>
                  <a:pt x="7237273" y="937260"/>
                </a:lnTo>
                <a:lnTo>
                  <a:pt x="7237184" y="935990"/>
                </a:lnTo>
                <a:lnTo>
                  <a:pt x="7238568" y="941082"/>
                </a:lnTo>
                <a:lnTo>
                  <a:pt x="7239622" y="946150"/>
                </a:lnTo>
                <a:lnTo>
                  <a:pt x="7240460" y="951230"/>
                </a:lnTo>
                <a:lnTo>
                  <a:pt x="7240410" y="949960"/>
                </a:lnTo>
                <a:lnTo>
                  <a:pt x="7241057" y="955040"/>
                </a:lnTo>
                <a:lnTo>
                  <a:pt x="7241413" y="960132"/>
                </a:lnTo>
                <a:lnTo>
                  <a:pt x="7241426" y="1379232"/>
                </a:lnTo>
                <a:lnTo>
                  <a:pt x="7241426" y="913752"/>
                </a:lnTo>
                <a:lnTo>
                  <a:pt x="7241133" y="913130"/>
                </a:lnTo>
                <a:lnTo>
                  <a:pt x="7238517" y="909332"/>
                </a:lnTo>
                <a:lnTo>
                  <a:pt x="7235698" y="904240"/>
                </a:lnTo>
                <a:lnTo>
                  <a:pt x="7221182" y="887730"/>
                </a:lnTo>
                <a:lnTo>
                  <a:pt x="7218667" y="885190"/>
                </a:lnTo>
                <a:lnTo>
                  <a:pt x="7182993" y="863600"/>
                </a:lnTo>
                <a:lnTo>
                  <a:pt x="7177938" y="861060"/>
                </a:lnTo>
                <a:lnTo>
                  <a:pt x="7162178" y="857250"/>
                </a:lnTo>
                <a:lnTo>
                  <a:pt x="5883262" y="857250"/>
                </a:lnTo>
                <a:lnTo>
                  <a:pt x="5867501" y="861060"/>
                </a:lnTo>
                <a:lnTo>
                  <a:pt x="5862447" y="863600"/>
                </a:lnTo>
                <a:lnTo>
                  <a:pt x="5857519" y="864882"/>
                </a:lnTo>
                <a:lnTo>
                  <a:pt x="5823001" y="889000"/>
                </a:lnTo>
                <a:lnTo>
                  <a:pt x="5806922" y="909332"/>
                </a:lnTo>
                <a:lnTo>
                  <a:pt x="5804306" y="913130"/>
                </a:lnTo>
                <a:lnTo>
                  <a:pt x="5791759" y="953782"/>
                </a:lnTo>
                <a:lnTo>
                  <a:pt x="5791200" y="965200"/>
                </a:lnTo>
                <a:lnTo>
                  <a:pt x="5791200" y="1164501"/>
                </a:lnTo>
                <a:lnTo>
                  <a:pt x="5727662" y="1106322"/>
                </a:lnTo>
                <a:lnTo>
                  <a:pt x="5726392" y="1105547"/>
                </a:lnTo>
                <a:lnTo>
                  <a:pt x="5724931" y="1105319"/>
                </a:lnTo>
                <a:lnTo>
                  <a:pt x="5723483" y="1105674"/>
                </a:lnTo>
                <a:lnTo>
                  <a:pt x="5722290" y="1106563"/>
                </a:lnTo>
                <a:lnTo>
                  <a:pt x="5721515" y="1107833"/>
                </a:lnTo>
                <a:lnTo>
                  <a:pt x="5721286" y="1109294"/>
                </a:lnTo>
                <a:lnTo>
                  <a:pt x="5721642" y="1110742"/>
                </a:lnTo>
                <a:lnTo>
                  <a:pt x="5722518" y="1111935"/>
                </a:lnTo>
                <a:lnTo>
                  <a:pt x="5777204" y="1162011"/>
                </a:lnTo>
                <a:lnTo>
                  <a:pt x="5780570" y="1165085"/>
                </a:lnTo>
                <a:lnTo>
                  <a:pt x="5788977" y="1165085"/>
                </a:lnTo>
                <a:lnTo>
                  <a:pt x="5790946" y="1165085"/>
                </a:lnTo>
                <a:lnTo>
                  <a:pt x="5790501" y="1167104"/>
                </a:lnTo>
                <a:lnTo>
                  <a:pt x="5788533" y="1167104"/>
                </a:lnTo>
                <a:lnTo>
                  <a:pt x="5782767" y="1167104"/>
                </a:lnTo>
                <a:lnTo>
                  <a:pt x="5777204" y="1162011"/>
                </a:lnTo>
                <a:lnTo>
                  <a:pt x="1845945" y="310540"/>
                </a:lnTo>
                <a:lnTo>
                  <a:pt x="1845945" y="107950"/>
                </a:lnTo>
                <a:lnTo>
                  <a:pt x="1845805" y="102870"/>
                </a:lnTo>
                <a:lnTo>
                  <a:pt x="1845386" y="96520"/>
                </a:lnTo>
                <a:lnTo>
                  <a:pt x="1844865" y="92710"/>
                </a:lnTo>
                <a:lnTo>
                  <a:pt x="1844700" y="91440"/>
                </a:lnTo>
                <a:lnTo>
                  <a:pt x="1843735" y="86360"/>
                </a:lnTo>
                <a:lnTo>
                  <a:pt x="1842528" y="81280"/>
                </a:lnTo>
                <a:lnTo>
                  <a:pt x="1841792" y="78740"/>
                </a:lnTo>
                <a:lnTo>
                  <a:pt x="1841068" y="76200"/>
                </a:lnTo>
                <a:lnTo>
                  <a:pt x="1839353" y="71120"/>
                </a:lnTo>
                <a:lnTo>
                  <a:pt x="1838858" y="69850"/>
                </a:lnTo>
                <a:lnTo>
                  <a:pt x="1837410" y="66040"/>
                </a:lnTo>
                <a:lnTo>
                  <a:pt x="1835238" y="60960"/>
                </a:lnTo>
                <a:lnTo>
                  <a:pt x="1833245" y="56743"/>
                </a:lnTo>
                <a:lnTo>
                  <a:pt x="1833245" y="107950"/>
                </a:lnTo>
                <a:lnTo>
                  <a:pt x="1833245" y="516890"/>
                </a:lnTo>
                <a:lnTo>
                  <a:pt x="1833118" y="521982"/>
                </a:lnTo>
                <a:lnTo>
                  <a:pt x="1832737" y="527050"/>
                </a:lnTo>
                <a:lnTo>
                  <a:pt x="1832114" y="532130"/>
                </a:lnTo>
                <a:lnTo>
                  <a:pt x="1832165" y="530860"/>
                </a:lnTo>
                <a:lnTo>
                  <a:pt x="1831263" y="535940"/>
                </a:lnTo>
                <a:lnTo>
                  <a:pt x="1830184" y="541032"/>
                </a:lnTo>
                <a:lnTo>
                  <a:pt x="1828888" y="546100"/>
                </a:lnTo>
                <a:lnTo>
                  <a:pt x="1828977" y="544830"/>
                </a:lnTo>
                <a:lnTo>
                  <a:pt x="1827377" y="549910"/>
                </a:lnTo>
                <a:lnTo>
                  <a:pt x="1825650" y="553732"/>
                </a:lnTo>
                <a:lnTo>
                  <a:pt x="1825777" y="553732"/>
                </a:lnTo>
                <a:lnTo>
                  <a:pt x="1823732" y="558800"/>
                </a:lnTo>
                <a:lnTo>
                  <a:pt x="1823859" y="558800"/>
                </a:lnTo>
                <a:lnTo>
                  <a:pt x="1821599" y="562610"/>
                </a:lnTo>
                <a:lnTo>
                  <a:pt x="1821751" y="562610"/>
                </a:lnTo>
                <a:lnTo>
                  <a:pt x="1819287" y="566432"/>
                </a:lnTo>
                <a:lnTo>
                  <a:pt x="1819452" y="566432"/>
                </a:lnTo>
                <a:lnTo>
                  <a:pt x="1816785" y="570230"/>
                </a:lnTo>
                <a:lnTo>
                  <a:pt x="1816963" y="570230"/>
                </a:lnTo>
                <a:lnTo>
                  <a:pt x="1814106" y="574040"/>
                </a:lnTo>
                <a:lnTo>
                  <a:pt x="1814296" y="574040"/>
                </a:lnTo>
                <a:lnTo>
                  <a:pt x="1811261" y="577850"/>
                </a:lnTo>
                <a:lnTo>
                  <a:pt x="1811451" y="577850"/>
                </a:lnTo>
                <a:lnTo>
                  <a:pt x="1808238" y="581660"/>
                </a:lnTo>
                <a:lnTo>
                  <a:pt x="1808441" y="581660"/>
                </a:lnTo>
                <a:lnTo>
                  <a:pt x="1805051" y="584200"/>
                </a:lnTo>
                <a:lnTo>
                  <a:pt x="1805266" y="584200"/>
                </a:lnTo>
                <a:lnTo>
                  <a:pt x="1801723" y="588010"/>
                </a:lnTo>
                <a:lnTo>
                  <a:pt x="1801939" y="588010"/>
                </a:lnTo>
                <a:lnTo>
                  <a:pt x="1798231" y="590550"/>
                </a:lnTo>
                <a:lnTo>
                  <a:pt x="1798472" y="590550"/>
                </a:lnTo>
                <a:lnTo>
                  <a:pt x="1794598" y="594360"/>
                </a:lnTo>
                <a:lnTo>
                  <a:pt x="1794852" y="593090"/>
                </a:lnTo>
                <a:lnTo>
                  <a:pt x="1790839" y="596900"/>
                </a:lnTo>
                <a:lnTo>
                  <a:pt x="1791093" y="596900"/>
                </a:lnTo>
                <a:lnTo>
                  <a:pt x="1786940" y="599440"/>
                </a:lnTo>
                <a:lnTo>
                  <a:pt x="1787207" y="599440"/>
                </a:lnTo>
                <a:lnTo>
                  <a:pt x="1782927" y="600710"/>
                </a:lnTo>
                <a:lnTo>
                  <a:pt x="1783194" y="600710"/>
                </a:lnTo>
                <a:lnTo>
                  <a:pt x="1778787" y="603250"/>
                </a:lnTo>
                <a:lnTo>
                  <a:pt x="1779066" y="603250"/>
                </a:lnTo>
                <a:lnTo>
                  <a:pt x="1774532" y="605790"/>
                </a:lnTo>
                <a:lnTo>
                  <a:pt x="1774825" y="605790"/>
                </a:lnTo>
                <a:lnTo>
                  <a:pt x="1770176" y="607060"/>
                </a:lnTo>
                <a:lnTo>
                  <a:pt x="1770481" y="607060"/>
                </a:lnTo>
                <a:lnTo>
                  <a:pt x="1765719" y="608330"/>
                </a:lnTo>
                <a:lnTo>
                  <a:pt x="1766023" y="608330"/>
                </a:lnTo>
                <a:lnTo>
                  <a:pt x="1761172" y="609600"/>
                </a:lnTo>
                <a:lnTo>
                  <a:pt x="1761477" y="609600"/>
                </a:lnTo>
                <a:lnTo>
                  <a:pt x="1756537" y="610882"/>
                </a:lnTo>
                <a:lnTo>
                  <a:pt x="1756841" y="610882"/>
                </a:lnTo>
                <a:lnTo>
                  <a:pt x="1751812" y="612140"/>
                </a:lnTo>
                <a:lnTo>
                  <a:pt x="1742452" y="612140"/>
                </a:lnTo>
                <a:lnTo>
                  <a:pt x="1737194" y="613410"/>
                </a:lnTo>
                <a:lnTo>
                  <a:pt x="108750" y="613410"/>
                </a:lnTo>
                <a:lnTo>
                  <a:pt x="103492" y="612140"/>
                </a:lnTo>
                <a:lnTo>
                  <a:pt x="94132" y="612140"/>
                </a:lnTo>
                <a:lnTo>
                  <a:pt x="89103" y="610882"/>
                </a:lnTo>
                <a:lnTo>
                  <a:pt x="89408" y="610882"/>
                </a:lnTo>
                <a:lnTo>
                  <a:pt x="84467" y="609600"/>
                </a:lnTo>
                <a:lnTo>
                  <a:pt x="84772" y="609600"/>
                </a:lnTo>
                <a:lnTo>
                  <a:pt x="79921" y="608330"/>
                </a:lnTo>
                <a:lnTo>
                  <a:pt x="80225" y="608330"/>
                </a:lnTo>
                <a:lnTo>
                  <a:pt x="75476" y="607060"/>
                </a:lnTo>
                <a:lnTo>
                  <a:pt x="75768" y="607060"/>
                </a:lnTo>
                <a:lnTo>
                  <a:pt x="71120" y="605790"/>
                </a:lnTo>
                <a:lnTo>
                  <a:pt x="71412" y="605790"/>
                </a:lnTo>
                <a:lnTo>
                  <a:pt x="66878" y="603250"/>
                </a:lnTo>
                <a:lnTo>
                  <a:pt x="67157" y="603250"/>
                </a:lnTo>
                <a:lnTo>
                  <a:pt x="62750" y="600710"/>
                </a:lnTo>
                <a:lnTo>
                  <a:pt x="63017" y="600710"/>
                </a:lnTo>
                <a:lnTo>
                  <a:pt x="58737" y="599440"/>
                </a:lnTo>
                <a:lnTo>
                  <a:pt x="59004" y="599440"/>
                </a:lnTo>
                <a:lnTo>
                  <a:pt x="54851" y="596900"/>
                </a:lnTo>
                <a:lnTo>
                  <a:pt x="55105" y="596900"/>
                </a:lnTo>
                <a:lnTo>
                  <a:pt x="52425" y="594360"/>
                </a:lnTo>
                <a:lnTo>
                  <a:pt x="51092" y="593090"/>
                </a:lnTo>
                <a:lnTo>
                  <a:pt x="51346" y="594360"/>
                </a:lnTo>
                <a:lnTo>
                  <a:pt x="47472" y="590550"/>
                </a:lnTo>
                <a:lnTo>
                  <a:pt x="47713" y="590550"/>
                </a:lnTo>
                <a:lnTo>
                  <a:pt x="44005" y="588010"/>
                </a:lnTo>
                <a:lnTo>
                  <a:pt x="44221" y="588010"/>
                </a:lnTo>
                <a:lnTo>
                  <a:pt x="40678" y="584200"/>
                </a:lnTo>
                <a:lnTo>
                  <a:pt x="40894" y="584200"/>
                </a:lnTo>
                <a:lnTo>
                  <a:pt x="37503" y="581660"/>
                </a:lnTo>
                <a:lnTo>
                  <a:pt x="37706" y="581660"/>
                </a:lnTo>
                <a:lnTo>
                  <a:pt x="34493" y="577850"/>
                </a:lnTo>
                <a:lnTo>
                  <a:pt x="34683" y="577850"/>
                </a:lnTo>
                <a:lnTo>
                  <a:pt x="31648" y="574040"/>
                </a:lnTo>
                <a:lnTo>
                  <a:pt x="31838" y="574040"/>
                </a:lnTo>
                <a:lnTo>
                  <a:pt x="28981" y="570230"/>
                </a:lnTo>
                <a:lnTo>
                  <a:pt x="29159" y="570230"/>
                </a:lnTo>
                <a:lnTo>
                  <a:pt x="26492" y="566432"/>
                </a:lnTo>
                <a:lnTo>
                  <a:pt x="26657" y="566432"/>
                </a:lnTo>
                <a:lnTo>
                  <a:pt x="24193" y="562610"/>
                </a:lnTo>
                <a:lnTo>
                  <a:pt x="24345" y="562610"/>
                </a:lnTo>
                <a:lnTo>
                  <a:pt x="22085" y="558800"/>
                </a:lnTo>
                <a:lnTo>
                  <a:pt x="22212" y="558800"/>
                </a:lnTo>
                <a:lnTo>
                  <a:pt x="20167" y="553732"/>
                </a:lnTo>
                <a:lnTo>
                  <a:pt x="20294" y="553732"/>
                </a:lnTo>
                <a:lnTo>
                  <a:pt x="18465" y="549910"/>
                </a:lnTo>
                <a:lnTo>
                  <a:pt x="17360" y="546100"/>
                </a:lnTo>
                <a:lnTo>
                  <a:pt x="16967" y="544830"/>
                </a:lnTo>
                <a:lnTo>
                  <a:pt x="17056" y="546100"/>
                </a:lnTo>
                <a:lnTo>
                  <a:pt x="15671" y="541032"/>
                </a:lnTo>
                <a:lnTo>
                  <a:pt x="14617" y="535940"/>
                </a:lnTo>
                <a:lnTo>
                  <a:pt x="13995" y="532130"/>
                </a:lnTo>
                <a:lnTo>
                  <a:pt x="13779" y="530860"/>
                </a:lnTo>
                <a:lnTo>
                  <a:pt x="13830" y="532130"/>
                </a:lnTo>
                <a:lnTo>
                  <a:pt x="13182" y="527050"/>
                </a:lnTo>
                <a:lnTo>
                  <a:pt x="12814" y="521982"/>
                </a:lnTo>
                <a:lnTo>
                  <a:pt x="12827" y="102870"/>
                </a:lnTo>
                <a:lnTo>
                  <a:pt x="13208" y="97790"/>
                </a:lnTo>
                <a:lnTo>
                  <a:pt x="13830" y="92710"/>
                </a:lnTo>
                <a:lnTo>
                  <a:pt x="13779" y="93980"/>
                </a:lnTo>
                <a:lnTo>
                  <a:pt x="13995" y="92710"/>
                </a:lnTo>
                <a:lnTo>
                  <a:pt x="14681" y="88900"/>
                </a:lnTo>
                <a:lnTo>
                  <a:pt x="15760" y="83820"/>
                </a:lnTo>
                <a:lnTo>
                  <a:pt x="17056" y="78740"/>
                </a:lnTo>
                <a:lnTo>
                  <a:pt x="16967" y="80010"/>
                </a:lnTo>
                <a:lnTo>
                  <a:pt x="17360" y="78740"/>
                </a:lnTo>
                <a:lnTo>
                  <a:pt x="18567" y="74930"/>
                </a:lnTo>
                <a:lnTo>
                  <a:pt x="20294" y="69850"/>
                </a:lnTo>
                <a:lnTo>
                  <a:pt x="20167" y="71120"/>
                </a:lnTo>
                <a:lnTo>
                  <a:pt x="20675" y="69850"/>
                </a:lnTo>
                <a:lnTo>
                  <a:pt x="22212" y="66040"/>
                </a:lnTo>
                <a:lnTo>
                  <a:pt x="22085" y="66040"/>
                </a:lnTo>
                <a:lnTo>
                  <a:pt x="24345" y="62230"/>
                </a:lnTo>
                <a:lnTo>
                  <a:pt x="24193" y="62230"/>
                </a:lnTo>
                <a:lnTo>
                  <a:pt x="26657" y="58420"/>
                </a:lnTo>
                <a:lnTo>
                  <a:pt x="26492" y="58420"/>
                </a:lnTo>
                <a:lnTo>
                  <a:pt x="29159" y="54610"/>
                </a:lnTo>
                <a:lnTo>
                  <a:pt x="28981" y="54610"/>
                </a:lnTo>
                <a:lnTo>
                  <a:pt x="31838" y="50800"/>
                </a:lnTo>
                <a:lnTo>
                  <a:pt x="31648" y="50800"/>
                </a:lnTo>
                <a:lnTo>
                  <a:pt x="34683" y="46990"/>
                </a:lnTo>
                <a:lnTo>
                  <a:pt x="34493" y="46990"/>
                </a:lnTo>
                <a:lnTo>
                  <a:pt x="37706" y="43180"/>
                </a:lnTo>
                <a:lnTo>
                  <a:pt x="37503" y="43180"/>
                </a:lnTo>
                <a:lnTo>
                  <a:pt x="40894" y="40640"/>
                </a:lnTo>
                <a:lnTo>
                  <a:pt x="40678" y="40640"/>
                </a:lnTo>
                <a:lnTo>
                  <a:pt x="44221" y="36830"/>
                </a:lnTo>
                <a:lnTo>
                  <a:pt x="44005" y="36830"/>
                </a:lnTo>
                <a:lnTo>
                  <a:pt x="47713" y="34290"/>
                </a:lnTo>
                <a:lnTo>
                  <a:pt x="47472" y="34290"/>
                </a:lnTo>
                <a:lnTo>
                  <a:pt x="51346" y="30480"/>
                </a:lnTo>
                <a:lnTo>
                  <a:pt x="51092" y="31750"/>
                </a:lnTo>
                <a:lnTo>
                  <a:pt x="52425" y="30480"/>
                </a:lnTo>
                <a:lnTo>
                  <a:pt x="55105" y="27940"/>
                </a:lnTo>
                <a:lnTo>
                  <a:pt x="54851" y="27940"/>
                </a:lnTo>
                <a:lnTo>
                  <a:pt x="59004" y="25400"/>
                </a:lnTo>
                <a:lnTo>
                  <a:pt x="58737" y="25400"/>
                </a:lnTo>
                <a:lnTo>
                  <a:pt x="63017" y="24130"/>
                </a:lnTo>
                <a:lnTo>
                  <a:pt x="62750" y="24130"/>
                </a:lnTo>
                <a:lnTo>
                  <a:pt x="67157" y="21590"/>
                </a:lnTo>
                <a:lnTo>
                  <a:pt x="66878" y="21590"/>
                </a:lnTo>
                <a:lnTo>
                  <a:pt x="71412" y="19050"/>
                </a:lnTo>
                <a:lnTo>
                  <a:pt x="71120" y="19050"/>
                </a:lnTo>
                <a:lnTo>
                  <a:pt x="75768" y="17780"/>
                </a:lnTo>
                <a:lnTo>
                  <a:pt x="75476" y="17780"/>
                </a:lnTo>
                <a:lnTo>
                  <a:pt x="80225" y="16510"/>
                </a:lnTo>
                <a:lnTo>
                  <a:pt x="79921" y="16510"/>
                </a:lnTo>
                <a:lnTo>
                  <a:pt x="84772" y="15240"/>
                </a:lnTo>
                <a:lnTo>
                  <a:pt x="84467" y="15240"/>
                </a:lnTo>
                <a:lnTo>
                  <a:pt x="89408" y="13970"/>
                </a:lnTo>
                <a:lnTo>
                  <a:pt x="89103" y="13970"/>
                </a:lnTo>
                <a:lnTo>
                  <a:pt x="94132" y="12700"/>
                </a:lnTo>
                <a:lnTo>
                  <a:pt x="1751812" y="12700"/>
                </a:lnTo>
                <a:lnTo>
                  <a:pt x="1756841" y="13970"/>
                </a:lnTo>
                <a:lnTo>
                  <a:pt x="1756537" y="13970"/>
                </a:lnTo>
                <a:lnTo>
                  <a:pt x="1761477" y="15240"/>
                </a:lnTo>
                <a:lnTo>
                  <a:pt x="1761172" y="15240"/>
                </a:lnTo>
                <a:lnTo>
                  <a:pt x="1766023" y="16510"/>
                </a:lnTo>
                <a:lnTo>
                  <a:pt x="1765719" y="16510"/>
                </a:lnTo>
                <a:lnTo>
                  <a:pt x="1770481" y="17780"/>
                </a:lnTo>
                <a:lnTo>
                  <a:pt x="1770176" y="17780"/>
                </a:lnTo>
                <a:lnTo>
                  <a:pt x="1774825" y="19050"/>
                </a:lnTo>
                <a:lnTo>
                  <a:pt x="1774532" y="19050"/>
                </a:lnTo>
                <a:lnTo>
                  <a:pt x="1779066" y="21590"/>
                </a:lnTo>
                <a:lnTo>
                  <a:pt x="1778787" y="21590"/>
                </a:lnTo>
                <a:lnTo>
                  <a:pt x="1783194" y="24130"/>
                </a:lnTo>
                <a:lnTo>
                  <a:pt x="1782927" y="24130"/>
                </a:lnTo>
                <a:lnTo>
                  <a:pt x="1787207" y="25400"/>
                </a:lnTo>
                <a:lnTo>
                  <a:pt x="1786940" y="25400"/>
                </a:lnTo>
                <a:lnTo>
                  <a:pt x="1791093" y="27940"/>
                </a:lnTo>
                <a:lnTo>
                  <a:pt x="1790839" y="27940"/>
                </a:lnTo>
                <a:lnTo>
                  <a:pt x="1794852" y="31750"/>
                </a:lnTo>
                <a:lnTo>
                  <a:pt x="1794598" y="30480"/>
                </a:lnTo>
                <a:lnTo>
                  <a:pt x="1798472" y="34290"/>
                </a:lnTo>
                <a:lnTo>
                  <a:pt x="1798231" y="34290"/>
                </a:lnTo>
                <a:lnTo>
                  <a:pt x="1801939" y="36830"/>
                </a:lnTo>
                <a:lnTo>
                  <a:pt x="1801723" y="36830"/>
                </a:lnTo>
                <a:lnTo>
                  <a:pt x="1805266" y="40640"/>
                </a:lnTo>
                <a:lnTo>
                  <a:pt x="1805051" y="40640"/>
                </a:lnTo>
                <a:lnTo>
                  <a:pt x="1808441" y="43180"/>
                </a:lnTo>
                <a:lnTo>
                  <a:pt x="1808238" y="43180"/>
                </a:lnTo>
                <a:lnTo>
                  <a:pt x="1811451" y="46990"/>
                </a:lnTo>
                <a:lnTo>
                  <a:pt x="1811261" y="46990"/>
                </a:lnTo>
                <a:lnTo>
                  <a:pt x="1814296" y="50800"/>
                </a:lnTo>
                <a:lnTo>
                  <a:pt x="1814106" y="50800"/>
                </a:lnTo>
                <a:lnTo>
                  <a:pt x="1816963" y="54610"/>
                </a:lnTo>
                <a:lnTo>
                  <a:pt x="1816785" y="54610"/>
                </a:lnTo>
                <a:lnTo>
                  <a:pt x="1819452" y="58420"/>
                </a:lnTo>
                <a:lnTo>
                  <a:pt x="1819287" y="58420"/>
                </a:lnTo>
                <a:lnTo>
                  <a:pt x="1821751" y="62230"/>
                </a:lnTo>
                <a:lnTo>
                  <a:pt x="1821599" y="62230"/>
                </a:lnTo>
                <a:lnTo>
                  <a:pt x="1823859" y="66040"/>
                </a:lnTo>
                <a:lnTo>
                  <a:pt x="1823732" y="66040"/>
                </a:lnTo>
                <a:lnTo>
                  <a:pt x="1825777" y="71120"/>
                </a:lnTo>
                <a:lnTo>
                  <a:pt x="1825650" y="69850"/>
                </a:lnTo>
                <a:lnTo>
                  <a:pt x="1827479" y="74930"/>
                </a:lnTo>
                <a:lnTo>
                  <a:pt x="1828977" y="80010"/>
                </a:lnTo>
                <a:lnTo>
                  <a:pt x="1828888" y="78740"/>
                </a:lnTo>
                <a:lnTo>
                  <a:pt x="1830273" y="83820"/>
                </a:lnTo>
                <a:lnTo>
                  <a:pt x="1831327" y="88900"/>
                </a:lnTo>
                <a:lnTo>
                  <a:pt x="1832165" y="93980"/>
                </a:lnTo>
                <a:lnTo>
                  <a:pt x="1832114" y="92710"/>
                </a:lnTo>
                <a:lnTo>
                  <a:pt x="1832762" y="97790"/>
                </a:lnTo>
                <a:lnTo>
                  <a:pt x="1833118" y="102870"/>
                </a:lnTo>
                <a:lnTo>
                  <a:pt x="1833245" y="107950"/>
                </a:lnTo>
                <a:lnTo>
                  <a:pt x="1833245" y="56743"/>
                </a:lnTo>
                <a:lnTo>
                  <a:pt x="1832838" y="55880"/>
                </a:lnTo>
                <a:lnTo>
                  <a:pt x="1830222" y="52070"/>
                </a:lnTo>
                <a:lnTo>
                  <a:pt x="1827403" y="46990"/>
                </a:lnTo>
                <a:lnTo>
                  <a:pt x="1812886" y="30480"/>
                </a:lnTo>
                <a:lnTo>
                  <a:pt x="1810372" y="27940"/>
                </a:lnTo>
                <a:lnTo>
                  <a:pt x="1774698" y="6350"/>
                </a:lnTo>
                <a:lnTo>
                  <a:pt x="1769643" y="3810"/>
                </a:lnTo>
                <a:lnTo>
                  <a:pt x="1753882" y="0"/>
                </a:lnTo>
                <a:lnTo>
                  <a:pt x="92062" y="0"/>
                </a:lnTo>
                <a:lnTo>
                  <a:pt x="76301" y="3810"/>
                </a:lnTo>
                <a:lnTo>
                  <a:pt x="71247" y="6350"/>
                </a:lnTo>
                <a:lnTo>
                  <a:pt x="66319" y="7620"/>
                </a:lnTo>
                <a:lnTo>
                  <a:pt x="31800" y="31750"/>
                </a:lnTo>
                <a:lnTo>
                  <a:pt x="15722" y="52070"/>
                </a:lnTo>
                <a:lnTo>
                  <a:pt x="13106" y="55880"/>
                </a:lnTo>
                <a:lnTo>
                  <a:pt x="558" y="96520"/>
                </a:lnTo>
                <a:lnTo>
                  <a:pt x="0" y="107950"/>
                </a:lnTo>
                <a:lnTo>
                  <a:pt x="0" y="516890"/>
                </a:lnTo>
                <a:lnTo>
                  <a:pt x="8534" y="558800"/>
                </a:lnTo>
                <a:lnTo>
                  <a:pt x="15722" y="572782"/>
                </a:lnTo>
                <a:lnTo>
                  <a:pt x="18542" y="577850"/>
                </a:lnTo>
                <a:lnTo>
                  <a:pt x="47866" y="607060"/>
                </a:lnTo>
                <a:lnTo>
                  <a:pt x="71247" y="618490"/>
                </a:lnTo>
                <a:lnTo>
                  <a:pt x="76301" y="621030"/>
                </a:lnTo>
                <a:lnTo>
                  <a:pt x="92062" y="624840"/>
                </a:lnTo>
                <a:lnTo>
                  <a:pt x="103009" y="624840"/>
                </a:lnTo>
                <a:lnTo>
                  <a:pt x="108508" y="626110"/>
                </a:lnTo>
                <a:lnTo>
                  <a:pt x="1737436" y="626110"/>
                </a:lnTo>
                <a:lnTo>
                  <a:pt x="1742935" y="624840"/>
                </a:lnTo>
                <a:lnTo>
                  <a:pt x="1753882" y="624840"/>
                </a:lnTo>
                <a:lnTo>
                  <a:pt x="1769643" y="621030"/>
                </a:lnTo>
                <a:lnTo>
                  <a:pt x="1774698" y="618490"/>
                </a:lnTo>
                <a:lnTo>
                  <a:pt x="1779625" y="617232"/>
                </a:lnTo>
                <a:lnTo>
                  <a:pt x="1784438" y="614680"/>
                </a:lnTo>
                <a:lnTo>
                  <a:pt x="1786775" y="613410"/>
                </a:lnTo>
                <a:lnTo>
                  <a:pt x="1789125" y="612140"/>
                </a:lnTo>
                <a:lnTo>
                  <a:pt x="1812874" y="594360"/>
                </a:lnTo>
                <a:lnTo>
                  <a:pt x="1814144" y="593090"/>
                </a:lnTo>
                <a:lnTo>
                  <a:pt x="1830222" y="572782"/>
                </a:lnTo>
                <a:lnTo>
                  <a:pt x="1832838" y="568960"/>
                </a:lnTo>
                <a:lnTo>
                  <a:pt x="1841792" y="546100"/>
                </a:lnTo>
                <a:lnTo>
                  <a:pt x="1842528" y="543560"/>
                </a:lnTo>
                <a:lnTo>
                  <a:pt x="1843735" y="538480"/>
                </a:lnTo>
                <a:lnTo>
                  <a:pt x="1844700" y="533400"/>
                </a:lnTo>
                <a:lnTo>
                  <a:pt x="1844865" y="532130"/>
                </a:lnTo>
                <a:lnTo>
                  <a:pt x="1845386" y="528332"/>
                </a:lnTo>
                <a:lnTo>
                  <a:pt x="1845805" y="521982"/>
                </a:lnTo>
                <a:lnTo>
                  <a:pt x="1845945" y="516890"/>
                </a:lnTo>
                <a:lnTo>
                  <a:pt x="1845945" y="318338"/>
                </a:lnTo>
                <a:lnTo>
                  <a:pt x="5702859" y="1153706"/>
                </a:lnTo>
                <a:lnTo>
                  <a:pt x="5701423" y="1154303"/>
                </a:lnTo>
                <a:lnTo>
                  <a:pt x="5700395" y="1155382"/>
                </a:lnTo>
                <a:lnTo>
                  <a:pt x="5699849" y="1156766"/>
                </a:lnTo>
                <a:lnTo>
                  <a:pt x="5699887" y="1158252"/>
                </a:lnTo>
                <a:lnTo>
                  <a:pt x="5700484" y="1159611"/>
                </a:lnTo>
                <a:lnTo>
                  <a:pt x="5701550" y="1160640"/>
                </a:lnTo>
                <a:lnTo>
                  <a:pt x="5702935" y="1161186"/>
                </a:lnTo>
                <a:lnTo>
                  <a:pt x="5766282" y="1172489"/>
                </a:lnTo>
                <a:lnTo>
                  <a:pt x="5705094" y="1192390"/>
                </a:lnTo>
                <a:lnTo>
                  <a:pt x="5703798" y="1193126"/>
                </a:lnTo>
                <a:lnTo>
                  <a:pt x="5702884" y="1194295"/>
                </a:lnTo>
                <a:lnTo>
                  <a:pt x="5702478" y="1195717"/>
                </a:lnTo>
                <a:lnTo>
                  <a:pt x="5702655" y="1197190"/>
                </a:lnTo>
                <a:lnTo>
                  <a:pt x="5703379" y="1198499"/>
                </a:lnTo>
                <a:lnTo>
                  <a:pt x="5704548" y="1199413"/>
                </a:lnTo>
                <a:lnTo>
                  <a:pt x="5705983" y="1199819"/>
                </a:lnTo>
                <a:lnTo>
                  <a:pt x="1846580" y="2616162"/>
                </a:lnTo>
                <a:lnTo>
                  <a:pt x="1846580" y="2417445"/>
                </a:lnTo>
                <a:lnTo>
                  <a:pt x="1846440" y="2412365"/>
                </a:lnTo>
                <a:lnTo>
                  <a:pt x="1846021" y="2406015"/>
                </a:lnTo>
                <a:lnTo>
                  <a:pt x="1845500" y="2402205"/>
                </a:lnTo>
                <a:lnTo>
                  <a:pt x="1845335" y="2400935"/>
                </a:lnTo>
                <a:lnTo>
                  <a:pt x="1844370" y="2395855"/>
                </a:lnTo>
                <a:lnTo>
                  <a:pt x="1843163" y="2390775"/>
                </a:lnTo>
                <a:lnTo>
                  <a:pt x="1842427" y="2388235"/>
                </a:lnTo>
                <a:lnTo>
                  <a:pt x="1841703" y="2385695"/>
                </a:lnTo>
                <a:lnTo>
                  <a:pt x="1839988" y="2380615"/>
                </a:lnTo>
                <a:lnTo>
                  <a:pt x="1838045" y="2375535"/>
                </a:lnTo>
                <a:lnTo>
                  <a:pt x="1835873" y="2370455"/>
                </a:lnTo>
                <a:lnTo>
                  <a:pt x="1833765" y="2365997"/>
                </a:lnTo>
                <a:lnTo>
                  <a:pt x="1833765" y="2831465"/>
                </a:lnTo>
                <a:lnTo>
                  <a:pt x="1833372" y="2836545"/>
                </a:lnTo>
                <a:lnTo>
                  <a:pt x="1832749" y="2841625"/>
                </a:lnTo>
                <a:lnTo>
                  <a:pt x="1832800" y="2840355"/>
                </a:lnTo>
                <a:lnTo>
                  <a:pt x="1831898" y="2845435"/>
                </a:lnTo>
                <a:lnTo>
                  <a:pt x="1830819" y="2850515"/>
                </a:lnTo>
                <a:lnTo>
                  <a:pt x="1829523" y="2855595"/>
                </a:lnTo>
                <a:lnTo>
                  <a:pt x="1829612" y="2854325"/>
                </a:lnTo>
                <a:lnTo>
                  <a:pt x="1828012" y="2859405"/>
                </a:lnTo>
                <a:lnTo>
                  <a:pt x="1826285" y="2864485"/>
                </a:lnTo>
                <a:lnTo>
                  <a:pt x="1826412" y="2863215"/>
                </a:lnTo>
                <a:lnTo>
                  <a:pt x="1824367" y="2868295"/>
                </a:lnTo>
                <a:lnTo>
                  <a:pt x="1824494" y="2868295"/>
                </a:lnTo>
                <a:lnTo>
                  <a:pt x="1822234" y="2872105"/>
                </a:lnTo>
                <a:lnTo>
                  <a:pt x="1822386" y="2872105"/>
                </a:lnTo>
                <a:lnTo>
                  <a:pt x="1819922" y="2875915"/>
                </a:lnTo>
                <a:lnTo>
                  <a:pt x="1820087" y="2875915"/>
                </a:lnTo>
                <a:lnTo>
                  <a:pt x="1817420" y="2879725"/>
                </a:lnTo>
                <a:lnTo>
                  <a:pt x="1817598" y="2879725"/>
                </a:lnTo>
                <a:lnTo>
                  <a:pt x="1814741" y="2883535"/>
                </a:lnTo>
                <a:lnTo>
                  <a:pt x="1814931" y="2883535"/>
                </a:lnTo>
                <a:lnTo>
                  <a:pt x="1811896" y="2887345"/>
                </a:lnTo>
                <a:lnTo>
                  <a:pt x="1812086" y="2887345"/>
                </a:lnTo>
                <a:lnTo>
                  <a:pt x="1808873" y="2891155"/>
                </a:lnTo>
                <a:lnTo>
                  <a:pt x="1809076" y="2891155"/>
                </a:lnTo>
                <a:lnTo>
                  <a:pt x="1805686" y="2893695"/>
                </a:lnTo>
                <a:lnTo>
                  <a:pt x="1805901" y="2893695"/>
                </a:lnTo>
                <a:lnTo>
                  <a:pt x="1802358" y="2897505"/>
                </a:lnTo>
                <a:lnTo>
                  <a:pt x="1802574" y="2897505"/>
                </a:lnTo>
                <a:lnTo>
                  <a:pt x="1798866" y="2900045"/>
                </a:lnTo>
                <a:lnTo>
                  <a:pt x="1799107" y="2900045"/>
                </a:lnTo>
                <a:lnTo>
                  <a:pt x="1795233" y="2903855"/>
                </a:lnTo>
                <a:lnTo>
                  <a:pt x="1795487" y="2902585"/>
                </a:lnTo>
                <a:lnTo>
                  <a:pt x="1791474" y="2906395"/>
                </a:lnTo>
                <a:lnTo>
                  <a:pt x="1791728" y="2906395"/>
                </a:lnTo>
                <a:lnTo>
                  <a:pt x="1787575" y="2908935"/>
                </a:lnTo>
                <a:lnTo>
                  <a:pt x="1787842" y="2908935"/>
                </a:lnTo>
                <a:lnTo>
                  <a:pt x="1783562" y="2910205"/>
                </a:lnTo>
                <a:lnTo>
                  <a:pt x="1783829" y="2910205"/>
                </a:lnTo>
                <a:lnTo>
                  <a:pt x="1779422" y="2912745"/>
                </a:lnTo>
                <a:lnTo>
                  <a:pt x="1779701" y="2912745"/>
                </a:lnTo>
                <a:lnTo>
                  <a:pt x="1775167" y="2915285"/>
                </a:lnTo>
                <a:lnTo>
                  <a:pt x="1775460" y="2915285"/>
                </a:lnTo>
                <a:lnTo>
                  <a:pt x="1770811" y="2916555"/>
                </a:lnTo>
                <a:lnTo>
                  <a:pt x="1771103" y="2916555"/>
                </a:lnTo>
                <a:lnTo>
                  <a:pt x="1766354" y="2917825"/>
                </a:lnTo>
                <a:lnTo>
                  <a:pt x="1766658" y="2917825"/>
                </a:lnTo>
                <a:lnTo>
                  <a:pt x="1761807" y="2919095"/>
                </a:lnTo>
                <a:lnTo>
                  <a:pt x="1762112" y="2919095"/>
                </a:lnTo>
                <a:lnTo>
                  <a:pt x="1757172" y="2920365"/>
                </a:lnTo>
                <a:lnTo>
                  <a:pt x="1757476" y="2920365"/>
                </a:lnTo>
                <a:lnTo>
                  <a:pt x="1752447" y="2921635"/>
                </a:lnTo>
                <a:lnTo>
                  <a:pt x="1743087" y="2921635"/>
                </a:lnTo>
                <a:lnTo>
                  <a:pt x="1737829" y="2922905"/>
                </a:lnTo>
                <a:lnTo>
                  <a:pt x="109385" y="2922905"/>
                </a:lnTo>
                <a:lnTo>
                  <a:pt x="104127" y="2921635"/>
                </a:lnTo>
                <a:lnTo>
                  <a:pt x="94767" y="2921635"/>
                </a:lnTo>
                <a:lnTo>
                  <a:pt x="89738" y="2920365"/>
                </a:lnTo>
                <a:lnTo>
                  <a:pt x="90043" y="2920365"/>
                </a:lnTo>
                <a:lnTo>
                  <a:pt x="85102" y="2919095"/>
                </a:lnTo>
                <a:lnTo>
                  <a:pt x="85407" y="2919095"/>
                </a:lnTo>
                <a:lnTo>
                  <a:pt x="80556" y="2917825"/>
                </a:lnTo>
                <a:lnTo>
                  <a:pt x="80860" y="2917825"/>
                </a:lnTo>
                <a:lnTo>
                  <a:pt x="76098" y="2916555"/>
                </a:lnTo>
                <a:lnTo>
                  <a:pt x="76403" y="2916555"/>
                </a:lnTo>
                <a:lnTo>
                  <a:pt x="71755" y="2915285"/>
                </a:lnTo>
                <a:lnTo>
                  <a:pt x="72047" y="2915285"/>
                </a:lnTo>
                <a:lnTo>
                  <a:pt x="67513" y="2912745"/>
                </a:lnTo>
                <a:lnTo>
                  <a:pt x="67792" y="2912745"/>
                </a:lnTo>
                <a:lnTo>
                  <a:pt x="63385" y="2910205"/>
                </a:lnTo>
                <a:lnTo>
                  <a:pt x="63652" y="2910205"/>
                </a:lnTo>
                <a:lnTo>
                  <a:pt x="59372" y="2908935"/>
                </a:lnTo>
                <a:lnTo>
                  <a:pt x="59639" y="2908935"/>
                </a:lnTo>
                <a:lnTo>
                  <a:pt x="55486" y="2906395"/>
                </a:lnTo>
                <a:lnTo>
                  <a:pt x="55740" y="2906395"/>
                </a:lnTo>
                <a:lnTo>
                  <a:pt x="53060" y="2903855"/>
                </a:lnTo>
                <a:lnTo>
                  <a:pt x="51727" y="2902585"/>
                </a:lnTo>
                <a:lnTo>
                  <a:pt x="51981" y="2903855"/>
                </a:lnTo>
                <a:lnTo>
                  <a:pt x="48107" y="2900045"/>
                </a:lnTo>
                <a:lnTo>
                  <a:pt x="48348" y="2900045"/>
                </a:lnTo>
                <a:lnTo>
                  <a:pt x="44640" y="2897505"/>
                </a:lnTo>
                <a:lnTo>
                  <a:pt x="44856" y="2897505"/>
                </a:lnTo>
                <a:lnTo>
                  <a:pt x="41313" y="2893695"/>
                </a:lnTo>
                <a:lnTo>
                  <a:pt x="41529" y="2893695"/>
                </a:lnTo>
                <a:lnTo>
                  <a:pt x="38138" y="2891155"/>
                </a:lnTo>
                <a:lnTo>
                  <a:pt x="38341" y="2891155"/>
                </a:lnTo>
                <a:lnTo>
                  <a:pt x="35128" y="2887345"/>
                </a:lnTo>
                <a:lnTo>
                  <a:pt x="35318" y="2887345"/>
                </a:lnTo>
                <a:lnTo>
                  <a:pt x="32283" y="2883535"/>
                </a:lnTo>
                <a:lnTo>
                  <a:pt x="32473" y="2883535"/>
                </a:lnTo>
                <a:lnTo>
                  <a:pt x="29616" y="2879725"/>
                </a:lnTo>
                <a:lnTo>
                  <a:pt x="29794" y="2879725"/>
                </a:lnTo>
                <a:lnTo>
                  <a:pt x="27127" y="2875915"/>
                </a:lnTo>
                <a:lnTo>
                  <a:pt x="27292" y="2875915"/>
                </a:lnTo>
                <a:lnTo>
                  <a:pt x="24828" y="2872105"/>
                </a:lnTo>
                <a:lnTo>
                  <a:pt x="24980" y="2872105"/>
                </a:lnTo>
                <a:lnTo>
                  <a:pt x="22720" y="2868295"/>
                </a:lnTo>
                <a:lnTo>
                  <a:pt x="22847" y="2868295"/>
                </a:lnTo>
                <a:lnTo>
                  <a:pt x="21310" y="2864485"/>
                </a:lnTo>
                <a:lnTo>
                  <a:pt x="20802" y="2863215"/>
                </a:lnTo>
                <a:lnTo>
                  <a:pt x="20929" y="2864485"/>
                </a:lnTo>
                <a:lnTo>
                  <a:pt x="19100" y="2859405"/>
                </a:lnTo>
                <a:lnTo>
                  <a:pt x="17995" y="2855595"/>
                </a:lnTo>
                <a:lnTo>
                  <a:pt x="17602" y="2854325"/>
                </a:lnTo>
                <a:lnTo>
                  <a:pt x="17691" y="2855595"/>
                </a:lnTo>
                <a:lnTo>
                  <a:pt x="16306" y="2850515"/>
                </a:lnTo>
                <a:lnTo>
                  <a:pt x="15252" y="2845435"/>
                </a:lnTo>
                <a:lnTo>
                  <a:pt x="14630" y="2841625"/>
                </a:lnTo>
                <a:lnTo>
                  <a:pt x="14414" y="2840355"/>
                </a:lnTo>
                <a:lnTo>
                  <a:pt x="14465" y="2841625"/>
                </a:lnTo>
                <a:lnTo>
                  <a:pt x="13817" y="2836545"/>
                </a:lnTo>
                <a:lnTo>
                  <a:pt x="13449" y="2831465"/>
                </a:lnTo>
                <a:lnTo>
                  <a:pt x="13462" y="2412365"/>
                </a:lnTo>
                <a:lnTo>
                  <a:pt x="13843" y="2407285"/>
                </a:lnTo>
                <a:lnTo>
                  <a:pt x="14465" y="2402205"/>
                </a:lnTo>
                <a:lnTo>
                  <a:pt x="14414" y="2403475"/>
                </a:lnTo>
                <a:lnTo>
                  <a:pt x="14630" y="2402205"/>
                </a:lnTo>
                <a:lnTo>
                  <a:pt x="15316" y="2398395"/>
                </a:lnTo>
                <a:lnTo>
                  <a:pt x="16395" y="2393315"/>
                </a:lnTo>
                <a:lnTo>
                  <a:pt x="17691" y="2388235"/>
                </a:lnTo>
                <a:lnTo>
                  <a:pt x="17602" y="2389505"/>
                </a:lnTo>
                <a:lnTo>
                  <a:pt x="17995" y="2388235"/>
                </a:lnTo>
                <a:lnTo>
                  <a:pt x="19202" y="2384425"/>
                </a:lnTo>
                <a:lnTo>
                  <a:pt x="20929" y="2380615"/>
                </a:lnTo>
                <a:lnTo>
                  <a:pt x="20802" y="2380615"/>
                </a:lnTo>
                <a:lnTo>
                  <a:pt x="22847" y="2375535"/>
                </a:lnTo>
                <a:lnTo>
                  <a:pt x="22720" y="2375535"/>
                </a:lnTo>
                <a:lnTo>
                  <a:pt x="24980" y="2371725"/>
                </a:lnTo>
                <a:lnTo>
                  <a:pt x="24828" y="2371725"/>
                </a:lnTo>
                <a:lnTo>
                  <a:pt x="27292" y="2367915"/>
                </a:lnTo>
                <a:lnTo>
                  <a:pt x="27127" y="2367915"/>
                </a:lnTo>
                <a:lnTo>
                  <a:pt x="29794" y="2364105"/>
                </a:lnTo>
                <a:lnTo>
                  <a:pt x="29616" y="2364105"/>
                </a:lnTo>
                <a:lnTo>
                  <a:pt x="32473" y="2360295"/>
                </a:lnTo>
                <a:lnTo>
                  <a:pt x="32283" y="2360295"/>
                </a:lnTo>
                <a:lnTo>
                  <a:pt x="35318" y="2356485"/>
                </a:lnTo>
                <a:lnTo>
                  <a:pt x="35128" y="2356485"/>
                </a:lnTo>
                <a:lnTo>
                  <a:pt x="38341" y="2352675"/>
                </a:lnTo>
                <a:lnTo>
                  <a:pt x="38138" y="2352675"/>
                </a:lnTo>
                <a:lnTo>
                  <a:pt x="41529" y="2350135"/>
                </a:lnTo>
                <a:lnTo>
                  <a:pt x="41313" y="2350135"/>
                </a:lnTo>
                <a:lnTo>
                  <a:pt x="44856" y="2346325"/>
                </a:lnTo>
                <a:lnTo>
                  <a:pt x="44640" y="2346325"/>
                </a:lnTo>
                <a:lnTo>
                  <a:pt x="48348" y="2343785"/>
                </a:lnTo>
                <a:lnTo>
                  <a:pt x="48107" y="2343785"/>
                </a:lnTo>
                <a:lnTo>
                  <a:pt x="51981" y="2339975"/>
                </a:lnTo>
                <a:lnTo>
                  <a:pt x="51727" y="2341245"/>
                </a:lnTo>
                <a:lnTo>
                  <a:pt x="53060" y="2339975"/>
                </a:lnTo>
                <a:lnTo>
                  <a:pt x="55740" y="2337435"/>
                </a:lnTo>
                <a:lnTo>
                  <a:pt x="55486" y="2337435"/>
                </a:lnTo>
                <a:lnTo>
                  <a:pt x="59639" y="2334895"/>
                </a:lnTo>
                <a:lnTo>
                  <a:pt x="59372" y="2334895"/>
                </a:lnTo>
                <a:lnTo>
                  <a:pt x="63652" y="2333625"/>
                </a:lnTo>
                <a:lnTo>
                  <a:pt x="63385" y="2333625"/>
                </a:lnTo>
                <a:lnTo>
                  <a:pt x="67792" y="2331085"/>
                </a:lnTo>
                <a:lnTo>
                  <a:pt x="67513" y="2331085"/>
                </a:lnTo>
                <a:lnTo>
                  <a:pt x="72047" y="2328545"/>
                </a:lnTo>
                <a:lnTo>
                  <a:pt x="71755" y="2328545"/>
                </a:lnTo>
                <a:lnTo>
                  <a:pt x="76403" y="2327275"/>
                </a:lnTo>
                <a:lnTo>
                  <a:pt x="76098" y="2327275"/>
                </a:lnTo>
                <a:lnTo>
                  <a:pt x="80860" y="2326005"/>
                </a:lnTo>
                <a:lnTo>
                  <a:pt x="80556" y="2326005"/>
                </a:lnTo>
                <a:lnTo>
                  <a:pt x="85407" y="2324735"/>
                </a:lnTo>
                <a:lnTo>
                  <a:pt x="85102" y="2324735"/>
                </a:lnTo>
                <a:lnTo>
                  <a:pt x="90043" y="2323465"/>
                </a:lnTo>
                <a:lnTo>
                  <a:pt x="89738" y="2323465"/>
                </a:lnTo>
                <a:lnTo>
                  <a:pt x="94767" y="2322195"/>
                </a:lnTo>
                <a:lnTo>
                  <a:pt x="1752447" y="2322195"/>
                </a:lnTo>
                <a:lnTo>
                  <a:pt x="1757476" y="2323465"/>
                </a:lnTo>
                <a:lnTo>
                  <a:pt x="1757172" y="2323465"/>
                </a:lnTo>
                <a:lnTo>
                  <a:pt x="1762112" y="2324735"/>
                </a:lnTo>
                <a:lnTo>
                  <a:pt x="1761807" y="2324735"/>
                </a:lnTo>
                <a:lnTo>
                  <a:pt x="1766658" y="2326005"/>
                </a:lnTo>
                <a:lnTo>
                  <a:pt x="1766354" y="2326005"/>
                </a:lnTo>
                <a:lnTo>
                  <a:pt x="1771103" y="2327275"/>
                </a:lnTo>
                <a:lnTo>
                  <a:pt x="1770811" y="2327275"/>
                </a:lnTo>
                <a:lnTo>
                  <a:pt x="1775460" y="2328545"/>
                </a:lnTo>
                <a:lnTo>
                  <a:pt x="1775167" y="2328545"/>
                </a:lnTo>
                <a:lnTo>
                  <a:pt x="1779701" y="2331085"/>
                </a:lnTo>
                <a:lnTo>
                  <a:pt x="1779422" y="2331085"/>
                </a:lnTo>
                <a:lnTo>
                  <a:pt x="1783829" y="2333625"/>
                </a:lnTo>
                <a:lnTo>
                  <a:pt x="1783562" y="2333625"/>
                </a:lnTo>
                <a:lnTo>
                  <a:pt x="1787842" y="2334895"/>
                </a:lnTo>
                <a:lnTo>
                  <a:pt x="1787575" y="2334895"/>
                </a:lnTo>
                <a:lnTo>
                  <a:pt x="1791728" y="2337435"/>
                </a:lnTo>
                <a:lnTo>
                  <a:pt x="1791474" y="2337435"/>
                </a:lnTo>
                <a:lnTo>
                  <a:pt x="1795487" y="2341245"/>
                </a:lnTo>
                <a:lnTo>
                  <a:pt x="1795233" y="2339975"/>
                </a:lnTo>
                <a:lnTo>
                  <a:pt x="1799107" y="2343785"/>
                </a:lnTo>
                <a:lnTo>
                  <a:pt x="1798866" y="2343785"/>
                </a:lnTo>
                <a:lnTo>
                  <a:pt x="1802574" y="2346325"/>
                </a:lnTo>
                <a:lnTo>
                  <a:pt x="1802358" y="2346325"/>
                </a:lnTo>
                <a:lnTo>
                  <a:pt x="1805901" y="2350135"/>
                </a:lnTo>
                <a:lnTo>
                  <a:pt x="1805686" y="2350135"/>
                </a:lnTo>
                <a:lnTo>
                  <a:pt x="1809076" y="2352675"/>
                </a:lnTo>
                <a:lnTo>
                  <a:pt x="1808873" y="2352675"/>
                </a:lnTo>
                <a:lnTo>
                  <a:pt x="1812086" y="2356485"/>
                </a:lnTo>
                <a:lnTo>
                  <a:pt x="1811896" y="2356485"/>
                </a:lnTo>
                <a:lnTo>
                  <a:pt x="1814931" y="2360295"/>
                </a:lnTo>
                <a:lnTo>
                  <a:pt x="1814741" y="2360295"/>
                </a:lnTo>
                <a:lnTo>
                  <a:pt x="1817598" y="2364105"/>
                </a:lnTo>
                <a:lnTo>
                  <a:pt x="1817420" y="2364105"/>
                </a:lnTo>
                <a:lnTo>
                  <a:pt x="1820087" y="2367915"/>
                </a:lnTo>
                <a:lnTo>
                  <a:pt x="1819922" y="2367915"/>
                </a:lnTo>
                <a:lnTo>
                  <a:pt x="1822386" y="2371725"/>
                </a:lnTo>
                <a:lnTo>
                  <a:pt x="1822234" y="2371725"/>
                </a:lnTo>
                <a:lnTo>
                  <a:pt x="1824494" y="2375535"/>
                </a:lnTo>
                <a:lnTo>
                  <a:pt x="1824367" y="2375535"/>
                </a:lnTo>
                <a:lnTo>
                  <a:pt x="1826412" y="2380615"/>
                </a:lnTo>
                <a:lnTo>
                  <a:pt x="1826285" y="2380615"/>
                </a:lnTo>
                <a:lnTo>
                  <a:pt x="1828114" y="2384425"/>
                </a:lnTo>
                <a:lnTo>
                  <a:pt x="1829612" y="2389505"/>
                </a:lnTo>
                <a:lnTo>
                  <a:pt x="1829523" y="2388235"/>
                </a:lnTo>
                <a:lnTo>
                  <a:pt x="1830908" y="2393315"/>
                </a:lnTo>
                <a:lnTo>
                  <a:pt x="1831962" y="2398395"/>
                </a:lnTo>
                <a:lnTo>
                  <a:pt x="1832800" y="2403475"/>
                </a:lnTo>
                <a:lnTo>
                  <a:pt x="1832749" y="2402205"/>
                </a:lnTo>
                <a:lnTo>
                  <a:pt x="1833397" y="2407285"/>
                </a:lnTo>
                <a:lnTo>
                  <a:pt x="1833753" y="2412365"/>
                </a:lnTo>
                <a:lnTo>
                  <a:pt x="1833765" y="2831465"/>
                </a:lnTo>
                <a:lnTo>
                  <a:pt x="1833765" y="2365997"/>
                </a:lnTo>
                <a:lnTo>
                  <a:pt x="1833473" y="2365375"/>
                </a:lnTo>
                <a:lnTo>
                  <a:pt x="1830857" y="2361565"/>
                </a:lnTo>
                <a:lnTo>
                  <a:pt x="1828038" y="2356485"/>
                </a:lnTo>
                <a:lnTo>
                  <a:pt x="1813509" y="2339975"/>
                </a:lnTo>
                <a:lnTo>
                  <a:pt x="1811007" y="2337435"/>
                </a:lnTo>
                <a:lnTo>
                  <a:pt x="1775333" y="2315845"/>
                </a:lnTo>
                <a:lnTo>
                  <a:pt x="1770278" y="2313305"/>
                </a:lnTo>
                <a:lnTo>
                  <a:pt x="1754517" y="2309495"/>
                </a:lnTo>
                <a:lnTo>
                  <a:pt x="92697" y="2309495"/>
                </a:lnTo>
                <a:lnTo>
                  <a:pt x="76936" y="2313305"/>
                </a:lnTo>
                <a:lnTo>
                  <a:pt x="71882" y="2315845"/>
                </a:lnTo>
                <a:lnTo>
                  <a:pt x="66954" y="2317115"/>
                </a:lnTo>
                <a:lnTo>
                  <a:pt x="32435" y="2341245"/>
                </a:lnTo>
                <a:lnTo>
                  <a:pt x="16357" y="2361565"/>
                </a:lnTo>
                <a:lnTo>
                  <a:pt x="13741" y="2365375"/>
                </a:lnTo>
                <a:lnTo>
                  <a:pt x="1193" y="2406015"/>
                </a:lnTo>
                <a:lnTo>
                  <a:pt x="635" y="2417445"/>
                </a:lnTo>
                <a:lnTo>
                  <a:pt x="635" y="2826385"/>
                </a:lnTo>
                <a:lnTo>
                  <a:pt x="9169" y="2868295"/>
                </a:lnTo>
                <a:lnTo>
                  <a:pt x="16357" y="2882265"/>
                </a:lnTo>
                <a:lnTo>
                  <a:pt x="19177" y="2887345"/>
                </a:lnTo>
                <a:lnTo>
                  <a:pt x="48501" y="2916555"/>
                </a:lnTo>
                <a:lnTo>
                  <a:pt x="71882" y="2927985"/>
                </a:lnTo>
                <a:lnTo>
                  <a:pt x="76936" y="2930525"/>
                </a:lnTo>
                <a:lnTo>
                  <a:pt x="92697" y="2934335"/>
                </a:lnTo>
                <a:lnTo>
                  <a:pt x="103644" y="2934335"/>
                </a:lnTo>
                <a:lnTo>
                  <a:pt x="109143" y="2935605"/>
                </a:lnTo>
                <a:lnTo>
                  <a:pt x="1738071" y="2935605"/>
                </a:lnTo>
                <a:lnTo>
                  <a:pt x="1743570" y="2934335"/>
                </a:lnTo>
                <a:lnTo>
                  <a:pt x="1754517" y="2934335"/>
                </a:lnTo>
                <a:lnTo>
                  <a:pt x="1770278" y="2930525"/>
                </a:lnTo>
                <a:lnTo>
                  <a:pt x="1775333" y="2927985"/>
                </a:lnTo>
                <a:lnTo>
                  <a:pt x="1780260" y="2926715"/>
                </a:lnTo>
                <a:lnTo>
                  <a:pt x="1785073" y="2924175"/>
                </a:lnTo>
                <a:lnTo>
                  <a:pt x="1787410" y="2922905"/>
                </a:lnTo>
                <a:lnTo>
                  <a:pt x="1789760" y="2921635"/>
                </a:lnTo>
                <a:lnTo>
                  <a:pt x="1813509" y="2903855"/>
                </a:lnTo>
                <a:lnTo>
                  <a:pt x="1814779" y="2902585"/>
                </a:lnTo>
                <a:lnTo>
                  <a:pt x="1830857" y="2882265"/>
                </a:lnTo>
                <a:lnTo>
                  <a:pt x="1833473" y="2878455"/>
                </a:lnTo>
                <a:lnTo>
                  <a:pt x="1835873" y="2873375"/>
                </a:lnTo>
                <a:lnTo>
                  <a:pt x="1838045" y="2868295"/>
                </a:lnTo>
                <a:lnTo>
                  <a:pt x="1839493" y="2864485"/>
                </a:lnTo>
                <a:lnTo>
                  <a:pt x="1839988" y="2863215"/>
                </a:lnTo>
                <a:lnTo>
                  <a:pt x="1841703" y="2858135"/>
                </a:lnTo>
                <a:lnTo>
                  <a:pt x="1842427" y="2855595"/>
                </a:lnTo>
                <a:lnTo>
                  <a:pt x="1843163" y="2853055"/>
                </a:lnTo>
                <a:lnTo>
                  <a:pt x="1844370" y="2847975"/>
                </a:lnTo>
                <a:lnTo>
                  <a:pt x="1845335" y="2842895"/>
                </a:lnTo>
                <a:lnTo>
                  <a:pt x="1845500" y="2841625"/>
                </a:lnTo>
                <a:lnTo>
                  <a:pt x="1846021" y="2837815"/>
                </a:lnTo>
                <a:lnTo>
                  <a:pt x="1846440" y="2831465"/>
                </a:lnTo>
                <a:lnTo>
                  <a:pt x="1846580" y="2826385"/>
                </a:lnTo>
                <a:lnTo>
                  <a:pt x="1846580" y="2624290"/>
                </a:lnTo>
                <a:lnTo>
                  <a:pt x="5778525" y="1181354"/>
                </a:lnTo>
                <a:lnTo>
                  <a:pt x="5791200" y="1176693"/>
                </a:lnTo>
                <a:lnTo>
                  <a:pt x="5778525" y="1181354"/>
                </a:lnTo>
                <a:lnTo>
                  <a:pt x="5731294" y="1238465"/>
                </a:lnTo>
                <a:lnTo>
                  <a:pt x="5730583" y="1239774"/>
                </a:lnTo>
                <a:lnTo>
                  <a:pt x="5730430" y="1241247"/>
                </a:lnTo>
                <a:lnTo>
                  <a:pt x="5730862" y="1242669"/>
                </a:lnTo>
                <a:lnTo>
                  <a:pt x="5731802" y="1243825"/>
                </a:lnTo>
                <a:lnTo>
                  <a:pt x="5733110" y="1244536"/>
                </a:lnTo>
                <a:lnTo>
                  <a:pt x="5734583" y="1244688"/>
                </a:lnTo>
                <a:lnTo>
                  <a:pt x="5736018" y="1244257"/>
                </a:lnTo>
                <a:lnTo>
                  <a:pt x="5737161" y="1243317"/>
                </a:lnTo>
                <a:lnTo>
                  <a:pt x="5791200" y="1177988"/>
                </a:lnTo>
                <a:lnTo>
                  <a:pt x="5791200" y="1374140"/>
                </a:lnTo>
                <a:lnTo>
                  <a:pt x="5799734" y="1416050"/>
                </a:lnTo>
                <a:lnTo>
                  <a:pt x="5806922" y="1430032"/>
                </a:lnTo>
                <a:lnTo>
                  <a:pt x="5809742" y="1435100"/>
                </a:lnTo>
                <a:lnTo>
                  <a:pt x="5839066" y="1464310"/>
                </a:lnTo>
                <a:lnTo>
                  <a:pt x="5862447" y="1475740"/>
                </a:lnTo>
                <a:lnTo>
                  <a:pt x="5867501" y="1478280"/>
                </a:lnTo>
                <a:lnTo>
                  <a:pt x="5883262" y="1482090"/>
                </a:lnTo>
                <a:lnTo>
                  <a:pt x="5894209" y="1482090"/>
                </a:lnTo>
                <a:lnTo>
                  <a:pt x="5899709" y="1483360"/>
                </a:lnTo>
                <a:lnTo>
                  <a:pt x="7145731" y="1483360"/>
                </a:lnTo>
                <a:lnTo>
                  <a:pt x="7151230" y="1482090"/>
                </a:lnTo>
                <a:lnTo>
                  <a:pt x="7162178" y="1482090"/>
                </a:lnTo>
                <a:lnTo>
                  <a:pt x="7177938" y="1478280"/>
                </a:lnTo>
                <a:lnTo>
                  <a:pt x="7182993" y="1475740"/>
                </a:lnTo>
                <a:lnTo>
                  <a:pt x="7187920" y="1474482"/>
                </a:lnTo>
                <a:lnTo>
                  <a:pt x="7192734" y="1471930"/>
                </a:lnTo>
                <a:lnTo>
                  <a:pt x="7195071" y="1470660"/>
                </a:lnTo>
                <a:lnTo>
                  <a:pt x="7197420" y="1469390"/>
                </a:lnTo>
                <a:lnTo>
                  <a:pt x="7221182" y="1451610"/>
                </a:lnTo>
                <a:lnTo>
                  <a:pt x="7222439" y="1450340"/>
                </a:lnTo>
                <a:lnTo>
                  <a:pt x="7238517" y="1430032"/>
                </a:lnTo>
                <a:lnTo>
                  <a:pt x="7241133" y="1426210"/>
                </a:lnTo>
                <a:lnTo>
                  <a:pt x="7250087" y="1403350"/>
                </a:lnTo>
                <a:lnTo>
                  <a:pt x="7250824" y="1400810"/>
                </a:lnTo>
                <a:lnTo>
                  <a:pt x="7252030" y="1395730"/>
                </a:lnTo>
                <a:lnTo>
                  <a:pt x="7252995" y="1390650"/>
                </a:lnTo>
                <a:lnTo>
                  <a:pt x="7253160" y="1389380"/>
                </a:lnTo>
                <a:lnTo>
                  <a:pt x="7253681" y="1385582"/>
                </a:lnTo>
                <a:lnTo>
                  <a:pt x="7254100" y="1379232"/>
                </a:lnTo>
                <a:lnTo>
                  <a:pt x="7254240" y="1374140"/>
                </a:lnTo>
                <a:lnTo>
                  <a:pt x="7254240" y="965200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64990" y="52933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嘉宾内容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990" y="2741930"/>
            <a:ext cx="1066165" cy="673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微软雅黑"/>
                <a:cs typeface="微软雅黑"/>
              </a:rPr>
              <a:t>主题议程</a:t>
            </a:r>
            <a:endParaRPr sz="1800">
              <a:latin typeface="微软雅黑"/>
              <a:cs typeface="微软雅黑"/>
            </a:endParaRPr>
          </a:p>
          <a:p>
            <a:pPr marL="956945">
              <a:lnSpc>
                <a:spcPct val="100000"/>
              </a:lnSpc>
              <a:spcBef>
                <a:spcPts val="505"/>
              </a:spcBef>
            </a:pP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1155" y="5309235"/>
            <a:ext cx="13506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78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1030" y="3582035"/>
            <a:ext cx="124333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签到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dirty="0">
                <a:latin typeface="微软雅黑"/>
                <a:cs typeface="微软雅黑"/>
              </a:rPr>
              <a:t>转化</a:t>
            </a:r>
            <a:endParaRPr sz="18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455"/>
              </a:spcBef>
            </a:pPr>
            <a:endParaRPr sz="1600">
              <a:latin typeface="微软雅黑"/>
              <a:cs typeface="微软雅黑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6930" y="1123314"/>
            <a:ext cx="2179955" cy="4034790"/>
            <a:chOff x="836930" y="1123314"/>
            <a:chExt cx="2179955" cy="4034790"/>
          </a:xfrm>
        </p:grpSpPr>
        <p:sp>
          <p:nvSpPr>
            <p:cNvPr id="15" name="object 15"/>
            <p:cNvSpPr/>
            <p:nvPr/>
          </p:nvSpPr>
          <p:spPr>
            <a:xfrm>
              <a:off x="2932430" y="3462019"/>
              <a:ext cx="8255" cy="1696085"/>
            </a:xfrm>
            <a:custGeom>
              <a:avLst/>
              <a:gdLst/>
              <a:ahLst/>
              <a:cxnLst/>
              <a:rect l="l" t="t" r="r" b="b"/>
              <a:pathLst>
                <a:path w="8255" h="1696085">
                  <a:moveTo>
                    <a:pt x="8255" y="1696084"/>
                  </a:moveTo>
                  <a:lnTo>
                    <a:pt x="634" y="1696084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8255" y="1696084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文本框 17"/>
          <p:cNvSpPr txBox="1"/>
          <p:nvPr/>
        </p:nvSpPr>
        <p:spPr>
          <a:xfrm>
            <a:off x="5673725" y="2769870"/>
            <a:ext cx="154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58</a:t>
            </a:r>
            <a:r>
              <a:rPr spc="-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78800" y="4382770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10.28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58325" y="4105910"/>
            <a:ext cx="1349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到场：</a:t>
            </a:r>
            <a:r>
              <a:rPr spc="-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62</a:t>
            </a:r>
            <a:r>
              <a:rPr spc="-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渠道安</a:t>
            </a:r>
            <a:r>
              <a:rPr spc="-5" dirty="0">
                <a:latin typeface="微软雅黑"/>
                <a:cs typeface="微软雅黑"/>
              </a:rPr>
              <a:t>排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0625" y="461708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微信社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群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朋友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0429" y="205994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会员中心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335" y="2917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旺季专题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064" y="38512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站内硬广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1734" y="1932305"/>
            <a:ext cx="22320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shopee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开店页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告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申请开店用户数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19" y="1247140"/>
            <a:ext cx="422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此次活动推广渠道分为以下部分，具体如下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930" y="1123314"/>
            <a:ext cx="7063740" cy="3811270"/>
            <a:chOff x="836930" y="1123314"/>
            <a:chExt cx="7063740" cy="381127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0194" y="1967229"/>
              <a:ext cx="1460385" cy="2304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6930" y="1123314"/>
              <a:ext cx="7063740" cy="3811270"/>
            </a:xfrm>
            <a:custGeom>
              <a:avLst/>
              <a:gdLst/>
              <a:ahLst/>
              <a:cxnLst/>
              <a:rect l="l" t="t" r="r" b="b"/>
              <a:pathLst>
                <a:path w="7063740" h="3811270">
                  <a:moveTo>
                    <a:pt x="2179955" y="0"/>
                  </a:moveTo>
                  <a:lnTo>
                    <a:pt x="2167255" y="0"/>
                  </a:lnTo>
                  <a:lnTo>
                    <a:pt x="2167255" y="12700"/>
                  </a:lnTo>
                  <a:lnTo>
                    <a:pt x="2167255" y="91440"/>
                  </a:lnTo>
                  <a:lnTo>
                    <a:pt x="12700" y="91440"/>
                  </a:lnTo>
                  <a:lnTo>
                    <a:pt x="12700" y="12700"/>
                  </a:lnTo>
                  <a:lnTo>
                    <a:pt x="2167255" y="12700"/>
                  </a:lnTo>
                  <a:lnTo>
                    <a:pt x="2167255" y="0"/>
                  </a:lnTo>
                  <a:lnTo>
                    <a:pt x="0" y="0"/>
                  </a:lnTo>
                  <a:lnTo>
                    <a:pt x="0" y="104140"/>
                  </a:lnTo>
                  <a:lnTo>
                    <a:pt x="2179955" y="104140"/>
                  </a:lnTo>
                  <a:lnTo>
                    <a:pt x="2179955" y="97790"/>
                  </a:lnTo>
                  <a:lnTo>
                    <a:pt x="2179955" y="91440"/>
                  </a:lnTo>
                  <a:lnTo>
                    <a:pt x="2179955" y="12700"/>
                  </a:lnTo>
                  <a:lnTo>
                    <a:pt x="2179955" y="6350"/>
                  </a:lnTo>
                  <a:lnTo>
                    <a:pt x="2179955" y="0"/>
                  </a:lnTo>
                  <a:close/>
                </a:path>
                <a:path w="7063740" h="3811270">
                  <a:moveTo>
                    <a:pt x="7063740" y="3762375"/>
                  </a:moveTo>
                  <a:lnTo>
                    <a:pt x="7057199" y="3758628"/>
                  </a:lnTo>
                  <a:lnTo>
                    <a:pt x="6981533" y="3715270"/>
                  </a:lnTo>
                  <a:lnTo>
                    <a:pt x="6980123" y="3714788"/>
                  </a:lnTo>
                  <a:lnTo>
                    <a:pt x="6978637" y="3714889"/>
                  </a:lnTo>
                  <a:lnTo>
                    <a:pt x="6977304" y="3715550"/>
                  </a:lnTo>
                  <a:lnTo>
                    <a:pt x="6976338" y="3716680"/>
                  </a:lnTo>
                  <a:lnTo>
                    <a:pt x="6975856" y="3718090"/>
                  </a:lnTo>
                  <a:lnTo>
                    <a:pt x="6975957" y="3719563"/>
                  </a:lnTo>
                  <a:lnTo>
                    <a:pt x="6976618" y="3720896"/>
                  </a:lnTo>
                  <a:lnTo>
                    <a:pt x="6977748" y="3721874"/>
                  </a:lnTo>
                  <a:lnTo>
                    <a:pt x="7042048" y="3758742"/>
                  </a:lnTo>
                  <a:lnTo>
                    <a:pt x="5907379" y="3767455"/>
                  </a:lnTo>
                  <a:lnTo>
                    <a:pt x="5907430" y="3775075"/>
                  </a:lnTo>
                  <a:lnTo>
                    <a:pt x="7042099" y="3766362"/>
                  </a:lnTo>
                  <a:lnTo>
                    <a:pt x="6978383" y="3804196"/>
                  </a:lnTo>
                  <a:lnTo>
                    <a:pt x="6977278" y="3805186"/>
                  </a:lnTo>
                  <a:lnTo>
                    <a:pt x="6976631" y="3806520"/>
                  </a:lnTo>
                  <a:lnTo>
                    <a:pt x="6976554" y="3808006"/>
                  </a:lnTo>
                  <a:lnTo>
                    <a:pt x="6977050" y="3809415"/>
                  </a:lnTo>
                  <a:lnTo>
                    <a:pt x="6978040" y="3810520"/>
                  </a:lnTo>
                  <a:lnTo>
                    <a:pt x="6979386" y="3811155"/>
                  </a:lnTo>
                  <a:lnTo>
                    <a:pt x="6980860" y="3811244"/>
                  </a:lnTo>
                  <a:lnTo>
                    <a:pt x="6982269" y="3810749"/>
                  </a:lnTo>
                  <a:lnTo>
                    <a:pt x="7063740" y="3762375"/>
                  </a:lnTo>
                  <a:close/>
                </a:path>
                <a:path w="7063740" h="3811270">
                  <a:moveTo>
                    <a:pt x="7063740" y="2879090"/>
                  </a:moveTo>
                  <a:lnTo>
                    <a:pt x="7057199" y="2875343"/>
                  </a:lnTo>
                  <a:lnTo>
                    <a:pt x="6981533" y="2831973"/>
                  </a:lnTo>
                  <a:lnTo>
                    <a:pt x="6980123" y="2831503"/>
                  </a:lnTo>
                  <a:lnTo>
                    <a:pt x="6978637" y="2831604"/>
                  </a:lnTo>
                  <a:lnTo>
                    <a:pt x="6977304" y="2832265"/>
                  </a:lnTo>
                  <a:lnTo>
                    <a:pt x="6976338" y="2833395"/>
                  </a:lnTo>
                  <a:lnTo>
                    <a:pt x="6975856" y="2834805"/>
                  </a:lnTo>
                  <a:lnTo>
                    <a:pt x="6975957" y="2836278"/>
                  </a:lnTo>
                  <a:lnTo>
                    <a:pt x="6976618" y="2837611"/>
                  </a:lnTo>
                  <a:lnTo>
                    <a:pt x="6977748" y="2838589"/>
                  </a:lnTo>
                  <a:lnTo>
                    <a:pt x="7042048" y="2875457"/>
                  </a:lnTo>
                  <a:lnTo>
                    <a:pt x="5907379" y="2884170"/>
                  </a:lnTo>
                  <a:lnTo>
                    <a:pt x="5907430" y="2891790"/>
                  </a:lnTo>
                  <a:lnTo>
                    <a:pt x="7042099" y="2883077"/>
                  </a:lnTo>
                  <a:lnTo>
                    <a:pt x="6978383" y="2920911"/>
                  </a:lnTo>
                  <a:lnTo>
                    <a:pt x="6977278" y="2921901"/>
                  </a:lnTo>
                  <a:lnTo>
                    <a:pt x="6976631" y="2923235"/>
                  </a:lnTo>
                  <a:lnTo>
                    <a:pt x="6976554" y="2924721"/>
                  </a:lnTo>
                  <a:lnTo>
                    <a:pt x="6977050" y="2926130"/>
                  </a:lnTo>
                  <a:lnTo>
                    <a:pt x="6978040" y="2927235"/>
                  </a:lnTo>
                  <a:lnTo>
                    <a:pt x="6979386" y="2927870"/>
                  </a:lnTo>
                  <a:lnTo>
                    <a:pt x="6980860" y="2927947"/>
                  </a:lnTo>
                  <a:lnTo>
                    <a:pt x="6982269" y="2927464"/>
                  </a:lnTo>
                  <a:lnTo>
                    <a:pt x="7063740" y="2879090"/>
                  </a:lnTo>
                  <a:close/>
                </a:path>
                <a:path w="7063740" h="3811270">
                  <a:moveTo>
                    <a:pt x="7063740" y="1066800"/>
                  </a:moveTo>
                  <a:lnTo>
                    <a:pt x="7057199" y="1063053"/>
                  </a:lnTo>
                  <a:lnTo>
                    <a:pt x="6981533" y="1019695"/>
                  </a:lnTo>
                  <a:lnTo>
                    <a:pt x="6980123" y="1019213"/>
                  </a:lnTo>
                  <a:lnTo>
                    <a:pt x="6978637" y="1019314"/>
                  </a:lnTo>
                  <a:lnTo>
                    <a:pt x="6977304" y="1019975"/>
                  </a:lnTo>
                  <a:lnTo>
                    <a:pt x="6976338" y="1021105"/>
                  </a:lnTo>
                  <a:lnTo>
                    <a:pt x="6975856" y="1022515"/>
                  </a:lnTo>
                  <a:lnTo>
                    <a:pt x="6975957" y="1023988"/>
                  </a:lnTo>
                  <a:lnTo>
                    <a:pt x="6976618" y="1025321"/>
                  </a:lnTo>
                  <a:lnTo>
                    <a:pt x="6977748" y="1026299"/>
                  </a:lnTo>
                  <a:lnTo>
                    <a:pt x="7042048" y="1063167"/>
                  </a:lnTo>
                  <a:lnTo>
                    <a:pt x="5907379" y="1071880"/>
                  </a:lnTo>
                  <a:lnTo>
                    <a:pt x="5907430" y="1079500"/>
                  </a:lnTo>
                  <a:lnTo>
                    <a:pt x="7042099" y="1070787"/>
                  </a:lnTo>
                  <a:lnTo>
                    <a:pt x="6978383" y="1108621"/>
                  </a:lnTo>
                  <a:lnTo>
                    <a:pt x="6977278" y="1109611"/>
                  </a:lnTo>
                  <a:lnTo>
                    <a:pt x="6976631" y="1110945"/>
                  </a:lnTo>
                  <a:lnTo>
                    <a:pt x="6976554" y="1112431"/>
                  </a:lnTo>
                  <a:lnTo>
                    <a:pt x="6977050" y="1113840"/>
                  </a:lnTo>
                  <a:lnTo>
                    <a:pt x="6978040" y="1114945"/>
                  </a:lnTo>
                  <a:lnTo>
                    <a:pt x="6979386" y="1115580"/>
                  </a:lnTo>
                  <a:lnTo>
                    <a:pt x="6980860" y="1115669"/>
                  </a:lnTo>
                  <a:lnTo>
                    <a:pt x="6982269" y="1115174"/>
                  </a:lnTo>
                  <a:lnTo>
                    <a:pt x="7063740" y="106680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21734" y="2949575"/>
            <a:ext cx="8375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卖家活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8404" y="375475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页端硬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APP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5379" y="5613400"/>
            <a:ext cx="634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互动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吧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0459" y="1931035"/>
            <a:ext cx="213804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会员广告位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开店</a:t>
            </a:r>
            <a:r>
              <a:rPr sz="1600" spc="-5" dirty="0">
                <a:latin typeface="Calibri"/>
                <a:cs typeface="Calibri"/>
              </a:rPr>
              <a:t>banner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015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4484" y="6527800"/>
            <a:ext cx="129603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注：未知来源有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r>
              <a:rPr sz="10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064" y="473392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私域流量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0194" y="4624704"/>
            <a:ext cx="1459865" cy="529590"/>
          </a:xfrm>
          <a:custGeom>
            <a:avLst/>
            <a:gdLst/>
            <a:ahLst/>
            <a:cxnLst/>
            <a:rect l="l" t="t" r="r" b="b"/>
            <a:pathLst>
              <a:path w="1459864" h="529589">
                <a:moveTo>
                  <a:pt x="1385798" y="528320"/>
                </a:moveTo>
                <a:lnTo>
                  <a:pt x="73837" y="528320"/>
                </a:lnTo>
                <a:lnTo>
                  <a:pt x="60655" y="524510"/>
                </a:lnTo>
                <a:lnTo>
                  <a:pt x="56438" y="521970"/>
                </a:lnTo>
                <a:lnTo>
                  <a:pt x="52336" y="520700"/>
                </a:lnTo>
                <a:lnTo>
                  <a:pt x="48348" y="518160"/>
                </a:lnTo>
                <a:lnTo>
                  <a:pt x="44462" y="515620"/>
                </a:lnTo>
                <a:lnTo>
                  <a:pt x="40703" y="514350"/>
                </a:lnTo>
                <a:lnTo>
                  <a:pt x="37084" y="511810"/>
                </a:lnTo>
                <a:lnTo>
                  <a:pt x="33578" y="508000"/>
                </a:lnTo>
                <a:lnTo>
                  <a:pt x="30225" y="505460"/>
                </a:lnTo>
                <a:lnTo>
                  <a:pt x="27012" y="502920"/>
                </a:lnTo>
                <a:lnTo>
                  <a:pt x="23939" y="499110"/>
                </a:lnTo>
                <a:lnTo>
                  <a:pt x="21031" y="495300"/>
                </a:lnTo>
                <a:lnTo>
                  <a:pt x="18287" y="492760"/>
                </a:lnTo>
                <a:lnTo>
                  <a:pt x="7162" y="472439"/>
                </a:lnTo>
                <a:lnTo>
                  <a:pt x="5499" y="468629"/>
                </a:lnTo>
                <a:lnTo>
                  <a:pt x="4051" y="464820"/>
                </a:lnTo>
                <a:lnTo>
                  <a:pt x="2793" y="459739"/>
                </a:lnTo>
                <a:lnTo>
                  <a:pt x="1765" y="455929"/>
                </a:lnTo>
                <a:lnTo>
                  <a:pt x="355" y="447039"/>
                </a:lnTo>
                <a:lnTo>
                  <a:pt x="0" y="441960"/>
                </a:lnTo>
                <a:lnTo>
                  <a:pt x="0" y="87629"/>
                </a:lnTo>
                <a:lnTo>
                  <a:pt x="355" y="82550"/>
                </a:lnTo>
                <a:lnTo>
                  <a:pt x="952" y="77470"/>
                </a:lnTo>
                <a:lnTo>
                  <a:pt x="1765" y="73660"/>
                </a:lnTo>
                <a:lnTo>
                  <a:pt x="2793" y="68579"/>
                </a:lnTo>
                <a:lnTo>
                  <a:pt x="4051" y="64770"/>
                </a:lnTo>
                <a:lnTo>
                  <a:pt x="5499" y="59689"/>
                </a:lnTo>
                <a:lnTo>
                  <a:pt x="7162" y="55879"/>
                </a:lnTo>
                <a:lnTo>
                  <a:pt x="27012" y="26670"/>
                </a:lnTo>
                <a:lnTo>
                  <a:pt x="30225" y="22860"/>
                </a:lnTo>
                <a:lnTo>
                  <a:pt x="52336" y="8889"/>
                </a:lnTo>
                <a:lnTo>
                  <a:pt x="56438" y="6350"/>
                </a:lnTo>
                <a:lnTo>
                  <a:pt x="64960" y="3810"/>
                </a:lnTo>
                <a:lnTo>
                  <a:pt x="78397" y="0"/>
                </a:lnTo>
                <a:lnTo>
                  <a:pt x="1381239" y="0"/>
                </a:lnTo>
                <a:lnTo>
                  <a:pt x="1390281" y="2539"/>
                </a:lnTo>
                <a:lnTo>
                  <a:pt x="1403197" y="6350"/>
                </a:lnTo>
                <a:lnTo>
                  <a:pt x="1407299" y="8889"/>
                </a:lnTo>
                <a:lnTo>
                  <a:pt x="1411287" y="10160"/>
                </a:lnTo>
                <a:lnTo>
                  <a:pt x="1415173" y="12700"/>
                </a:lnTo>
                <a:lnTo>
                  <a:pt x="80467" y="12700"/>
                </a:lnTo>
                <a:lnTo>
                  <a:pt x="76225" y="13970"/>
                </a:lnTo>
                <a:lnTo>
                  <a:pt x="72669" y="13970"/>
                </a:lnTo>
                <a:lnTo>
                  <a:pt x="68580" y="15239"/>
                </a:lnTo>
                <a:lnTo>
                  <a:pt x="68872" y="15239"/>
                </a:lnTo>
                <a:lnTo>
                  <a:pt x="64871" y="16510"/>
                </a:lnTo>
                <a:lnTo>
                  <a:pt x="65163" y="16510"/>
                </a:lnTo>
                <a:lnTo>
                  <a:pt x="61252" y="17779"/>
                </a:lnTo>
                <a:lnTo>
                  <a:pt x="61531" y="17779"/>
                </a:lnTo>
                <a:lnTo>
                  <a:pt x="57708" y="20320"/>
                </a:lnTo>
                <a:lnTo>
                  <a:pt x="57988" y="20320"/>
                </a:lnTo>
                <a:lnTo>
                  <a:pt x="54267" y="21589"/>
                </a:lnTo>
                <a:lnTo>
                  <a:pt x="54546" y="21589"/>
                </a:lnTo>
                <a:lnTo>
                  <a:pt x="50927" y="24129"/>
                </a:lnTo>
                <a:lnTo>
                  <a:pt x="51193" y="24129"/>
                </a:lnTo>
                <a:lnTo>
                  <a:pt x="47688" y="25400"/>
                </a:lnTo>
                <a:lnTo>
                  <a:pt x="47942" y="25400"/>
                </a:lnTo>
                <a:lnTo>
                  <a:pt x="44564" y="27939"/>
                </a:lnTo>
                <a:lnTo>
                  <a:pt x="44805" y="27939"/>
                </a:lnTo>
                <a:lnTo>
                  <a:pt x="41554" y="30479"/>
                </a:lnTo>
                <a:lnTo>
                  <a:pt x="41783" y="30479"/>
                </a:lnTo>
                <a:lnTo>
                  <a:pt x="38658" y="33020"/>
                </a:lnTo>
                <a:lnTo>
                  <a:pt x="38874" y="33020"/>
                </a:lnTo>
                <a:lnTo>
                  <a:pt x="35877" y="35560"/>
                </a:lnTo>
                <a:lnTo>
                  <a:pt x="36093" y="35560"/>
                </a:lnTo>
                <a:lnTo>
                  <a:pt x="33235" y="38100"/>
                </a:lnTo>
                <a:lnTo>
                  <a:pt x="33439" y="38100"/>
                </a:lnTo>
                <a:lnTo>
                  <a:pt x="30734" y="40639"/>
                </a:lnTo>
                <a:lnTo>
                  <a:pt x="30924" y="40639"/>
                </a:lnTo>
                <a:lnTo>
                  <a:pt x="28359" y="44450"/>
                </a:lnTo>
                <a:lnTo>
                  <a:pt x="28549" y="44450"/>
                </a:lnTo>
                <a:lnTo>
                  <a:pt x="26136" y="46989"/>
                </a:lnTo>
                <a:lnTo>
                  <a:pt x="26314" y="46989"/>
                </a:lnTo>
                <a:lnTo>
                  <a:pt x="24066" y="50800"/>
                </a:lnTo>
                <a:lnTo>
                  <a:pt x="24231" y="50800"/>
                </a:lnTo>
                <a:lnTo>
                  <a:pt x="22843" y="53339"/>
                </a:lnTo>
                <a:lnTo>
                  <a:pt x="22301" y="53339"/>
                </a:lnTo>
                <a:lnTo>
                  <a:pt x="20396" y="57150"/>
                </a:lnTo>
                <a:lnTo>
                  <a:pt x="20523" y="57150"/>
                </a:lnTo>
                <a:lnTo>
                  <a:pt x="18796" y="60960"/>
                </a:lnTo>
                <a:lnTo>
                  <a:pt x="17373" y="64770"/>
                </a:lnTo>
                <a:lnTo>
                  <a:pt x="16129" y="68579"/>
                </a:lnTo>
                <a:lnTo>
                  <a:pt x="15062" y="72389"/>
                </a:lnTo>
                <a:lnTo>
                  <a:pt x="14173" y="76200"/>
                </a:lnTo>
                <a:lnTo>
                  <a:pt x="13474" y="80010"/>
                </a:lnTo>
                <a:lnTo>
                  <a:pt x="12979" y="83820"/>
                </a:lnTo>
                <a:lnTo>
                  <a:pt x="12674" y="87629"/>
                </a:lnTo>
                <a:lnTo>
                  <a:pt x="12585" y="91439"/>
                </a:lnTo>
                <a:lnTo>
                  <a:pt x="12674" y="440689"/>
                </a:lnTo>
                <a:lnTo>
                  <a:pt x="13017" y="445770"/>
                </a:lnTo>
                <a:lnTo>
                  <a:pt x="13525" y="449579"/>
                </a:lnTo>
                <a:lnTo>
                  <a:pt x="14236" y="453389"/>
                </a:lnTo>
                <a:lnTo>
                  <a:pt x="15138" y="457200"/>
                </a:lnTo>
                <a:lnTo>
                  <a:pt x="16217" y="461010"/>
                </a:lnTo>
                <a:lnTo>
                  <a:pt x="17487" y="464820"/>
                </a:lnTo>
                <a:lnTo>
                  <a:pt x="18923" y="468629"/>
                </a:lnTo>
                <a:lnTo>
                  <a:pt x="19371" y="468629"/>
                </a:lnTo>
                <a:lnTo>
                  <a:pt x="20523" y="471170"/>
                </a:lnTo>
                <a:lnTo>
                  <a:pt x="20396" y="471170"/>
                </a:lnTo>
                <a:lnTo>
                  <a:pt x="22301" y="474979"/>
                </a:lnTo>
                <a:lnTo>
                  <a:pt x="22148" y="474979"/>
                </a:lnTo>
                <a:lnTo>
                  <a:pt x="24231" y="478789"/>
                </a:lnTo>
                <a:lnTo>
                  <a:pt x="24066" y="478789"/>
                </a:lnTo>
                <a:lnTo>
                  <a:pt x="26314" y="481329"/>
                </a:lnTo>
                <a:lnTo>
                  <a:pt x="26136" y="481329"/>
                </a:lnTo>
                <a:lnTo>
                  <a:pt x="28549" y="485139"/>
                </a:lnTo>
                <a:lnTo>
                  <a:pt x="28359" y="485139"/>
                </a:lnTo>
                <a:lnTo>
                  <a:pt x="30924" y="487679"/>
                </a:lnTo>
                <a:lnTo>
                  <a:pt x="30734" y="487679"/>
                </a:lnTo>
                <a:lnTo>
                  <a:pt x="33439" y="490220"/>
                </a:lnTo>
                <a:lnTo>
                  <a:pt x="33235" y="490220"/>
                </a:lnTo>
                <a:lnTo>
                  <a:pt x="36093" y="494029"/>
                </a:lnTo>
                <a:lnTo>
                  <a:pt x="36876" y="494029"/>
                </a:lnTo>
                <a:lnTo>
                  <a:pt x="38874" y="496570"/>
                </a:lnTo>
                <a:lnTo>
                  <a:pt x="38658" y="496570"/>
                </a:lnTo>
                <a:lnTo>
                  <a:pt x="41783" y="499110"/>
                </a:lnTo>
                <a:lnTo>
                  <a:pt x="41554" y="499110"/>
                </a:lnTo>
                <a:lnTo>
                  <a:pt x="44805" y="501650"/>
                </a:lnTo>
                <a:lnTo>
                  <a:pt x="46253" y="501650"/>
                </a:lnTo>
                <a:lnTo>
                  <a:pt x="47942" y="502920"/>
                </a:lnTo>
                <a:lnTo>
                  <a:pt x="47688" y="502920"/>
                </a:lnTo>
                <a:lnTo>
                  <a:pt x="51193" y="505460"/>
                </a:lnTo>
                <a:lnTo>
                  <a:pt x="50927" y="505460"/>
                </a:lnTo>
                <a:lnTo>
                  <a:pt x="54546" y="506729"/>
                </a:lnTo>
                <a:lnTo>
                  <a:pt x="54267" y="506729"/>
                </a:lnTo>
                <a:lnTo>
                  <a:pt x="57988" y="509270"/>
                </a:lnTo>
                <a:lnTo>
                  <a:pt x="57708" y="509270"/>
                </a:lnTo>
                <a:lnTo>
                  <a:pt x="61531" y="510539"/>
                </a:lnTo>
                <a:lnTo>
                  <a:pt x="61252" y="510539"/>
                </a:lnTo>
                <a:lnTo>
                  <a:pt x="65163" y="511810"/>
                </a:lnTo>
                <a:lnTo>
                  <a:pt x="64871" y="511810"/>
                </a:lnTo>
                <a:lnTo>
                  <a:pt x="68872" y="513079"/>
                </a:lnTo>
                <a:lnTo>
                  <a:pt x="68580" y="513079"/>
                </a:lnTo>
                <a:lnTo>
                  <a:pt x="72669" y="514350"/>
                </a:lnTo>
                <a:lnTo>
                  <a:pt x="72364" y="514350"/>
                </a:lnTo>
                <a:lnTo>
                  <a:pt x="76530" y="515620"/>
                </a:lnTo>
                <a:lnTo>
                  <a:pt x="80162" y="515620"/>
                </a:lnTo>
                <a:lnTo>
                  <a:pt x="84467" y="516889"/>
                </a:lnTo>
                <a:lnTo>
                  <a:pt x="1413230" y="516889"/>
                </a:lnTo>
                <a:lnTo>
                  <a:pt x="1411287" y="518160"/>
                </a:lnTo>
                <a:lnTo>
                  <a:pt x="1407299" y="520700"/>
                </a:lnTo>
                <a:lnTo>
                  <a:pt x="1403197" y="521970"/>
                </a:lnTo>
                <a:lnTo>
                  <a:pt x="1398981" y="524510"/>
                </a:lnTo>
                <a:lnTo>
                  <a:pt x="1385798" y="528320"/>
                </a:lnTo>
                <a:close/>
              </a:path>
              <a:path w="1459864" h="529589">
                <a:moveTo>
                  <a:pt x="1437487" y="54610"/>
                </a:moveTo>
                <a:lnTo>
                  <a:pt x="1435404" y="50800"/>
                </a:lnTo>
                <a:lnTo>
                  <a:pt x="1435569" y="50800"/>
                </a:lnTo>
                <a:lnTo>
                  <a:pt x="1433322" y="46989"/>
                </a:lnTo>
                <a:lnTo>
                  <a:pt x="1433499" y="46989"/>
                </a:lnTo>
                <a:lnTo>
                  <a:pt x="1431086" y="44450"/>
                </a:lnTo>
                <a:lnTo>
                  <a:pt x="1431277" y="44450"/>
                </a:lnTo>
                <a:lnTo>
                  <a:pt x="1428711" y="40639"/>
                </a:lnTo>
                <a:lnTo>
                  <a:pt x="1428902" y="40639"/>
                </a:lnTo>
                <a:lnTo>
                  <a:pt x="1426197" y="38100"/>
                </a:lnTo>
                <a:lnTo>
                  <a:pt x="1426400" y="38100"/>
                </a:lnTo>
                <a:lnTo>
                  <a:pt x="1423543" y="35560"/>
                </a:lnTo>
                <a:lnTo>
                  <a:pt x="1423758" y="35560"/>
                </a:lnTo>
                <a:lnTo>
                  <a:pt x="1420761" y="33020"/>
                </a:lnTo>
                <a:lnTo>
                  <a:pt x="1420977" y="33020"/>
                </a:lnTo>
                <a:lnTo>
                  <a:pt x="1417853" y="30479"/>
                </a:lnTo>
                <a:lnTo>
                  <a:pt x="1418082" y="30479"/>
                </a:lnTo>
                <a:lnTo>
                  <a:pt x="1414830" y="27939"/>
                </a:lnTo>
                <a:lnTo>
                  <a:pt x="1415072" y="27939"/>
                </a:lnTo>
                <a:lnTo>
                  <a:pt x="1411693" y="25400"/>
                </a:lnTo>
                <a:lnTo>
                  <a:pt x="1411947" y="25400"/>
                </a:lnTo>
                <a:lnTo>
                  <a:pt x="1408442" y="24129"/>
                </a:lnTo>
                <a:lnTo>
                  <a:pt x="1408709" y="24129"/>
                </a:lnTo>
                <a:lnTo>
                  <a:pt x="1405089" y="21589"/>
                </a:lnTo>
                <a:lnTo>
                  <a:pt x="1405369" y="21589"/>
                </a:lnTo>
                <a:lnTo>
                  <a:pt x="1401648" y="20320"/>
                </a:lnTo>
                <a:lnTo>
                  <a:pt x="1401927" y="20320"/>
                </a:lnTo>
                <a:lnTo>
                  <a:pt x="1398104" y="17779"/>
                </a:lnTo>
                <a:lnTo>
                  <a:pt x="1398384" y="17779"/>
                </a:lnTo>
                <a:lnTo>
                  <a:pt x="1394472" y="16510"/>
                </a:lnTo>
                <a:lnTo>
                  <a:pt x="1394764" y="16510"/>
                </a:lnTo>
                <a:lnTo>
                  <a:pt x="1390764" y="15239"/>
                </a:lnTo>
                <a:lnTo>
                  <a:pt x="1391056" y="15239"/>
                </a:lnTo>
                <a:lnTo>
                  <a:pt x="1386967" y="13970"/>
                </a:lnTo>
                <a:lnTo>
                  <a:pt x="1383411" y="13970"/>
                </a:lnTo>
                <a:lnTo>
                  <a:pt x="1379169" y="12700"/>
                </a:lnTo>
                <a:lnTo>
                  <a:pt x="1415173" y="12700"/>
                </a:lnTo>
                <a:lnTo>
                  <a:pt x="1432623" y="26670"/>
                </a:lnTo>
                <a:lnTo>
                  <a:pt x="1435696" y="29210"/>
                </a:lnTo>
                <a:lnTo>
                  <a:pt x="1451237" y="53339"/>
                </a:lnTo>
                <a:lnTo>
                  <a:pt x="1437335" y="53339"/>
                </a:lnTo>
                <a:lnTo>
                  <a:pt x="1437487" y="54610"/>
                </a:lnTo>
                <a:close/>
              </a:path>
              <a:path w="1459864" h="529589">
                <a:moveTo>
                  <a:pt x="72364" y="15239"/>
                </a:moveTo>
                <a:lnTo>
                  <a:pt x="72669" y="13970"/>
                </a:lnTo>
                <a:lnTo>
                  <a:pt x="76530" y="13970"/>
                </a:lnTo>
                <a:lnTo>
                  <a:pt x="72364" y="15239"/>
                </a:lnTo>
                <a:close/>
              </a:path>
              <a:path w="1459864" h="529589">
                <a:moveTo>
                  <a:pt x="1387271" y="15239"/>
                </a:moveTo>
                <a:lnTo>
                  <a:pt x="1383106" y="13970"/>
                </a:lnTo>
                <a:lnTo>
                  <a:pt x="1386967" y="13970"/>
                </a:lnTo>
                <a:lnTo>
                  <a:pt x="1387271" y="15239"/>
                </a:lnTo>
                <a:close/>
              </a:path>
              <a:path w="1459864" h="529589">
                <a:moveTo>
                  <a:pt x="22148" y="54610"/>
                </a:moveTo>
                <a:lnTo>
                  <a:pt x="22301" y="53339"/>
                </a:lnTo>
                <a:lnTo>
                  <a:pt x="22843" y="53339"/>
                </a:lnTo>
                <a:lnTo>
                  <a:pt x="22148" y="54610"/>
                </a:lnTo>
                <a:close/>
              </a:path>
              <a:path w="1459864" h="529589">
                <a:moveTo>
                  <a:pt x="1459369" y="445770"/>
                </a:moveTo>
                <a:lnTo>
                  <a:pt x="1446618" y="445770"/>
                </a:lnTo>
                <a:lnTo>
                  <a:pt x="1446961" y="440689"/>
                </a:lnTo>
                <a:lnTo>
                  <a:pt x="1447050" y="91439"/>
                </a:lnTo>
                <a:lnTo>
                  <a:pt x="1446936" y="87629"/>
                </a:lnTo>
                <a:lnTo>
                  <a:pt x="1446618" y="83820"/>
                </a:lnTo>
                <a:lnTo>
                  <a:pt x="1446110" y="80010"/>
                </a:lnTo>
                <a:lnTo>
                  <a:pt x="1445399" y="76200"/>
                </a:lnTo>
                <a:lnTo>
                  <a:pt x="1444498" y="72389"/>
                </a:lnTo>
                <a:lnTo>
                  <a:pt x="1443418" y="68579"/>
                </a:lnTo>
                <a:lnTo>
                  <a:pt x="1442148" y="64770"/>
                </a:lnTo>
                <a:lnTo>
                  <a:pt x="1440713" y="60960"/>
                </a:lnTo>
                <a:lnTo>
                  <a:pt x="1439113" y="57150"/>
                </a:lnTo>
                <a:lnTo>
                  <a:pt x="1437335" y="53339"/>
                </a:lnTo>
                <a:lnTo>
                  <a:pt x="1451237" y="53339"/>
                </a:lnTo>
                <a:lnTo>
                  <a:pt x="1452473" y="55879"/>
                </a:lnTo>
                <a:lnTo>
                  <a:pt x="1454137" y="59689"/>
                </a:lnTo>
                <a:lnTo>
                  <a:pt x="1455585" y="64770"/>
                </a:lnTo>
                <a:lnTo>
                  <a:pt x="1456842" y="68579"/>
                </a:lnTo>
                <a:lnTo>
                  <a:pt x="1457871" y="73660"/>
                </a:lnTo>
                <a:lnTo>
                  <a:pt x="1458683" y="77470"/>
                </a:lnTo>
                <a:lnTo>
                  <a:pt x="1459280" y="82550"/>
                </a:lnTo>
                <a:lnTo>
                  <a:pt x="1459636" y="87629"/>
                </a:lnTo>
                <a:lnTo>
                  <a:pt x="1459636" y="441960"/>
                </a:lnTo>
                <a:lnTo>
                  <a:pt x="1459369" y="445770"/>
                </a:lnTo>
                <a:close/>
              </a:path>
              <a:path w="1459864" h="529589">
                <a:moveTo>
                  <a:pt x="12585" y="92710"/>
                </a:moveTo>
                <a:lnTo>
                  <a:pt x="12585" y="91439"/>
                </a:lnTo>
                <a:lnTo>
                  <a:pt x="12585" y="92710"/>
                </a:lnTo>
                <a:close/>
              </a:path>
              <a:path w="1459864" h="529589">
                <a:moveTo>
                  <a:pt x="1447050" y="92710"/>
                </a:moveTo>
                <a:lnTo>
                  <a:pt x="1447022" y="91439"/>
                </a:lnTo>
                <a:lnTo>
                  <a:pt x="1447050" y="92710"/>
                </a:lnTo>
                <a:close/>
              </a:path>
              <a:path w="1459864" h="529589">
                <a:moveTo>
                  <a:pt x="13115" y="445770"/>
                </a:moveTo>
                <a:lnTo>
                  <a:pt x="12979" y="444500"/>
                </a:lnTo>
                <a:lnTo>
                  <a:pt x="13115" y="445770"/>
                </a:lnTo>
                <a:close/>
              </a:path>
              <a:path w="1459864" h="529589">
                <a:moveTo>
                  <a:pt x="1454137" y="468629"/>
                </a:moveTo>
                <a:lnTo>
                  <a:pt x="1440713" y="468629"/>
                </a:lnTo>
                <a:lnTo>
                  <a:pt x="1442262" y="464820"/>
                </a:lnTo>
                <a:lnTo>
                  <a:pt x="1443507" y="461010"/>
                </a:lnTo>
                <a:lnTo>
                  <a:pt x="1444574" y="457200"/>
                </a:lnTo>
                <a:lnTo>
                  <a:pt x="1445463" y="453389"/>
                </a:lnTo>
                <a:lnTo>
                  <a:pt x="1446161" y="449579"/>
                </a:lnTo>
                <a:lnTo>
                  <a:pt x="1446657" y="444500"/>
                </a:lnTo>
                <a:lnTo>
                  <a:pt x="1446618" y="445770"/>
                </a:lnTo>
                <a:lnTo>
                  <a:pt x="1459369" y="445770"/>
                </a:lnTo>
                <a:lnTo>
                  <a:pt x="1459280" y="447039"/>
                </a:lnTo>
                <a:lnTo>
                  <a:pt x="1457871" y="455929"/>
                </a:lnTo>
                <a:lnTo>
                  <a:pt x="1456842" y="459739"/>
                </a:lnTo>
                <a:lnTo>
                  <a:pt x="1455585" y="464820"/>
                </a:lnTo>
                <a:lnTo>
                  <a:pt x="1454137" y="468629"/>
                </a:lnTo>
                <a:close/>
              </a:path>
              <a:path w="1459864" h="529589">
                <a:moveTo>
                  <a:pt x="19371" y="468629"/>
                </a:moveTo>
                <a:lnTo>
                  <a:pt x="18923" y="468629"/>
                </a:lnTo>
                <a:lnTo>
                  <a:pt x="18796" y="467360"/>
                </a:lnTo>
                <a:lnTo>
                  <a:pt x="19371" y="468629"/>
                </a:lnTo>
                <a:close/>
              </a:path>
              <a:path w="1459864" h="529589">
                <a:moveTo>
                  <a:pt x="1439976" y="494029"/>
                </a:moveTo>
                <a:lnTo>
                  <a:pt x="1423543" y="494029"/>
                </a:lnTo>
                <a:lnTo>
                  <a:pt x="1426400" y="490220"/>
                </a:lnTo>
                <a:lnTo>
                  <a:pt x="1426197" y="490220"/>
                </a:lnTo>
                <a:lnTo>
                  <a:pt x="1428902" y="487679"/>
                </a:lnTo>
                <a:lnTo>
                  <a:pt x="1428711" y="487679"/>
                </a:lnTo>
                <a:lnTo>
                  <a:pt x="1431277" y="485139"/>
                </a:lnTo>
                <a:lnTo>
                  <a:pt x="1431086" y="485139"/>
                </a:lnTo>
                <a:lnTo>
                  <a:pt x="1433499" y="481329"/>
                </a:lnTo>
                <a:lnTo>
                  <a:pt x="1433322" y="481329"/>
                </a:lnTo>
                <a:lnTo>
                  <a:pt x="1435569" y="478789"/>
                </a:lnTo>
                <a:lnTo>
                  <a:pt x="1435404" y="478789"/>
                </a:lnTo>
                <a:lnTo>
                  <a:pt x="1437487" y="474979"/>
                </a:lnTo>
                <a:lnTo>
                  <a:pt x="1437335" y="474979"/>
                </a:lnTo>
                <a:lnTo>
                  <a:pt x="1439240" y="471170"/>
                </a:lnTo>
                <a:lnTo>
                  <a:pt x="1440840" y="467360"/>
                </a:lnTo>
                <a:lnTo>
                  <a:pt x="1440713" y="468629"/>
                </a:lnTo>
                <a:lnTo>
                  <a:pt x="1454137" y="468629"/>
                </a:lnTo>
                <a:lnTo>
                  <a:pt x="1452473" y="472439"/>
                </a:lnTo>
                <a:lnTo>
                  <a:pt x="1450619" y="477520"/>
                </a:lnTo>
                <a:lnTo>
                  <a:pt x="1448574" y="481329"/>
                </a:lnTo>
                <a:lnTo>
                  <a:pt x="1446339" y="485139"/>
                </a:lnTo>
                <a:lnTo>
                  <a:pt x="1443926" y="488950"/>
                </a:lnTo>
                <a:lnTo>
                  <a:pt x="1441348" y="492760"/>
                </a:lnTo>
                <a:lnTo>
                  <a:pt x="1439976" y="494029"/>
                </a:lnTo>
                <a:close/>
              </a:path>
              <a:path w="1459864" h="529589">
                <a:moveTo>
                  <a:pt x="36876" y="494029"/>
                </a:moveTo>
                <a:lnTo>
                  <a:pt x="36093" y="494029"/>
                </a:lnTo>
                <a:lnTo>
                  <a:pt x="35877" y="492760"/>
                </a:lnTo>
                <a:lnTo>
                  <a:pt x="36876" y="494029"/>
                </a:lnTo>
                <a:close/>
              </a:path>
              <a:path w="1459864" h="529589">
                <a:moveTo>
                  <a:pt x="1433647" y="501650"/>
                </a:moveTo>
                <a:lnTo>
                  <a:pt x="1414830" y="501650"/>
                </a:lnTo>
                <a:lnTo>
                  <a:pt x="1418082" y="499110"/>
                </a:lnTo>
                <a:lnTo>
                  <a:pt x="1417853" y="499110"/>
                </a:lnTo>
                <a:lnTo>
                  <a:pt x="1420977" y="496570"/>
                </a:lnTo>
                <a:lnTo>
                  <a:pt x="1420761" y="496570"/>
                </a:lnTo>
                <a:lnTo>
                  <a:pt x="1423758" y="492760"/>
                </a:lnTo>
                <a:lnTo>
                  <a:pt x="1423543" y="494029"/>
                </a:lnTo>
                <a:lnTo>
                  <a:pt x="1439976" y="494029"/>
                </a:lnTo>
                <a:lnTo>
                  <a:pt x="1438605" y="495300"/>
                </a:lnTo>
                <a:lnTo>
                  <a:pt x="1435696" y="499110"/>
                </a:lnTo>
                <a:lnTo>
                  <a:pt x="1433647" y="501650"/>
                </a:lnTo>
                <a:close/>
              </a:path>
              <a:path w="1459864" h="529589">
                <a:moveTo>
                  <a:pt x="46253" y="501650"/>
                </a:moveTo>
                <a:lnTo>
                  <a:pt x="44805" y="501650"/>
                </a:lnTo>
                <a:lnTo>
                  <a:pt x="44564" y="500379"/>
                </a:lnTo>
                <a:lnTo>
                  <a:pt x="46253" y="501650"/>
                </a:lnTo>
                <a:close/>
              </a:path>
              <a:path w="1459864" h="529589">
                <a:moveTo>
                  <a:pt x="1413230" y="516889"/>
                </a:moveTo>
                <a:lnTo>
                  <a:pt x="1375168" y="516889"/>
                </a:lnTo>
                <a:lnTo>
                  <a:pt x="1379474" y="515620"/>
                </a:lnTo>
                <a:lnTo>
                  <a:pt x="1383106" y="515620"/>
                </a:lnTo>
                <a:lnTo>
                  <a:pt x="1387271" y="514350"/>
                </a:lnTo>
                <a:lnTo>
                  <a:pt x="1386967" y="514350"/>
                </a:lnTo>
                <a:lnTo>
                  <a:pt x="1391056" y="513079"/>
                </a:lnTo>
                <a:lnTo>
                  <a:pt x="1390764" y="513079"/>
                </a:lnTo>
                <a:lnTo>
                  <a:pt x="1394764" y="511810"/>
                </a:lnTo>
                <a:lnTo>
                  <a:pt x="1394472" y="511810"/>
                </a:lnTo>
                <a:lnTo>
                  <a:pt x="1398384" y="510539"/>
                </a:lnTo>
                <a:lnTo>
                  <a:pt x="1398104" y="510539"/>
                </a:lnTo>
                <a:lnTo>
                  <a:pt x="1401927" y="509270"/>
                </a:lnTo>
                <a:lnTo>
                  <a:pt x="1401648" y="509270"/>
                </a:lnTo>
                <a:lnTo>
                  <a:pt x="1405369" y="506729"/>
                </a:lnTo>
                <a:lnTo>
                  <a:pt x="1405089" y="506729"/>
                </a:lnTo>
                <a:lnTo>
                  <a:pt x="1408709" y="505460"/>
                </a:lnTo>
                <a:lnTo>
                  <a:pt x="1408442" y="505460"/>
                </a:lnTo>
                <a:lnTo>
                  <a:pt x="1411947" y="502920"/>
                </a:lnTo>
                <a:lnTo>
                  <a:pt x="1411693" y="502920"/>
                </a:lnTo>
                <a:lnTo>
                  <a:pt x="1415072" y="500379"/>
                </a:lnTo>
                <a:lnTo>
                  <a:pt x="1414830" y="501650"/>
                </a:lnTo>
                <a:lnTo>
                  <a:pt x="1433647" y="501650"/>
                </a:lnTo>
                <a:lnTo>
                  <a:pt x="1432623" y="502920"/>
                </a:lnTo>
                <a:lnTo>
                  <a:pt x="1429410" y="505460"/>
                </a:lnTo>
                <a:lnTo>
                  <a:pt x="1426057" y="508000"/>
                </a:lnTo>
                <a:lnTo>
                  <a:pt x="1422552" y="511810"/>
                </a:lnTo>
                <a:lnTo>
                  <a:pt x="1418920" y="514350"/>
                </a:lnTo>
                <a:lnTo>
                  <a:pt x="1415173" y="515620"/>
                </a:lnTo>
                <a:lnTo>
                  <a:pt x="1413230" y="516889"/>
                </a:lnTo>
                <a:close/>
              </a:path>
              <a:path w="1459864" h="529589">
                <a:moveTo>
                  <a:pt x="1376603" y="529589"/>
                </a:moveTo>
                <a:lnTo>
                  <a:pt x="83032" y="529589"/>
                </a:lnTo>
                <a:lnTo>
                  <a:pt x="78397" y="528320"/>
                </a:lnTo>
                <a:lnTo>
                  <a:pt x="1381239" y="528320"/>
                </a:lnTo>
                <a:lnTo>
                  <a:pt x="1376603" y="529589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98395" y="572325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其他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0194" y="3048037"/>
            <a:ext cx="5990590" cy="3095625"/>
          </a:xfrm>
          <a:custGeom>
            <a:avLst/>
            <a:gdLst/>
            <a:ahLst/>
            <a:cxnLst/>
            <a:rect l="l" t="t" r="r" b="b"/>
            <a:pathLst>
              <a:path w="5990590" h="3095625">
                <a:moveTo>
                  <a:pt x="733945" y="1226781"/>
                </a:moveTo>
                <a:lnTo>
                  <a:pt x="726325" y="1226781"/>
                </a:lnTo>
                <a:lnTo>
                  <a:pt x="726325" y="1591906"/>
                </a:lnTo>
                <a:lnTo>
                  <a:pt x="733945" y="1591906"/>
                </a:lnTo>
                <a:lnTo>
                  <a:pt x="733945" y="1226781"/>
                </a:lnTo>
                <a:close/>
              </a:path>
              <a:path w="5990590" h="3095625">
                <a:moveTo>
                  <a:pt x="1459636" y="2653627"/>
                </a:moveTo>
                <a:lnTo>
                  <a:pt x="1459280" y="2648547"/>
                </a:lnTo>
                <a:lnTo>
                  <a:pt x="1458683" y="2643479"/>
                </a:lnTo>
                <a:lnTo>
                  <a:pt x="1457871" y="2639657"/>
                </a:lnTo>
                <a:lnTo>
                  <a:pt x="1456842" y="2634577"/>
                </a:lnTo>
                <a:lnTo>
                  <a:pt x="1455585" y="2630779"/>
                </a:lnTo>
                <a:lnTo>
                  <a:pt x="1454137" y="2625687"/>
                </a:lnTo>
                <a:lnTo>
                  <a:pt x="1452473" y="2621877"/>
                </a:lnTo>
                <a:lnTo>
                  <a:pt x="1451229" y="2619337"/>
                </a:lnTo>
                <a:lnTo>
                  <a:pt x="1450619" y="2618079"/>
                </a:lnTo>
                <a:lnTo>
                  <a:pt x="1448574" y="2614257"/>
                </a:lnTo>
                <a:lnTo>
                  <a:pt x="1447050" y="2611666"/>
                </a:lnTo>
                <a:lnTo>
                  <a:pt x="1447050" y="2657437"/>
                </a:lnTo>
                <a:lnTo>
                  <a:pt x="1447038" y="2658707"/>
                </a:lnTo>
                <a:lnTo>
                  <a:pt x="1446961" y="3006687"/>
                </a:lnTo>
                <a:lnTo>
                  <a:pt x="1446618" y="3011779"/>
                </a:lnTo>
                <a:lnTo>
                  <a:pt x="1446657" y="3010497"/>
                </a:lnTo>
                <a:lnTo>
                  <a:pt x="1446110" y="3015577"/>
                </a:lnTo>
                <a:lnTo>
                  <a:pt x="1445399" y="3019387"/>
                </a:lnTo>
                <a:lnTo>
                  <a:pt x="1444498" y="3023197"/>
                </a:lnTo>
                <a:lnTo>
                  <a:pt x="1443418" y="3027007"/>
                </a:lnTo>
                <a:lnTo>
                  <a:pt x="1442148" y="3030829"/>
                </a:lnTo>
                <a:lnTo>
                  <a:pt x="1440713" y="3034627"/>
                </a:lnTo>
                <a:lnTo>
                  <a:pt x="1440840" y="3033357"/>
                </a:lnTo>
                <a:lnTo>
                  <a:pt x="1439113" y="3037179"/>
                </a:lnTo>
                <a:lnTo>
                  <a:pt x="1439240" y="3037179"/>
                </a:lnTo>
                <a:lnTo>
                  <a:pt x="1437335" y="3040977"/>
                </a:lnTo>
                <a:lnTo>
                  <a:pt x="1437487" y="3040977"/>
                </a:lnTo>
                <a:lnTo>
                  <a:pt x="1435404" y="3044787"/>
                </a:lnTo>
                <a:lnTo>
                  <a:pt x="1435569" y="3044787"/>
                </a:lnTo>
                <a:lnTo>
                  <a:pt x="1433322" y="3047327"/>
                </a:lnTo>
                <a:lnTo>
                  <a:pt x="1433499" y="3047327"/>
                </a:lnTo>
                <a:lnTo>
                  <a:pt x="1431086" y="3051137"/>
                </a:lnTo>
                <a:lnTo>
                  <a:pt x="1431277" y="3051137"/>
                </a:lnTo>
                <a:lnTo>
                  <a:pt x="1428711" y="3053677"/>
                </a:lnTo>
                <a:lnTo>
                  <a:pt x="1428902" y="3053677"/>
                </a:lnTo>
                <a:lnTo>
                  <a:pt x="1426197" y="3056229"/>
                </a:lnTo>
                <a:lnTo>
                  <a:pt x="1426400" y="3056229"/>
                </a:lnTo>
                <a:lnTo>
                  <a:pt x="1423543" y="3060027"/>
                </a:lnTo>
                <a:lnTo>
                  <a:pt x="1423758" y="3058757"/>
                </a:lnTo>
                <a:lnTo>
                  <a:pt x="1420761" y="3062579"/>
                </a:lnTo>
                <a:lnTo>
                  <a:pt x="1420977" y="3062579"/>
                </a:lnTo>
                <a:lnTo>
                  <a:pt x="1417853" y="3065107"/>
                </a:lnTo>
                <a:lnTo>
                  <a:pt x="1418082" y="3065107"/>
                </a:lnTo>
                <a:lnTo>
                  <a:pt x="1414830" y="3067647"/>
                </a:lnTo>
                <a:lnTo>
                  <a:pt x="1415072" y="3066377"/>
                </a:lnTo>
                <a:lnTo>
                  <a:pt x="1411681" y="3068929"/>
                </a:lnTo>
                <a:lnTo>
                  <a:pt x="1411947" y="3068929"/>
                </a:lnTo>
                <a:lnTo>
                  <a:pt x="1408442" y="3071457"/>
                </a:lnTo>
                <a:lnTo>
                  <a:pt x="1408709" y="3071457"/>
                </a:lnTo>
                <a:lnTo>
                  <a:pt x="1405089" y="3072727"/>
                </a:lnTo>
                <a:lnTo>
                  <a:pt x="1405356" y="3072727"/>
                </a:lnTo>
                <a:lnTo>
                  <a:pt x="1401635" y="3075279"/>
                </a:lnTo>
                <a:lnTo>
                  <a:pt x="1401927" y="3075279"/>
                </a:lnTo>
                <a:lnTo>
                  <a:pt x="1398092" y="3076537"/>
                </a:lnTo>
                <a:lnTo>
                  <a:pt x="1398371" y="3076537"/>
                </a:lnTo>
                <a:lnTo>
                  <a:pt x="1394460" y="3077807"/>
                </a:lnTo>
                <a:lnTo>
                  <a:pt x="1394764" y="3077807"/>
                </a:lnTo>
                <a:lnTo>
                  <a:pt x="1390764" y="3079077"/>
                </a:lnTo>
                <a:lnTo>
                  <a:pt x="1391043" y="3079077"/>
                </a:lnTo>
                <a:lnTo>
                  <a:pt x="1386967" y="3080347"/>
                </a:lnTo>
                <a:lnTo>
                  <a:pt x="1387259" y="3080347"/>
                </a:lnTo>
                <a:lnTo>
                  <a:pt x="1383106" y="3081629"/>
                </a:lnTo>
                <a:lnTo>
                  <a:pt x="1379474" y="3081629"/>
                </a:lnTo>
                <a:lnTo>
                  <a:pt x="1375168" y="3082887"/>
                </a:lnTo>
                <a:lnTo>
                  <a:pt x="84467" y="3082887"/>
                </a:lnTo>
                <a:lnTo>
                  <a:pt x="80162" y="3081629"/>
                </a:lnTo>
                <a:lnTo>
                  <a:pt x="76530" y="3081629"/>
                </a:lnTo>
                <a:lnTo>
                  <a:pt x="72364" y="3080347"/>
                </a:lnTo>
                <a:lnTo>
                  <a:pt x="72669" y="3080347"/>
                </a:lnTo>
                <a:lnTo>
                  <a:pt x="68580" y="3079077"/>
                </a:lnTo>
                <a:lnTo>
                  <a:pt x="68872" y="3079077"/>
                </a:lnTo>
                <a:lnTo>
                  <a:pt x="64871" y="3077807"/>
                </a:lnTo>
                <a:lnTo>
                  <a:pt x="65163" y="3077807"/>
                </a:lnTo>
                <a:lnTo>
                  <a:pt x="61252" y="3076537"/>
                </a:lnTo>
                <a:lnTo>
                  <a:pt x="61531" y="3076537"/>
                </a:lnTo>
                <a:lnTo>
                  <a:pt x="57708" y="3075279"/>
                </a:lnTo>
                <a:lnTo>
                  <a:pt x="57988" y="3075279"/>
                </a:lnTo>
                <a:lnTo>
                  <a:pt x="54267" y="3072727"/>
                </a:lnTo>
                <a:lnTo>
                  <a:pt x="54546" y="3072727"/>
                </a:lnTo>
                <a:lnTo>
                  <a:pt x="50927" y="3071457"/>
                </a:lnTo>
                <a:lnTo>
                  <a:pt x="51193" y="3071457"/>
                </a:lnTo>
                <a:lnTo>
                  <a:pt x="47688" y="3068929"/>
                </a:lnTo>
                <a:lnTo>
                  <a:pt x="47942" y="3068929"/>
                </a:lnTo>
                <a:lnTo>
                  <a:pt x="46253" y="3067647"/>
                </a:lnTo>
                <a:lnTo>
                  <a:pt x="44564" y="3066377"/>
                </a:lnTo>
                <a:lnTo>
                  <a:pt x="44805" y="3067647"/>
                </a:lnTo>
                <a:lnTo>
                  <a:pt x="41554" y="3065107"/>
                </a:lnTo>
                <a:lnTo>
                  <a:pt x="41783" y="3065107"/>
                </a:lnTo>
                <a:lnTo>
                  <a:pt x="38658" y="3062579"/>
                </a:lnTo>
                <a:lnTo>
                  <a:pt x="38874" y="3062579"/>
                </a:lnTo>
                <a:lnTo>
                  <a:pt x="36868" y="3060027"/>
                </a:lnTo>
                <a:lnTo>
                  <a:pt x="35877" y="3058757"/>
                </a:lnTo>
                <a:lnTo>
                  <a:pt x="36093" y="3060027"/>
                </a:lnTo>
                <a:lnTo>
                  <a:pt x="33235" y="3056229"/>
                </a:lnTo>
                <a:lnTo>
                  <a:pt x="33439" y="3056229"/>
                </a:lnTo>
                <a:lnTo>
                  <a:pt x="30734" y="3053677"/>
                </a:lnTo>
                <a:lnTo>
                  <a:pt x="30924" y="3053677"/>
                </a:lnTo>
                <a:lnTo>
                  <a:pt x="28359" y="3051137"/>
                </a:lnTo>
                <a:lnTo>
                  <a:pt x="28549" y="3051137"/>
                </a:lnTo>
                <a:lnTo>
                  <a:pt x="26136" y="3047327"/>
                </a:lnTo>
                <a:lnTo>
                  <a:pt x="26314" y="3047327"/>
                </a:lnTo>
                <a:lnTo>
                  <a:pt x="24066" y="3044787"/>
                </a:lnTo>
                <a:lnTo>
                  <a:pt x="24231" y="3044787"/>
                </a:lnTo>
                <a:lnTo>
                  <a:pt x="22148" y="3040977"/>
                </a:lnTo>
                <a:lnTo>
                  <a:pt x="22301" y="3040977"/>
                </a:lnTo>
                <a:lnTo>
                  <a:pt x="20396" y="3037179"/>
                </a:lnTo>
                <a:lnTo>
                  <a:pt x="20523" y="3037179"/>
                </a:lnTo>
                <a:lnTo>
                  <a:pt x="19367" y="3034627"/>
                </a:lnTo>
                <a:lnTo>
                  <a:pt x="18796" y="3033357"/>
                </a:lnTo>
                <a:lnTo>
                  <a:pt x="18923" y="3034627"/>
                </a:lnTo>
                <a:lnTo>
                  <a:pt x="17373" y="3030829"/>
                </a:lnTo>
                <a:lnTo>
                  <a:pt x="16129" y="3027007"/>
                </a:lnTo>
                <a:lnTo>
                  <a:pt x="15062" y="3023197"/>
                </a:lnTo>
                <a:lnTo>
                  <a:pt x="14173" y="3019387"/>
                </a:lnTo>
                <a:lnTo>
                  <a:pt x="13474" y="3015577"/>
                </a:lnTo>
                <a:lnTo>
                  <a:pt x="13106" y="3011779"/>
                </a:lnTo>
                <a:lnTo>
                  <a:pt x="12979" y="3010497"/>
                </a:lnTo>
                <a:lnTo>
                  <a:pt x="13017" y="3011779"/>
                </a:lnTo>
                <a:lnTo>
                  <a:pt x="12674" y="3006687"/>
                </a:lnTo>
                <a:lnTo>
                  <a:pt x="12585" y="2658707"/>
                </a:lnTo>
                <a:lnTo>
                  <a:pt x="12611" y="2657437"/>
                </a:lnTo>
                <a:lnTo>
                  <a:pt x="12700" y="2653627"/>
                </a:lnTo>
                <a:lnTo>
                  <a:pt x="13017" y="2649829"/>
                </a:lnTo>
                <a:lnTo>
                  <a:pt x="13525" y="2646007"/>
                </a:lnTo>
                <a:lnTo>
                  <a:pt x="14236" y="2642197"/>
                </a:lnTo>
                <a:lnTo>
                  <a:pt x="15138" y="2638387"/>
                </a:lnTo>
                <a:lnTo>
                  <a:pt x="16217" y="2634577"/>
                </a:lnTo>
                <a:lnTo>
                  <a:pt x="17487" y="2630779"/>
                </a:lnTo>
                <a:lnTo>
                  <a:pt x="18923" y="2626957"/>
                </a:lnTo>
                <a:lnTo>
                  <a:pt x="18796" y="2626957"/>
                </a:lnTo>
                <a:lnTo>
                  <a:pt x="20523" y="2623147"/>
                </a:lnTo>
                <a:lnTo>
                  <a:pt x="20396" y="2623147"/>
                </a:lnTo>
                <a:lnTo>
                  <a:pt x="22301" y="2619337"/>
                </a:lnTo>
                <a:lnTo>
                  <a:pt x="22148" y="2620607"/>
                </a:lnTo>
                <a:lnTo>
                  <a:pt x="22834" y="2619337"/>
                </a:lnTo>
                <a:lnTo>
                  <a:pt x="24231" y="2616797"/>
                </a:lnTo>
                <a:lnTo>
                  <a:pt x="24066" y="2616797"/>
                </a:lnTo>
                <a:lnTo>
                  <a:pt x="26314" y="2612987"/>
                </a:lnTo>
                <a:lnTo>
                  <a:pt x="26136" y="2612987"/>
                </a:lnTo>
                <a:lnTo>
                  <a:pt x="28549" y="2610447"/>
                </a:lnTo>
                <a:lnTo>
                  <a:pt x="28359" y="2610447"/>
                </a:lnTo>
                <a:lnTo>
                  <a:pt x="30924" y="2606637"/>
                </a:lnTo>
                <a:lnTo>
                  <a:pt x="30734" y="2606637"/>
                </a:lnTo>
                <a:lnTo>
                  <a:pt x="33439" y="2604097"/>
                </a:lnTo>
                <a:lnTo>
                  <a:pt x="33235" y="2604097"/>
                </a:lnTo>
                <a:lnTo>
                  <a:pt x="36093" y="2601557"/>
                </a:lnTo>
                <a:lnTo>
                  <a:pt x="35877" y="2601557"/>
                </a:lnTo>
                <a:lnTo>
                  <a:pt x="38874" y="2599029"/>
                </a:lnTo>
                <a:lnTo>
                  <a:pt x="38658" y="2599029"/>
                </a:lnTo>
                <a:lnTo>
                  <a:pt x="41783" y="2596477"/>
                </a:lnTo>
                <a:lnTo>
                  <a:pt x="41554" y="2596477"/>
                </a:lnTo>
                <a:lnTo>
                  <a:pt x="44805" y="2593937"/>
                </a:lnTo>
                <a:lnTo>
                  <a:pt x="44564" y="2593937"/>
                </a:lnTo>
                <a:lnTo>
                  <a:pt x="47942" y="2591397"/>
                </a:lnTo>
                <a:lnTo>
                  <a:pt x="47688" y="2591397"/>
                </a:lnTo>
                <a:lnTo>
                  <a:pt x="51193" y="2590127"/>
                </a:lnTo>
                <a:lnTo>
                  <a:pt x="50927" y="2590127"/>
                </a:lnTo>
                <a:lnTo>
                  <a:pt x="54546" y="2587587"/>
                </a:lnTo>
                <a:lnTo>
                  <a:pt x="54267" y="2587587"/>
                </a:lnTo>
                <a:lnTo>
                  <a:pt x="57988" y="2586329"/>
                </a:lnTo>
                <a:lnTo>
                  <a:pt x="57708" y="2586329"/>
                </a:lnTo>
                <a:lnTo>
                  <a:pt x="61531" y="2583777"/>
                </a:lnTo>
                <a:lnTo>
                  <a:pt x="61252" y="2583777"/>
                </a:lnTo>
                <a:lnTo>
                  <a:pt x="65163" y="2582507"/>
                </a:lnTo>
                <a:lnTo>
                  <a:pt x="64871" y="2582507"/>
                </a:lnTo>
                <a:lnTo>
                  <a:pt x="68872" y="2581237"/>
                </a:lnTo>
                <a:lnTo>
                  <a:pt x="68580" y="2581237"/>
                </a:lnTo>
                <a:lnTo>
                  <a:pt x="72669" y="2579979"/>
                </a:lnTo>
                <a:lnTo>
                  <a:pt x="72364" y="2581237"/>
                </a:lnTo>
                <a:lnTo>
                  <a:pt x="76530" y="2579979"/>
                </a:lnTo>
                <a:lnTo>
                  <a:pt x="76225" y="2579979"/>
                </a:lnTo>
                <a:lnTo>
                  <a:pt x="80467" y="2578697"/>
                </a:lnTo>
                <a:lnTo>
                  <a:pt x="726325" y="2578697"/>
                </a:lnTo>
                <a:lnTo>
                  <a:pt x="726325" y="2581237"/>
                </a:lnTo>
                <a:lnTo>
                  <a:pt x="733945" y="2581237"/>
                </a:lnTo>
                <a:lnTo>
                  <a:pt x="733945" y="2578697"/>
                </a:lnTo>
                <a:lnTo>
                  <a:pt x="1379169" y="2578697"/>
                </a:lnTo>
                <a:lnTo>
                  <a:pt x="1383411" y="2579979"/>
                </a:lnTo>
                <a:lnTo>
                  <a:pt x="1383106" y="2579979"/>
                </a:lnTo>
                <a:lnTo>
                  <a:pt x="1387259" y="2581237"/>
                </a:lnTo>
                <a:lnTo>
                  <a:pt x="1386967" y="2579979"/>
                </a:lnTo>
                <a:lnTo>
                  <a:pt x="1391043" y="2581237"/>
                </a:lnTo>
                <a:lnTo>
                  <a:pt x="1390764" y="2581237"/>
                </a:lnTo>
                <a:lnTo>
                  <a:pt x="1394764" y="2582507"/>
                </a:lnTo>
                <a:lnTo>
                  <a:pt x="1394460" y="2582507"/>
                </a:lnTo>
                <a:lnTo>
                  <a:pt x="1398371" y="2583777"/>
                </a:lnTo>
                <a:lnTo>
                  <a:pt x="1398092" y="2583777"/>
                </a:lnTo>
                <a:lnTo>
                  <a:pt x="1401927" y="2586329"/>
                </a:lnTo>
                <a:lnTo>
                  <a:pt x="1401635" y="2586329"/>
                </a:lnTo>
                <a:lnTo>
                  <a:pt x="1405356" y="2587587"/>
                </a:lnTo>
                <a:lnTo>
                  <a:pt x="1405089" y="2587587"/>
                </a:lnTo>
                <a:lnTo>
                  <a:pt x="1408709" y="2590127"/>
                </a:lnTo>
                <a:lnTo>
                  <a:pt x="1408442" y="2590127"/>
                </a:lnTo>
                <a:lnTo>
                  <a:pt x="1411947" y="2591397"/>
                </a:lnTo>
                <a:lnTo>
                  <a:pt x="1411681" y="2591397"/>
                </a:lnTo>
                <a:lnTo>
                  <a:pt x="1415072" y="2593937"/>
                </a:lnTo>
                <a:lnTo>
                  <a:pt x="1414830" y="2593937"/>
                </a:lnTo>
                <a:lnTo>
                  <a:pt x="1418082" y="2596477"/>
                </a:lnTo>
                <a:lnTo>
                  <a:pt x="1417853" y="2596477"/>
                </a:lnTo>
                <a:lnTo>
                  <a:pt x="1420977" y="2599029"/>
                </a:lnTo>
                <a:lnTo>
                  <a:pt x="1420761" y="2599029"/>
                </a:lnTo>
                <a:lnTo>
                  <a:pt x="1423758" y="2601557"/>
                </a:lnTo>
                <a:lnTo>
                  <a:pt x="1423543" y="2601557"/>
                </a:lnTo>
                <a:lnTo>
                  <a:pt x="1426400" y="2604097"/>
                </a:lnTo>
                <a:lnTo>
                  <a:pt x="1426197" y="2604097"/>
                </a:lnTo>
                <a:lnTo>
                  <a:pt x="1428902" y="2606637"/>
                </a:lnTo>
                <a:lnTo>
                  <a:pt x="1428711" y="2606637"/>
                </a:lnTo>
                <a:lnTo>
                  <a:pt x="1431277" y="2610447"/>
                </a:lnTo>
                <a:lnTo>
                  <a:pt x="1431086" y="2610447"/>
                </a:lnTo>
                <a:lnTo>
                  <a:pt x="1433499" y="2612987"/>
                </a:lnTo>
                <a:lnTo>
                  <a:pt x="1433322" y="2612987"/>
                </a:lnTo>
                <a:lnTo>
                  <a:pt x="1435569" y="2616797"/>
                </a:lnTo>
                <a:lnTo>
                  <a:pt x="1435404" y="2616797"/>
                </a:lnTo>
                <a:lnTo>
                  <a:pt x="1437487" y="2620607"/>
                </a:lnTo>
                <a:lnTo>
                  <a:pt x="1437335" y="2619337"/>
                </a:lnTo>
                <a:lnTo>
                  <a:pt x="1439240" y="2623147"/>
                </a:lnTo>
                <a:lnTo>
                  <a:pt x="1439113" y="2623147"/>
                </a:lnTo>
                <a:lnTo>
                  <a:pt x="1440840" y="2626957"/>
                </a:lnTo>
                <a:lnTo>
                  <a:pt x="1440713" y="2626957"/>
                </a:lnTo>
                <a:lnTo>
                  <a:pt x="1442262" y="2630779"/>
                </a:lnTo>
                <a:lnTo>
                  <a:pt x="1443507" y="2634577"/>
                </a:lnTo>
                <a:lnTo>
                  <a:pt x="1444574" y="2638387"/>
                </a:lnTo>
                <a:lnTo>
                  <a:pt x="1445463" y="2642197"/>
                </a:lnTo>
                <a:lnTo>
                  <a:pt x="1446161" y="2646007"/>
                </a:lnTo>
                <a:lnTo>
                  <a:pt x="1446657" y="2649829"/>
                </a:lnTo>
                <a:lnTo>
                  <a:pt x="1446961" y="2653627"/>
                </a:lnTo>
                <a:lnTo>
                  <a:pt x="1447050" y="2657437"/>
                </a:lnTo>
                <a:lnTo>
                  <a:pt x="1447050" y="2611666"/>
                </a:lnTo>
                <a:lnTo>
                  <a:pt x="1432623" y="2592679"/>
                </a:lnTo>
                <a:lnTo>
                  <a:pt x="1429410" y="2588857"/>
                </a:lnTo>
                <a:lnTo>
                  <a:pt x="1407299" y="2574887"/>
                </a:lnTo>
                <a:lnTo>
                  <a:pt x="1403197" y="2572347"/>
                </a:lnTo>
                <a:lnTo>
                  <a:pt x="1390281" y="2568537"/>
                </a:lnTo>
                <a:lnTo>
                  <a:pt x="1381239" y="2565997"/>
                </a:lnTo>
                <a:lnTo>
                  <a:pt x="733945" y="2565997"/>
                </a:lnTo>
                <a:lnTo>
                  <a:pt x="733945" y="2109432"/>
                </a:lnTo>
                <a:lnTo>
                  <a:pt x="726325" y="2109432"/>
                </a:lnTo>
                <a:lnTo>
                  <a:pt x="726325" y="2565997"/>
                </a:lnTo>
                <a:lnTo>
                  <a:pt x="78397" y="2565997"/>
                </a:lnTo>
                <a:lnTo>
                  <a:pt x="64960" y="2569807"/>
                </a:lnTo>
                <a:lnTo>
                  <a:pt x="56438" y="2572347"/>
                </a:lnTo>
                <a:lnTo>
                  <a:pt x="52336" y="2574887"/>
                </a:lnTo>
                <a:lnTo>
                  <a:pt x="48348" y="2576157"/>
                </a:lnTo>
                <a:lnTo>
                  <a:pt x="27012" y="2592679"/>
                </a:lnTo>
                <a:lnTo>
                  <a:pt x="23939" y="2595207"/>
                </a:lnTo>
                <a:lnTo>
                  <a:pt x="4051" y="2630779"/>
                </a:lnTo>
                <a:lnTo>
                  <a:pt x="2794" y="2634577"/>
                </a:lnTo>
                <a:lnTo>
                  <a:pt x="1765" y="2639657"/>
                </a:lnTo>
                <a:lnTo>
                  <a:pt x="952" y="2643479"/>
                </a:lnTo>
                <a:lnTo>
                  <a:pt x="355" y="2648547"/>
                </a:lnTo>
                <a:lnTo>
                  <a:pt x="0" y="2653627"/>
                </a:lnTo>
                <a:lnTo>
                  <a:pt x="0" y="3007957"/>
                </a:lnTo>
                <a:lnTo>
                  <a:pt x="355" y="3013037"/>
                </a:lnTo>
                <a:lnTo>
                  <a:pt x="1765" y="3021927"/>
                </a:lnTo>
                <a:lnTo>
                  <a:pt x="2794" y="3025737"/>
                </a:lnTo>
                <a:lnTo>
                  <a:pt x="4051" y="3030829"/>
                </a:lnTo>
                <a:lnTo>
                  <a:pt x="5499" y="3034627"/>
                </a:lnTo>
                <a:lnTo>
                  <a:pt x="7162" y="3038437"/>
                </a:lnTo>
                <a:lnTo>
                  <a:pt x="9017" y="3043529"/>
                </a:lnTo>
                <a:lnTo>
                  <a:pt x="21031" y="3061297"/>
                </a:lnTo>
                <a:lnTo>
                  <a:pt x="23939" y="3065107"/>
                </a:lnTo>
                <a:lnTo>
                  <a:pt x="27012" y="3068929"/>
                </a:lnTo>
                <a:lnTo>
                  <a:pt x="30226" y="3071457"/>
                </a:lnTo>
                <a:lnTo>
                  <a:pt x="33578" y="3073997"/>
                </a:lnTo>
                <a:lnTo>
                  <a:pt x="37084" y="3077807"/>
                </a:lnTo>
                <a:lnTo>
                  <a:pt x="40703" y="3080347"/>
                </a:lnTo>
                <a:lnTo>
                  <a:pt x="44462" y="3081629"/>
                </a:lnTo>
                <a:lnTo>
                  <a:pt x="48348" y="3084157"/>
                </a:lnTo>
                <a:lnTo>
                  <a:pt x="52336" y="3086697"/>
                </a:lnTo>
                <a:lnTo>
                  <a:pt x="56438" y="3087979"/>
                </a:lnTo>
                <a:lnTo>
                  <a:pt x="60655" y="3090507"/>
                </a:lnTo>
                <a:lnTo>
                  <a:pt x="73837" y="3094329"/>
                </a:lnTo>
                <a:lnTo>
                  <a:pt x="78397" y="3094329"/>
                </a:lnTo>
                <a:lnTo>
                  <a:pt x="83032" y="3095587"/>
                </a:lnTo>
                <a:lnTo>
                  <a:pt x="1376603" y="3095587"/>
                </a:lnTo>
                <a:lnTo>
                  <a:pt x="1381239" y="3094329"/>
                </a:lnTo>
                <a:lnTo>
                  <a:pt x="1385798" y="3094329"/>
                </a:lnTo>
                <a:lnTo>
                  <a:pt x="1398981" y="3090507"/>
                </a:lnTo>
                <a:lnTo>
                  <a:pt x="1403197" y="3087979"/>
                </a:lnTo>
                <a:lnTo>
                  <a:pt x="1407299" y="3086697"/>
                </a:lnTo>
                <a:lnTo>
                  <a:pt x="1411287" y="3084157"/>
                </a:lnTo>
                <a:lnTo>
                  <a:pt x="1413230" y="3082887"/>
                </a:lnTo>
                <a:lnTo>
                  <a:pt x="1415161" y="3081629"/>
                </a:lnTo>
                <a:lnTo>
                  <a:pt x="1418920" y="3080347"/>
                </a:lnTo>
                <a:lnTo>
                  <a:pt x="1422552" y="3077807"/>
                </a:lnTo>
                <a:lnTo>
                  <a:pt x="1426057" y="3073997"/>
                </a:lnTo>
                <a:lnTo>
                  <a:pt x="1429410" y="3071457"/>
                </a:lnTo>
                <a:lnTo>
                  <a:pt x="1432623" y="3068929"/>
                </a:lnTo>
                <a:lnTo>
                  <a:pt x="1433639" y="3067647"/>
                </a:lnTo>
                <a:lnTo>
                  <a:pt x="1435696" y="3065107"/>
                </a:lnTo>
                <a:lnTo>
                  <a:pt x="1438605" y="3061297"/>
                </a:lnTo>
                <a:lnTo>
                  <a:pt x="1439976" y="3060027"/>
                </a:lnTo>
                <a:lnTo>
                  <a:pt x="1441348" y="3058757"/>
                </a:lnTo>
                <a:lnTo>
                  <a:pt x="1452473" y="3038437"/>
                </a:lnTo>
                <a:lnTo>
                  <a:pt x="1454137" y="3034627"/>
                </a:lnTo>
                <a:lnTo>
                  <a:pt x="1455585" y="3030829"/>
                </a:lnTo>
                <a:lnTo>
                  <a:pt x="1456842" y="3025737"/>
                </a:lnTo>
                <a:lnTo>
                  <a:pt x="1457871" y="3021927"/>
                </a:lnTo>
                <a:lnTo>
                  <a:pt x="1459280" y="3013037"/>
                </a:lnTo>
                <a:lnTo>
                  <a:pt x="1459369" y="3011779"/>
                </a:lnTo>
                <a:lnTo>
                  <a:pt x="1459636" y="3007957"/>
                </a:lnTo>
                <a:lnTo>
                  <a:pt x="1459636" y="2653627"/>
                </a:lnTo>
                <a:close/>
              </a:path>
              <a:path w="5990590" h="3095625">
                <a:moveTo>
                  <a:pt x="5990475" y="2823172"/>
                </a:moveTo>
                <a:lnTo>
                  <a:pt x="5983935" y="2819425"/>
                </a:lnTo>
                <a:lnTo>
                  <a:pt x="5908268" y="2776055"/>
                </a:lnTo>
                <a:lnTo>
                  <a:pt x="5906859" y="2775585"/>
                </a:lnTo>
                <a:lnTo>
                  <a:pt x="5905373" y="2775686"/>
                </a:lnTo>
                <a:lnTo>
                  <a:pt x="5904039" y="2776347"/>
                </a:lnTo>
                <a:lnTo>
                  <a:pt x="5903074" y="2777477"/>
                </a:lnTo>
                <a:lnTo>
                  <a:pt x="5902591" y="2778887"/>
                </a:lnTo>
                <a:lnTo>
                  <a:pt x="5902693" y="2780360"/>
                </a:lnTo>
                <a:lnTo>
                  <a:pt x="5903353" y="2781693"/>
                </a:lnTo>
                <a:lnTo>
                  <a:pt x="5904484" y="2782671"/>
                </a:lnTo>
                <a:lnTo>
                  <a:pt x="5968784" y="2819539"/>
                </a:lnTo>
                <a:lnTo>
                  <a:pt x="4834115" y="2828252"/>
                </a:lnTo>
                <a:lnTo>
                  <a:pt x="4834166" y="2835872"/>
                </a:lnTo>
                <a:lnTo>
                  <a:pt x="5968835" y="2827159"/>
                </a:lnTo>
                <a:lnTo>
                  <a:pt x="5905119" y="2864993"/>
                </a:lnTo>
                <a:lnTo>
                  <a:pt x="5904014" y="2865983"/>
                </a:lnTo>
                <a:lnTo>
                  <a:pt x="5903366" y="2867317"/>
                </a:lnTo>
                <a:lnTo>
                  <a:pt x="5903290" y="2868803"/>
                </a:lnTo>
                <a:lnTo>
                  <a:pt x="5903785" y="2870212"/>
                </a:lnTo>
                <a:lnTo>
                  <a:pt x="5904776" y="2871317"/>
                </a:lnTo>
                <a:lnTo>
                  <a:pt x="5906122" y="2871952"/>
                </a:lnTo>
                <a:lnTo>
                  <a:pt x="5907595" y="2872028"/>
                </a:lnTo>
                <a:lnTo>
                  <a:pt x="5909005" y="2871546"/>
                </a:lnTo>
                <a:lnTo>
                  <a:pt x="5990475" y="2823172"/>
                </a:lnTo>
                <a:close/>
              </a:path>
              <a:path w="5990590" h="3095625">
                <a:moveTo>
                  <a:pt x="5990475" y="47586"/>
                </a:moveTo>
                <a:lnTo>
                  <a:pt x="5983935" y="43840"/>
                </a:lnTo>
                <a:lnTo>
                  <a:pt x="5908268" y="482"/>
                </a:lnTo>
                <a:lnTo>
                  <a:pt x="5906859" y="0"/>
                </a:lnTo>
                <a:lnTo>
                  <a:pt x="5905373" y="101"/>
                </a:lnTo>
                <a:lnTo>
                  <a:pt x="5904039" y="762"/>
                </a:lnTo>
                <a:lnTo>
                  <a:pt x="5903074" y="1892"/>
                </a:lnTo>
                <a:lnTo>
                  <a:pt x="5902591" y="3302"/>
                </a:lnTo>
                <a:lnTo>
                  <a:pt x="5902693" y="4775"/>
                </a:lnTo>
                <a:lnTo>
                  <a:pt x="5903353" y="6108"/>
                </a:lnTo>
                <a:lnTo>
                  <a:pt x="5904484" y="7086"/>
                </a:lnTo>
                <a:lnTo>
                  <a:pt x="5968784" y="43954"/>
                </a:lnTo>
                <a:lnTo>
                  <a:pt x="4834115" y="52666"/>
                </a:lnTo>
                <a:lnTo>
                  <a:pt x="4834166" y="60286"/>
                </a:lnTo>
                <a:lnTo>
                  <a:pt x="5968835" y="51574"/>
                </a:lnTo>
                <a:lnTo>
                  <a:pt x="5905119" y="89408"/>
                </a:lnTo>
                <a:lnTo>
                  <a:pt x="5904014" y="90398"/>
                </a:lnTo>
                <a:lnTo>
                  <a:pt x="5903366" y="91732"/>
                </a:lnTo>
                <a:lnTo>
                  <a:pt x="5903290" y="93218"/>
                </a:lnTo>
                <a:lnTo>
                  <a:pt x="5903785" y="94627"/>
                </a:lnTo>
                <a:lnTo>
                  <a:pt x="5904776" y="95732"/>
                </a:lnTo>
                <a:lnTo>
                  <a:pt x="5906122" y="96367"/>
                </a:lnTo>
                <a:lnTo>
                  <a:pt x="5907595" y="96456"/>
                </a:lnTo>
                <a:lnTo>
                  <a:pt x="5909005" y="95961"/>
                </a:lnTo>
                <a:lnTo>
                  <a:pt x="5990475" y="47586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74480" y="2845435"/>
            <a:ext cx="1243965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卖家活动页</a:t>
            </a:r>
            <a:r>
              <a:rPr sz="1600" spc="-5" dirty="0">
                <a:latin typeface="微软雅黑"/>
                <a:cs typeface="微软雅黑"/>
              </a:rPr>
              <a:t>面</a:t>
            </a:r>
            <a:endParaRPr sz="1600">
              <a:latin typeface="微软雅黑"/>
              <a:cs typeface="微软雅黑"/>
            </a:endParaRPr>
          </a:p>
          <a:p>
            <a:pPr marL="40640" algn="ctr">
              <a:lnSpc>
                <a:spcPct val="100000"/>
              </a:lnSpc>
              <a:spcBef>
                <a:spcPts val="1035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30005" y="3752214"/>
            <a:ext cx="1852295" cy="170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硬广位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果园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弹窗</a:t>
            </a:r>
            <a:r>
              <a:rPr sz="1600" spc="-5" dirty="0">
                <a:latin typeface="微软雅黑"/>
                <a:cs typeface="微软雅黑"/>
              </a:rPr>
              <a:t>等</a:t>
            </a:r>
            <a:endParaRPr sz="1600">
              <a:latin typeface="微软雅黑"/>
              <a:cs typeface="微软雅黑"/>
            </a:endParaRPr>
          </a:p>
          <a:p>
            <a:pPr marR="185420" algn="ctr">
              <a:lnSpc>
                <a:spcPct val="100000"/>
              </a:lnSpc>
              <a:spcBef>
                <a:spcPts val="1775"/>
              </a:spcBef>
            </a:pPr>
            <a:endParaRPr sz="1400">
              <a:latin typeface="微软雅黑"/>
              <a:cs typeface="微软雅黑"/>
            </a:endParaRPr>
          </a:p>
          <a:p>
            <a:pPr marR="202565" algn="ctr">
              <a:lnSpc>
                <a:spcPct val="100000"/>
              </a:lnSpc>
              <a:spcBef>
                <a:spcPts val="1510"/>
              </a:spcBef>
            </a:pPr>
            <a:r>
              <a:rPr sz="1600" dirty="0">
                <a:latin typeface="微软雅黑"/>
                <a:cs typeface="微软雅黑"/>
              </a:rPr>
              <a:t>海</a:t>
            </a:r>
            <a:r>
              <a:rPr sz="1600" spc="-5" dirty="0">
                <a:latin typeface="微软雅黑"/>
                <a:cs typeface="微软雅黑"/>
              </a:rPr>
              <a:t>报</a:t>
            </a:r>
            <a:endParaRPr sz="1600">
              <a:latin typeface="微软雅黑"/>
              <a:cs typeface="微软雅黑"/>
            </a:endParaRPr>
          </a:p>
          <a:p>
            <a:pPr marR="200660" algn="ctr">
              <a:lnSpc>
                <a:spcPct val="100000"/>
              </a:lnSpc>
              <a:spcBef>
                <a:spcPts val="810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009" y="5466012"/>
            <a:ext cx="907415" cy="6743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30"/>
              </a:spcBef>
            </a:pPr>
            <a:r>
              <a:rPr sz="1600" dirty="0">
                <a:latin typeface="微软雅黑"/>
                <a:cs typeface="微软雅黑"/>
              </a:rPr>
              <a:t>自然流</a:t>
            </a:r>
            <a:r>
              <a:rPr sz="1600" spc="-5" dirty="0">
                <a:latin typeface="微软雅黑"/>
                <a:cs typeface="微软雅黑"/>
              </a:rPr>
              <a:t>量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95965" y="4088765"/>
            <a:ext cx="424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35</a:t>
            </a:r>
            <a:r>
              <a:rPr sz="1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218419" y="4030979"/>
            <a:ext cx="603885" cy="480695"/>
            <a:chOff x="10218419" y="4030979"/>
            <a:chExt cx="603885" cy="480695"/>
          </a:xfrm>
        </p:grpSpPr>
        <p:sp>
          <p:nvSpPr>
            <p:cNvPr id="27" name="object 27"/>
            <p:cNvSpPr/>
            <p:nvPr/>
          </p:nvSpPr>
          <p:spPr>
            <a:xfrm>
              <a:off x="10398251" y="4296155"/>
              <a:ext cx="424180" cy="215265"/>
            </a:xfrm>
            <a:custGeom>
              <a:avLst/>
              <a:gdLst/>
              <a:ahLst/>
              <a:cxnLst/>
              <a:rect l="l" t="t" r="r" b="b"/>
              <a:pathLst>
                <a:path w="424179" h="215264">
                  <a:moveTo>
                    <a:pt x="140967" y="215110"/>
                  </a:moveTo>
                  <a:lnTo>
                    <a:pt x="104454" y="208047"/>
                  </a:lnTo>
                  <a:lnTo>
                    <a:pt x="71627" y="192024"/>
                  </a:lnTo>
                  <a:lnTo>
                    <a:pt x="0" y="143256"/>
                  </a:lnTo>
                  <a:lnTo>
                    <a:pt x="32795" y="159440"/>
                  </a:lnTo>
                  <a:lnTo>
                    <a:pt x="69287" y="166634"/>
                  </a:lnTo>
                  <a:lnTo>
                    <a:pt x="108576" y="165253"/>
                  </a:lnTo>
                  <a:lnTo>
                    <a:pt x="149761" y="155709"/>
                  </a:lnTo>
                  <a:lnTo>
                    <a:pt x="191943" y="138418"/>
                  </a:lnTo>
                  <a:lnTo>
                    <a:pt x="234222" y="113793"/>
                  </a:lnTo>
                  <a:lnTo>
                    <a:pt x="275696" y="82247"/>
                  </a:lnTo>
                  <a:lnTo>
                    <a:pt x="315468" y="44196"/>
                  </a:lnTo>
                  <a:lnTo>
                    <a:pt x="280416" y="19812"/>
                  </a:lnTo>
                  <a:lnTo>
                    <a:pt x="405383" y="0"/>
                  </a:lnTo>
                  <a:lnTo>
                    <a:pt x="423672" y="115824"/>
                  </a:lnTo>
                  <a:lnTo>
                    <a:pt x="387096" y="91440"/>
                  </a:lnTo>
                  <a:lnTo>
                    <a:pt x="347347" y="129843"/>
                  </a:lnTo>
                  <a:lnTo>
                    <a:pt x="305891" y="161657"/>
                  </a:lnTo>
                  <a:lnTo>
                    <a:pt x="263626" y="186486"/>
                  </a:lnTo>
                  <a:lnTo>
                    <a:pt x="221451" y="203935"/>
                  </a:lnTo>
                  <a:lnTo>
                    <a:pt x="180265" y="213608"/>
                  </a:lnTo>
                  <a:lnTo>
                    <a:pt x="140967" y="215110"/>
                  </a:lnTo>
                  <a:close/>
                </a:path>
              </a:pathLst>
            </a:custGeom>
            <a:solidFill>
              <a:srgbClr val="EA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8419" y="4030979"/>
              <a:ext cx="411479" cy="435863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9174480" y="2444750"/>
            <a:ext cx="1472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10</a:t>
            </a:r>
            <a:r>
              <a:rPr spc="-10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13215" y="3218180"/>
            <a:ext cx="1286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0</a:t>
            </a:r>
            <a:r>
              <a:rPr spc="-1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29395" y="442150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75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174480" y="5154295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27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13215" y="6022975"/>
            <a:ext cx="1723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报名：</a:t>
            </a:r>
            <a:r>
              <a:rPr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27</a:t>
            </a:r>
            <a:r>
              <a:rPr spc="295" dirty="0">
                <a:solidFill>
                  <a:srgbClr val="AEABAB"/>
                </a:solidFill>
                <a:latin typeface="Calibri"/>
                <a:cs typeface="Calibri"/>
                <a:sym typeface="+mn-ea"/>
              </a:rPr>
              <a:t> </a:t>
            </a:r>
            <a:r>
              <a:rPr spc="5" dirty="0">
                <a:solidFill>
                  <a:srgbClr val="AEABAB"/>
                </a:solidFill>
                <a:latin typeface="微软雅黑"/>
                <a:cs typeface="微软雅黑"/>
                <a:sym typeface="+mn-ea"/>
              </a:rPr>
              <a:t>人</a:t>
            </a:r>
            <a:endParaRPr>
              <a:latin typeface="微软雅黑"/>
              <a:cs typeface="微软雅黑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微软雅黑"/>
                <a:cs typeface="微软雅黑"/>
              </a:rPr>
              <a:t>推广曝</a:t>
            </a:r>
            <a:r>
              <a:rPr sz="2800" spc="-5" dirty="0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29200" y="2084705"/>
            <a:ext cx="2132965" cy="255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spc="-5" dirty="0">
                <a:solidFill>
                  <a:srgbClr val="D0CECE"/>
                </a:solidFill>
                <a:latin typeface="微软雅黑"/>
                <a:cs typeface="微软雅黑"/>
              </a:rPr>
              <a:t>略</a:t>
            </a:r>
            <a:endParaRPr sz="16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02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活动数据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On-screen Show (4:3)</PresentationFormat>
  <Paragraphs>318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宋体</vt:lpstr>
      <vt:lpstr>汉仪书宋二KW</vt:lpstr>
      <vt:lpstr>微软雅黑</vt:lpstr>
      <vt:lpstr>Arial Unicode MS</vt:lpstr>
      <vt:lpstr>Calibri</vt:lpstr>
      <vt:lpstr>Office Theme</vt:lpstr>
      <vt:lpstr>10·28 Shopee专场·厦门站</vt:lpstr>
      <vt:lpstr>01	|	活动概述</vt:lpstr>
      <vt:lpstr>01 活动概述</vt:lpstr>
      <vt:lpstr>活动概述</vt:lpstr>
      <vt:lpstr>数据概述</vt:lpstr>
      <vt:lpstr>推广节奏</vt:lpstr>
      <vt:lpstr>渠道安排</vt:lpstr>
      <vt:lpstr>PowerPoint 演示文稿</vt:lpstr>
      <vt:lpstr>02 活动数据</vt:lpstr>
      <vt:lpstr>PowerPoint 演示文稿</vt:lpstr>
      <vt:lpstr>数据漏斗</vt:lpstr>
      <vt:lpstr>浏览用户来源</vt:lpstr>
      <vt:lpstr>报名来源</vt:lpstr>
      <vt:lpstr>来源转化</vt:lpstr>
      <vt:lpstr>03 活动效果</vt:lpstr>
      <vt:lpstr>推广海报</vt:lpstr>
      <vt:lpstr>现场展示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10·28 Shopee专场·厦门站</dc:title>
  <dc:creator/>
  <cp:lastModifiedBy>horan</cp:lastModifiedBy>
  <cp:revision>24</cp:revision>
  <dcterms:created xsi:type="dcterms:W3CDTF">2020-11-22T15:32:59Z</dcterms:created>
  <dcterms:modified xsi:type="dcterms:W3CDTF">2020-11-22T15:32:59Z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2052-2.7.1.4479</vt:lpwstr>
  </property>
</Properties>
</file>