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3428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36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2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Sampling Frame</a:t>
          </a:r>
        </a:p>
        <a:p>
          <a:r>
            <a:rPr lang="en-US" sz="180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Psychology Domain</a:t>
          </a:r>
        </a:p>
        <a:p>
          <a:r>
            <a:rPr lang="en-US" sz="180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Multi-Lab </a:t>
          </a:r>
        </a:p>
        <a:p>
          <a:r>
            <a:rPr lang="en-US" sz="1800">
              <a:solidFill>
                <a:schemeClr val="tx1"/>
              </a:solidFill>
            </a:rPr>
            <a:t>Studies</a:t>
          </a:r>
        </a:p>
        <a:p>
          <a:r>
            <a:rPr lang="en-US" sz="180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Not RR </a:t>
          </a:r>
        </a:p>
        <a:p>
          <a:r>
            <a:rPr lang="en-US" sz="180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Final Dataset</a:t>
          </a:r>
        </a:p>
        <a:p>
          <a:r>
            <a:rPr lang="en-US" sz="180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Other Domain</a:t>
          </a:r>
        </a:p>
        <a:p>
          <a:r>
            <a:rPr lang="en-US" sz="180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37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= 40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and Code Available </a:t>
          </a:r>
        </a:p>
        <a:p>
          <a:r>
            <a:rPr lang="en-US" sz="1800" dirty="0">
              <a:solidFill>
                <a:schemeClr val="tx1"/>
              </a:solidFill>
            </a:rPr>
            <a:t>N = 35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31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20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E2D7F6EE-B8EA-4AC5-9F23-A58A00294E2D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2877F2C1-5503-4641-AB48-7F67E569974D}" type="parTrans" cxnId="{390BFC48-DE66-4C05-9BC8-C4DD43AEB185}">
      <dgm:prSet/>
      <dgm:spPr>
        <a:ln w="28575"/>
      </dgm:spPr>
      <dgm:t>
        <a:bodyPr/>
        <a:lstStyle/>
        <a:p>
          <a:endParaRPr lang="nl-NL"/>
        </a:p>
      </dgm:t>
    </dgm:pt>
    <dgm:pt modelId="{D375B26B-DAF8-49C5-AF37-53F35B330795}" type="sibTrans" cxnId="{390BFC48-DE66-4C05-9BC8-C4DD43AEB185}">
      <dgm:prSet/>
      <dgm:spPr/>
      <dgm:t>
        <a:bodyPr/>
        <a:lstStyle/>
        <a:p>
          <a:endParaRPr lang="nl-NL"/>
        </a:p>
      </dgm:t>
    </dgm:pt>
    <dgm:pt modelId="{CCA956CC-2F0D-490E-8442-0D9607B1D492}" type="pres">
      <dgm:prSet presAssocID="{6E459ED9-2F4B-4DCD-81D9-EC7B4C0768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70D8C1-96CA-4AAD-81DE-C9C3962FF56E}" type="pres">
      <dgm:prSet presAssocID="{3C4A49FF-1CF0-458E-9BB0-7537638F50CB}" presName="root1" presStyleCnt="0"/>
      <dgm:spPr/>
    </dgm:pt>
    <dgm:pt modelId="{8CBF702C-68F8-444E-B80E-D98D6DC80C16}" type="pres">
      <dgm:prSet presAssocID="{3C4A49FF-1CF0-458E-9BB0-7537638F50CB}" presName="LevelOneTextNode" presStyleLbl="node0" presStyleIdx="0" presStyleCnt="1" custScaleY="219407" custLinFactNeighborX="654" custLinFactNeighborY="-66981">
        <dgm:presLayoutVars>
          <dgm:chPref val="3"/>
        </dgm:presLayoutVars>
      </dgm:prSet>
      <dgm:spPr/>
    </dgm:pt>
    <dgm:pt modelId="{D7372705-2EBA-4EAC-AF77-5423ADA4C3A8}" type="pres">
      <dgm:prSet presAssocID="{3C4A49FF-1CF0-458E-9BB0-7537638F50CB}" presName="level2hierChild" presStyleCnt="0"/>
      <dgm:spPr/>
    </dgm:pt>
    <dgm:pt modelId="{A0373647-8495-4AD7-9232-CCECAE989C18}" type="pres">
      <dgm:prSet presAssocID="{83925042-6A1C-4CB7-992F-2E8D64EEB9B1}" presName="conn2-1" presStyleLbl="parChTrans1D2" presStyleIdx="0" presStyleCnt="2"/>
      <dgm:spPr/>
    </dgm:pt>
    <dgm:pt modelId="{40B2ACD4-F8E1-4380-A3B6-357434BD5CBB}" type="pres">
      <dgm:prSet presAssocID="{83925042-6A1C-4CB7-992F-2E8D64EEB9B1}" presName="connTx" presStyleLbl="parChTrans1D2" presStyleIdx="0" presStyleCnt="2"/>
      <dgm:spPr/>
    </dgm:pt>
    <dgm:pt modelId="{17361827-2432-46BE-9A71-ECEECB96742B}" type="pres">
      <dgm:prSet presAssocID="{C13768ED-4F37-4E15-8378-5BFEF9486274}" presName="root2" presStyleCnt="0"/>
      <dgm:spPr/>
    </dgm:pt>
    <dgm:pt modelId="{AE8F7343-D9EA-4FDB-8716-0D5BDCE3D032}" type="pres">
      <dgm:prSet presAssocID="{C13768ED-4F37-4E15-8378-5BFEF9486274}" presName="LevelTwoTextNode" presStyleLbl="node2" presStyleIdx="0" presStyleCnt="2" custScaleY="152029" custLinFactNeighborX="-21803" custLinFactNeighborY="-34188">
        <dgm:presLayoutVars>
          <dgm:chPref val="3"/>
        </dgm:presLayoutVars>
      </dgm:prSet>
      <dgm:spPr/>
    </dgm:pt>
    <dgm:pt modelId="{E223B0EF-49EA-471C-93F5-6848889E3CBA}" type="pres">
      <dgm:prSet presAssocID="{C13768ED-4F37-4E15-8378-5BFEF9486274}" presName="level3hierChild" presStyleCnt="0"/>
      <dgm:spPr/>
    </dgm:pt>
    <dgm:pt modelId="{1858F3F4-C123-4A53-967B-FE5BF7782A5E}" type="pres">
      <dgm:prSet presAssocID="{F6FF3177-E858-40BE-B66A-0AF1F75AA728}" presName="conn2-1" presStyleLbl="parChTrans1D3" presStyleIdx="0" presStyleCnt="3"/>
      <dgm:spPr/>
    </dgm:pt>
    <dgm:pt modelId="{6CA05C5B-84A1-4281-9324-3D74E0F20D75}" type="pres">
      <dgm:prSet presAssocID="{F6FF3177-E858-40BE-B66A-0AF1F75AA728}" presName="connTx" presStyleLbl="parChTrans1D3" presStyleIdx="0" presStyleCnt="3"/>
      <dgm:spPr/>
    </dgm:pt>
    <dgm:pt modelId="{427056EB-E461-4F4E-8475-CDD0198574B1}" type="pres">
      <dgm:prSet presAssocID="{C24DF979-2D66-4345-A50F-2F65E68548CC}" presName="root2" presStyleCnt="0"/>
      <dgm:spPr/>
    </dgm:pt>
    <dgm:pt modelId="{732BC4D0-8891-4A3E-8D6D-EF424F42FC82}" type="pres">
      <dgm:prSet presAssocID="{C24DF979-2D66-4345-A50F-2F65E68548CC}" presName="LevelTwoTextNode" presStyleLbl="node3" presStyleIdx="0" presStyleCnt="3" custLinFactY="50563" custLinFactNeighborX="-34939" custLinFactNeighborY="100000">
        <dgm:presLayoutVars>
          <dgm:chPref val="3"/>
        </dgm:presLayoutVars>
      </dgm:prSet>
      <dgm:spPr/>
    </dgm:pt>
    <dgm:pt modelId="{5CB32101-EDC5-4E1F-8BD9-637F06E29EF6}" type="pres">
      <dgm:prSet presAssocID="{C24DF979-2D66-4345-A50F-2F65E68548CC}" presName="level3hierChild" presStyleCnt="0"/>
      <dgm:spPr/>
    </dgm:pt>
    <dgm:pt modelId="{ECF396D5-4EE2-4530-9DB5-64486FFC7106}" type="pres">
      <dgm:prSet presAssocID="{7462DDD1-F283-42DB-AB71-270FC8A6AF1F}" presName="conn2-1" presStyleLbl="parChTrans1D4" presStyleIdx="0" presStyleCnt="6"/>
      <dgm:spPr/>
    </dgm:pt>
    <dgm:pt modelId="{0594B63C-F2DA-4B44-8FE5-D41D1D11F644}" type="pres">
      <dgm:prSet presAssocID="{7462DDD1-F283-42DB-AB71-270FC8A6AF1F}" presName="connTx" presStyleLbl="parChTrans1D4" presStyleIdx="0" presStyleCnt="6"/>
      <dgm:spPr/>
    </dgm:pt>
    <dgm:pt modelId="{40685F52-4177-401F-ADA0-87AC4EABD88D}" type="pres">
      <dgm:prSet presAssocID="{35828132-24D6-4E8B-8159-362BEEDC9CEB}" presName="root2" presStyleCnt="0"/>
      <dgm:spPr/>
    </dgm:pt>
    <dgm:pt modelId="{77403EC1-8879-4879-957E-C6EABCFA5DA0}" type="pres">
      <dgm:prSet presAssocID="{35828132-24D6-4E8B-8159-362BEEDC9CEB}" presName="LevelTwoTextNode" presStyleLbl="node4" presStyleIdx="0" presStyleCnt="6" custScaleY="138535" custLinFactY="38621" custLinFactNeighborX="-47140" custLinFactNeighborY="100000">
        <dgm:presLayoutVars>
          <dgm:chPref val="3"/>
        </dgm:presLayoutVars>
      </dgm:prSet>
      <dgm:spPr/>
    </dgm:pt>
    <dgm:pt modelId="{9D52B784-492D-4975-8E77-CFFC96A27D2A}" type="pres">
      <dgm:prSet presAssocID="{35828132-24D6-4E8B-8159-362BEEDC9CEB}" presName="level3hierChild" presStyleCnt="0"/>
      <dgm:spPr/>
    </dgm:pt>
    <dgm:pt modelId="{AD360AC5-34E4-4AB2-A09B-1029900D6680}" type="pres">
      <dgm:prSet presAssocID="{16748D59-4592-47AE-975A-131BE08B71F4}" presName="conn2-1" presStyleLbl="parChTrans1D4" presStyleIdx="1" presStyleCnt="6"/>
      <dgm:spPr/>
    </dgm:pt>
    <dgm:pt modelId="{0B087112-D4C1-482F-BF6D-043E25641859}" type="pres">
      <dgm:prSet presAssocID="{16748D59-4592-47AE-975A-131BE08B71F4}" presName="connTx" presStyleLbl="parChTrans1D4" presStyleIdx="1" presStyleCnt="6"/>
      <dgm:spPr/>
    </dgm:pt>
    <dgm:pt modelId="{FF406E84-E8BE-453B-9B9F-E22F6CD2E3CB}" type="pres">
      <dgm:prSet presAssocID="{FA4799A0-A1A0-4F59-AD7B-E0EB6B8FFADF}" presName="root2" presStyleCnt="0"/>
      <dgm:spPr/>
    </dgm:pt>
    <dgm:pt modelId="{7A69C8F5-5B20-4243-82A0-432C2B1DD3A2}" type="pres">
      <dgm:prSet presAssocID="{FA4799A0-A1A0-4F59-AD7B-E0EB6B8FFADF}" presName="LevelTwoTextNode" presStyleLbl="node4" presStyleIdx="1" presStyleCnt="6" custScaleY="217779" custLinFactY="116302" custLinFactNeighborX="-67453" custLinFactNeighborY="200000">
        <dgm:presLayoutVars>
          <dgm:chPref val="3"/>
        </dgm:presLayoutVars>
      </dgm:prSet>
      <dgm:spPr/>
    </dgm:pt>
    <dgm:pt modelId="{F08D7682-E9B4-492D-8D65-3C8EFA8455C4}" type="pres">
      <dgm:prSet presAssocID="{FA4799A0-A1A0-4F59-AD7B-E0EB6B8FFADF}" presName="level3hierChild" presStyleCnt="0"/>
      <dgm:spPr/>
    </dgm:pt>
    <dgm:pt modelId="{A2965524-5BE6-4805-A284-EBDF70C80049}" type="pres">
      <dgm:prSet presAssocID="{B36DDFBD-93BC-4CD6-A52A-FC243FDC3227}" presName="conn2-1" presStyleLbl="parChTrans1D4" presStyleIdx="2" presStyleCnt="6"/>
      <dgm:spPr/>
    </dgm:pt>
    <dgm:pt modelId="{04A7B3FA-A91F-4891-8CDA-E213F66C13E5}" type="pres">
      <dgm:prSet presAssocID="{B36DDFBD-93BC-4CD6-A52A-FC243FDC3227}" presName="connTx" presStyleLbl="parChTrans1D4" presStyleIdx="2" presStyleCnt="6"/>
      <dgm:spPr/>
    </dgm:pt>
    <dgm:pt modelId="{4EE0EBEE-F303-4E88-882D-4CC42C68D138}" type="pres">
      <dgm:prSet presAssocID="{607FCB25-8266-4E8C-BB25-F6190E2C5A51}" presName="root2" presStyleCnt="0"/>
      <dgm:spPr/>
    </dgm:pt>
    <dgm:pt modelId="{D6DCFFF0-C6DD-41F7-B3B4-9FD4BB929B39}" type="pres">
      <dgm:prSet presAssocID="{607FCB25-8266-4E8C-BB25-F6190E2C5A51}" presName="LevelTwoTextNode" presStyleLbl="node4" presStyleIdx="2" presStyleCnt="6" custLinFactY="116748" custLinFactNeighborX="-89875" custLinFactNeighborY="200000">
        <dgm:presLayoutVars>
          <dgm:chPref val="3"/>
        </dgm:presLayoutVars>
      </dgm:prSet>
      <dgm:spPr/>
    </dgm:pt>
    <dgm:pt modelId="{61A4C9FC-DF3D-402E-B214-0FEE32C75CC0}" type="pres">
      <dgm:prSet presAssocID="{607FCB25-8266-4E8C-BB25-F6190E2C5A51}" presName="level3hierChild" presStyleCnt="0"/>
      <dgm:spPr/>
    </dgm:pt>
    <dgm:pt modelId="{0CF40186-A589-4771-8A76-9570FCF1EF43}" type="pres">
      <dgm:prSet presAssocID="{7938C59D-E1DC-4C0F-871A-2C0CDC2677B9}" presName="conn2-1" presStyleLbl="parChTrans1D4" presStyleIdx="3" presStyleCnt="6"/>
      <dgm:spPr/>
    </dgm:pt>
    <dgm:pt modelId="{3EFA9C6E-6E9D-4268-8937-B6D1ED2FE8CE}" type="pres">
      <dgm:prSet presAssocID="{7938C59D-E1DC-4C0F-871A-2C0CDC2677B9}" presName="connTx" presStyleLbl="parChTrans1D4" presStyleIdx="3" presStyleCnt="6"/>
      <dgm:spPr/>
    </dgm:pt>
    <dgm:pt modelId="{50BED78C-A144-43D4-9A3E-0518A1DBEDDF}" type="pres">
      <dgm:prSet presAssocID="{9EBA7DD3-EFD4-4FB0-9D1D-F3CF4D51BB04}" presName="root2" presStyleCnt="0"/>
      <dgm:spPr/>
    </dgm:pt>
    <dgm:pt modelId="{064C1D77-3277-489D-9811-9D89200A3D1D}" type="pres">
      <dgm:prSet presAssocID="{9EBA7DD3-EFD4-4FB0-9D1D-F3CF4D51BB04}" presName="LevelTwoTextNode" presStyleLbl="node4" presStyleIdx="3" presStyleCnt="6" custLinFactX="-13128" custLinFactY="116482" custLinFactNeighborX="-100000" custLinFactNeighborY="200000">
        <dgm:presLayoutVars>
          <dgm:chPref val="3"/>
        </dgm:presLayoutVars>
      </dgm:prSet>
      <dgm:spPr/>
    </dgm:pt>
    <dgm:pt modelId="{A19CD48D-3843-4B10-96AF-387A8F6B4F4D}" type="pres">
      <dgm:prSet presAssocID="{9EBA7DD3-EFD4-4FB0-9D1D-F3CF4D51BB04}" presName="level3hierChild" presStyleCnt="0"/>
      <dgm:spPr/>
    </dgm:pt>
    <dgm:pt modelId="{3A85B887-1D18-4D6D-8AE5-841271FDB0C0}" type="pres">
      <dgm:prSet presAssocID="{E7F01257-8479-40BF-8579-A2A2FF300C3A}" presName="conn2-1" presStyleLbl="parChTrans1D4" presStyleIdx="4" presStyleCnt="6"/>
      <dgm:spPr/>
    </dgm:pt>
    <dgm:pt modelId="{3739AAC3-4A73-4A02-925D-4BAAFBE98A63}" type="pres">
      <dgm:prSet presAssocID="{E7F01257-8479-40BF-8579-A2A2FF300C3A}" presName="connTx" presStyleLbl="parChTrans1D4" presStyleIdx="4" presStyleCnt="6"/>
      <dgm:spPr/>
    </dgm:pt>
    <dgm:pt modelId="{1C1D9F12-4019-42E5-9FA9-B99C9AEE8EF3}" type="pres">
      <dgm:prSet presAssocID="{A243FECC-01F6-47EF-A427-18D141536F62}" presName="root2" presStyleCnt="0"/>
      <dgm:spPr/>
    </dgm:pt>
    <dgm:pt modelId="{436EDD92-DA6A-4B27-B901-189C516DE422}" type="pres">
      <dgm:prSet presAssocID="{A243FECC-01F6-47EF-A427-18D141536F62}" presName="LevelTwoTextNode" presStyleLbl="node4" presStyleIdx="4" presStyleCnt="6" custScaleY="146716" custLinFactY="125533" custLinFactNeighborX="-47140" custLinFactNeighborY="200000">
        <dgm:presLayoutVars>
          <dgm:chPref val="3"/>
        </dgm:presLayoutVars>
      </dgm:prSet>
      <dgm:spPr/>
    </dgm:pt>
    <dgm:pt modelId="{41282A31-3DA5-4447-A325-0D0ACBEB8D43}" type="pres">
      <dgm:prSet presAssocID="{A243FECC-01F6-47EF-A427-18D141536F62}" presName="level3hierChild" presStyleCnt="0"/>
      <dgm:spPr/>
    </dgm:pt>
    <dgm:pt modelId="{6916750A-C3C3-4973-BA63-D0DC2D57C12A}" type="pres">
      <dgm:prSet presAssocID="{2877F2C1-5503-4641-AB48-7F67E569974D}" presName="conn2-1" presStyleLbl="parChTrans1D4" presStyleIdx="5" presStyleCnt="6"/>
      <dgm:spPr/>
    </dgm:pt>
    <dgm:pt modelId="{C032E276-1115-4663-B80E-84F734612122}" type="pres">
      <dgm:prSet presAssocID="{2877F2C1-5503-4641-AB48-7F67E569974D}" presName="connTx" presStyleLbl="parChTrans1D4" presStyleIdx="5" presStyleCnt="6"/>
      <dgm:spPr/>
    </dgm:pt>
    <dgm:pt modelId="{97B1AB52-3912-4F0E-BF40-872DE3854C10}" type="pres">
      <dgm:prSet presAssocID="{E2D7F6EE-B8EA-4AC5-9F23-A58A00294E2D}" presName="root2" presStyleCnt="0"/>
      <dgm:spPr/>
    </dgm:pt>
    <dgm:pt modelId="{A7BD74AC-B185-4330-ACE4-F5A53E4B3F1C}" type="pres">
      <dgm:prSet presAssocID="{E2D7F6EE-B8EA-4AC5-9F23-A58A00294E2D}" presName="LevelTwoTextNode" presStyleLbl="node4" presStyleIdx="5" presStyleCnt="6" custScaleY="136708" custLinFactNeighborX="-47140" custLinFactNeighborY="-6871">
        <dgm:presLayoutVars>
          <dgm:chPref val="3"/>
        </dgm:presLayoutVars>
      </dgm:prSet>
      <dgm:spPr/>
    </dgm:pt>
    <dgm:pt modelId="{1CE3DD6E-57E2-4464-B3F2-A49B35D248FC}" type="pres">
      <dgm:prSet presAssocID="{E2D7F6EE-B8EA-4AC5-9F23-A58A00294E2D}" presName="level3hierChild" presStyleCnt="0"/>
      <dgm:spPr/>
    </dgm:pt>
    <dgm:pt modelId="{47516D7C-106F-4664-A550-6DAB42875566}" type="pres">
      <dgm:prSet presAssocID="{08927EF9-BA2F-4AED-B168-41E724AB3C5B}" presName="conn2-1" presStyleLbl="parChTrans1D3" presStyleIdx="1" presStyleCnt="3"/>
      <dgm:spPr/>
    </dgm:pt>
    <dgm:pt modelId="{19E51B11-34C1-4922-99E3-02A46FF61989}" type="pres">
      <dgm:prSet presAssocID="{08927EF9-BA2F-4AED-B168-41E724AB3C5B}" presName="connTx" presStyleLbl="parChTrans1D3" presStyleIdx="1" presStyleCnt="3"/>
      <dgm:spPr/>
    </dgm:pt>
    <dgm:pt modelId="{86FB53C1-780C-4AF9-A88A-C081B6923A5E}" type="pres">
      <dgm:prSet presAssocID="{614616D1-9AB0-4825-B4F0-E3B319A8A19C}" presName="root2" presStyleCnt="0"/>
      <dgm:spPr/>
    </dgm:pt>
    <dgm:pt modelId="{DD6DBAF4-F6AE-4D06-88B8-13D9764C7A2C}" type="pres">
      <dgm:prSet presAssocID="{614616D1-9AB0-4825-B4F0-E3B319A8A19C}" presName="LevelTwoTextNode" presStyleLbl="node3" presStyleIdx="1" presStyleCnt="3" custLinFactY="-1199" custLinFactNeighborX="-35365" custLinFactNeighborY="-100000">
        <dgm:presLayoutVars>
          <dgm:chPref val="3"/>
        </dgm:presLayoutVars>
      </dgm:prSet>
      <dgm:spPr/>
    </dgm:pt>
    <dgm:pt modelId="{FFB3AD63-34DD-4213-941B-6106E54BFB50}" type="pres">
      <dgm:prSet presAssocID="{614616D1-9AB0-4825-B4F0-E3B319A8A19C}" presName="level3hierChild" presStyleCnt="0"/>
      <dgm:spPr/>
    </dgm:pt>
    <dgm:pt modelId="{0FC40186-3AED-40D2-A110-151930D38A23}" type="pres">
      <dgm:prSet presAssocID="{11697691-F860-47DB-9C18-0ED146C2F1DC}" presName="conn2-1" presStyleLbl="parChTrans1D3" presStyleIdx="2" presStyleCnt="3"/>
      <dgm:spPr/>
    </dgm:pt>
    <dgm:pt modelId="{E6F0BE2B-F366-41B1-9D46-5823E00C7E97}" type="pres">
      <dgm:prSet presAssocID="{11697691-F860-47DB-9C18-0ED146C2F1DC}" presName="connTx" presStyleLbl="parChTrans1D3" presStyleIdx="2" presStyleCnt="3"/>
      <dgm:spPr/>
    </dgm:pt>
    <dgm:pt modelId="{14961D4E-B0C3-4F74-83C9-452970292D67}" type="pres">
      <dgm:prSet presAssocID="{A836B913-61AC-469F-A301-4D9ACEDA89C9}" presName="root2" presStyleCnt="0"/>
      <dgm:spPr/>
    </dgm:pt>
    <dgm:pt modelId="{72E97099-95D0-43A9-A70F-C3FFA1BDAD4B}" type="pres">
      <dgm:prSet presAssocID="{A836B913-61AC-469F-A301-4D9ACEDA89C9}" presName="LevelTwoTextNode" presStyleLbl="node3" presStyleIdx="2" presStyleCnt="3" custScaleY="154067" custLinFactNeighborX="-33719" custLinFactNeighborY="55947">
        <dgm:presLayoutVars>
          <dgm:chPref val="3"/>
        </dgm:presLayoutVars>
      </dgm:prSet>
      <dgm:spPr/>
    </dgm:pt>
    <dgm:pt modelId="{B3DC5681-737D-4488-ACA2-D9698C625207}" type="pres">
      <dgm:prSet presAssocID="{A836B913-61AC-469F-A301-4D9ACEDA89C9}" presName="level3hierChild" presStyleCnt="0"/>
      <dgm:spPr/>
    </dgm:pt>
    <dgm:pt modelId="{E14AF764-9B7C-4BE2-AC19-68A0E91B0E5E}" type="pres">
      <dgm:prSet presAssocID="{185DEF35-D85D-43CD-837E-5BF53272E01D}" presName="conn2-1" presStyleLbl="parChTrans1D2" presStyleIdx="1" presStyleCnt="2"/>
      <dgm:spPr/>
    </dgm:pt>
    <dgm:pt modelId="{2EF889EC-3B6A-4D2F-84DA-6AB625664518}" type="pres">
      <dgm:prSet presAssocID="{185DEF35-D85D-43CD-837E-5BF53272E01D}" presName="connTx" presStyleLbl="parChTrans1D2" presStyleIdx="1" presStyleCnt="2"/>
      <dgm:spPr/>
    </dgm:pt>
    <dgm:pt modelId="{9CE5BBD4-BE36-4C43-AC9B-73F14674DACF}" type="pres">
      <dgm:prSet presAssocID="{4F908973-2012-4DBF-94AD-2D00FD02D88A}" presName="root2" presStyleCnt="0"/>
      <dgm:spPr/>
    </dgm:pt>
    <dgm:pt modelId="{08CC485B-8473-4547-A6DE-FFFA16734FA0}" type="pres">
      <dgm:prSet presAssocID="{4F908973-2012-4DBF-94AD-2D00FD02D88A}" presName="LevelTwoTextNode" presStyleLbl="node2" presStyleIdx="1" presStyleCnt="2" custScaleY="156655" custLinFactNeighborX="-21338" custLinFactNeighborY="-14925">
        <dgm:presLayoutVars>
          <dgm:chPref val="3"/>
        </dgm:presLayoutVars>
      </dgm:prSet>
      <dgm:spPr/>
    </dgm:pt>
    <dgm:pt modelId="{5C6F6E2D-72E1-4A0E-B057-8D488DA5793E}" type="pres">
      <dgm:prSet presAssocID="{4F908973-2012-4DBF-94AD-2D00FD02D88A}" presName="level3hierChild" presStyleCnt="0"/>
      <dgm:spPr/>
    </dgm:pt>
  </dgm:ptLst>
  <dgm:cxnLst>
    <dgm:cxn modelId="{1E73CD0B-742D-4E74-AAFC-5ABDB9786C08}" type="presOf" srcId="{B36DDFBD-93BC-4CD6-A52A-FC243FDC3227}" destId="{04A7B3FA-A91F-4891-8CDA-E213F66C13E5}" srcOrd="1" destOrd="0" presId="urn:microsoft.com/office/officeart/2005/8/layout/hierarchy2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1F82050E-4EFD-4601-BEFD-74A0E3DD0D27}" type="presOf" srcId="{16748D59-4592-47AE-975A-131BE08B71F4}" destId="{0B087112-D4C1-482F-BF6D-043E25641859}" srcOrd="1" destOrd="0" presId="urn:microsoft.com/office/officeart/2005/8/layout/hierarchy2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C8B0A31D-4C3D-4596-998A-2DF04B76AFF1}" type="presOf" srcId="{3C4A49FF-1CF0-458E-9BB0-7537638F50CB}" destId="{8CBF702C-68F8-444E-B80E-D98D6DC80C16}" srcOrd="0" destOrd="0" presId="urn:microsoft.com/office/officeart/2005/8/layout/hierarchy2"/>
    <dgm:cxn modelId="{05D2D01E-75E7-4897-AD2D-57B37754151E}" type="presOf" srcId="{7938C59D-E1DC-4C0F-871A-2C0CDC2677B9}" destId="{0CF40186-A589-4771-8A76-9570FCF1EF43}" srcOrd="0" destOrd="0" presId="urn:microsoft.com/office/officeart/2005/8/layout/hierarchy2"/>
    <dgm:cxn modelId="{4E78A622-9FD6-4E81-B3AC-ED8580CBF848}" type="presOf" srcId="{83925042-6A1C-4CB7-992F-2E8D64EEB9B1}" destId="{40B2ACD4-F8E1-4380-A3B6-357434BD5CBB}" srcOrd="1" destOrd="0" presId="urn:microsoft.com/office/officeart/2005/8/layout/hierarchy2"/>
    <dgm:cxn modelId="{AFF7C423-AE33-44CC-9F6F-1290CA818E4E}" type="presOf" srcId="{C24DF979-2D66-4345-A50F-2F65E68548CC}" destId="{732BC4D0-8891-4A3E-8D6D-EF424F42FC82}" srcOrd="0" destOrd="0" presId="urn:microsoft.com/office/officeart/2005/8/layout/hierarchy2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5B02BB34-B2A0-4499-A575-91F25DD97702}" type="presOf" srcId="{7462DDD1-F283-42DB-AB71-270FC8A6AF1F}" destId="{0594B63C-F2DA-4B44-8FE5-D41D1D11F644}" srcOrd="1" destOrd="0" presId="urn:microsoft.com/office/officeart/2005/8/layout/hierarchy2"/>
    <dgm:cxn modelId="{8B27D937-ACCE-44A4-8B42-C167F60038E3}" type="presOf" srcId="{7938C59D-E1DC-4C0F-871A-2C0CDC2677B9}" destId="{3EFA9C6E-6E9D-4268-8937-B6D1ED2FE8CE}" srcOrd="1" destOrd="0" presId="urn:microsoft.com/office/officeart/2005/8/layout/hierarchy2"/>
    <dgm:cxn modelId="{3E5DB13E-8AB1-4A5C-A467-F2A90CA763F3}" type="presOf" srcId="{35828132-24D6-4E8B-8159-362BEEDC9CEB}" destId="{77403EC1-8879-4879-957E-C6EABCFA5DA0}" srcOrd="0" destOrd="0" presId="urn:microsoft.com/office/officeart/2005/8/layout/hierarchy2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B354A340-B375-4C74-B782-E1D76E6A02D2}" type="presOf" srcId="{08927EF9-BA2F-4AED-B168-41E724AB3C5B}" destId="{19E51B11-34C1-4922-99E3-02A46FF61989}" srcOrd="1" destOrd="0" presId="urn:microsoft.com/office/officeart/2005/8/layout/hierarchy2"/>
    <dgm:cxn modelId="{2200E962-7824-4836-B272-98AB36497EF7}" type="presOf" srcId="{F6FF3177-E858-40BE-B66A-0AF1F75AA728}" destId="{1858F3F4-C123-4A53-967B-FE5BF7782A5E}" srcOrd="0" destOrd="0" presId="urn:microsoft.com/office/officeart/2005/8/layout/hierarchy2"/>
    <dgm:cxn modelId="{72C75864-2FB0-434E-9242-C9CBEDD48DAD}" type="presOf" srcId="{9EBA7DD3-EFD4-4FB0-9D1D-F3CF4D51BB04}" destId="{064C1D77-3277-489D-9811-9D89200A3D1D}" srcOrd="0" destOrd="0" presId="urn:microsoft.com/office/officeart/2005/8/layout/hierarchy2"/>
    <dgm:cxn modelId="{F9BBF965-C464-458B-B4F9-9BA2823961BA}" type="presOf" srcId="{614616D1-9AB0-4825-B4F0-E3B319A8A19C}" destId="{DD6DBAF4-F6AE-4D06-88B8-13D9764C7A2C}" srcOrd="0" destOrd="0" presId="urn:microsoft.com/office/officeart/2005/8/layout/hierarchy2"/>
    <dgm:cxn modelId="{390BFC48-DE66-4C05-9BC8-C4DD43AEB185}" srcId="{C24DF979-2D66-4345-A50F-2F65E68548CC}" destId="{E2D7F6EE-B8EA-4AC5-9F23-A58A00294E2D}" srcOrd="2" destOrd="0" parTransId="{2877F2C1-5503-4641-AB48-7F67E569974D}" sibTransId="{D375B26B-DAF8-49C5-AF37-53F35B330795}"/>
    <dgm:cxn modelId="{EF4B126F-6171-49E8-A854-4E93EA3DFDDD}" type="presOf" srcId="{185DEF35-D85D-43CD-837E-5BF53272E01D}" destId="{2EF889EC-3B6A-4D2F-84DA-6AB625664518}" srcOrd="1" destOrd="0" presId="urn:microsoft.com/office/officeart/2005/8/layout/hierarchy2"/>
    <dgm:cxn modelId="{8C449950-8A5F-4126-8AC4-C1F767A75770}" type="presOf" srcId="{11697691-F860-47DB-9C18-0ED146C2F1DC}" destId="{E6F0BE2B-F366-41B1-9D46-5823E00C7E97}" srcOrd="1" destOrd="0" presId="urn:microsoft.com/office/officeart/2005/8/layout/hierarchy2"/>
    <dgm:cxn modelId="{55EB5351-28B7-4C10-877A-B6DA9C569F60}" type="presOf" srcId="{4F908973-2012-4DBF-94AD-2D00FD02D88A}" destId="{08CC485B-8473-4547-A6DE-FFFA16734FA0}" srcOrd="0" destOrd="0" presId="urn:microsoft.com/office/officeart/2005/8/layout/hierarchy2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DBF2E775-68E7-4FD5-854F-032982ECEBD9}" type="presOf" srcId="{08927EF9-BA2F-4AED-B168-41E724AB3C5B}" destId="{47516D7C-106F-4664-A550-6DAB42875566}" srcOrd="0" destOrd="0" presId="urn:microsoft.com/office/officeart/2005/8/layout/hierarchy2"/>
    <dgm:cxn modelId="{5DC64557-5912-450C-8A79-CC6F0483BF64}" type="presOf" srcId="{B36DDFBD-93BC-4CD6-A52A-FC243FDC3227}" destId="{A2965524-5BE6-4805-A284-EBDF70C80049}" srcOrd="0" destOrd="0" presId="urn:microsoft.com/office/officeart/2005/8/layout/hierarchy2"/>
    <dgm:cxn modelId="{1CD3B177-EFAD-4237-8CE6-FB53693D711D}" srcId="{35828132-24D6-4E8B-8159-362BEEDC9CEB}" destId="{FA4799A0-A1A0-4F59-AD7B-E0EB6B8FFADF}" srcOrd="0" destOrd="0" parTransId="{16748D59-4592-47AE-975A-131BE08B71F4}" sibTransId="{2135DDFE-B1F9-4663-BADC-AD7DC105ACCF}"/>
    <dgm:cxn modelId="{B223F882-4B46-4707-88E7-7A07CF22A624}" type="presOf" srcId="{E7F01257-8479-40BF-8579-A2A2FF300C3A}" destId="{3A85B887-1D18-4D6D-8AE5-841271FDB0C0}" srcOrd="0" destOrd="0" presId="urn:microsoft.com/office/officeart/2005/8/layout/hierarchy2"/>
    <dgm:cxn modelId="{8F239883-3A26-4351-93E6-1808DDCC9F44}" type="presOf" srcId="{6E459ED9-2F4B-4DCD-81D9-EC7B4C076809}" destId="{CCA956CC-2F0D-490E-8442-0D9607B1D492}" srcOrd="0" destOrd="0" presId="urn:microsoft.com/office/officeart/2005/8/layout/hierarchy2"/>
    <dgm:cxn modelId="{A75A0791-CAA7-45BB-B5C3-C39C270402DF}" type="presOf" srcId="{A836B913-61AC-469F-A301-4D9ACEDA89C9}" destId="{72E97099-95D0-43A9-A70F-C3FFA1BDAD4B}" srcOrd="0" destOrd="0" presId="urn:microsoft.com/office/officeart/2005/8/layout/hierarchy2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2A381196-7456-4890-A6A1-28BB8E23A420}" type="presOf" srcId="{83925042-6A1C-4CB7-992F-2E8D64EEB9B1}" destId="{A0373647-8495-4AD7-9232-CCECAE989C18}" srcOrd="0" destOrd="0" presId="urn:microsoft.com/office/officeart/2005/8/layout/hierarchy2"/>
    <dgm:cxn modelId="{69A330A0-1924-4D77-A057-6572793DF06F}" type="presOf" srcId="{2877F2C1-5503-4641-AB48-7F67E569974D}" destId="{6916750A-C3C3-4973-BA63-D0DC2D57C12A}" srcOrd="0" destOrd="0" presId="urn:microsoft.com/office/officeart/2005/8/layout/hierarchy2"/>
    <dgm:cxn modelId="{35E6C8A8-765C-4C24-ABAE-B16C33814BF1}" type="presOf" srcId="{FA4799A0-A1A0-4F59-AD7B-E0EB6B8FFADF}" destId="{7A69C8F5-5B20-4243-82A0-432C2B1DD3A2}" srcOrd="0" destOrd="0" presId="urn:microsoft.com/office/officeart/2005/8/layout/hierarchy2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B76D09C1-BB65-49B4-9E6E-21B9D0662154}" type="presOf" srcId="{E2D7F6EE-B8EA-4AC5-9F23-A58A00294E2D}" destId="{A7BD74AC-B185-4330-ACE4-F5A53E4B3F1C}" srcOrd="0" destOrd="0" presId="urn:microsoft.com/office/officeart/2005/8/layout/hierarchy2"/>
    <dgm:cxn modelId="{9BEDE3C7-9E75-4C89-8922-183A017AD521}" type="presOf" srcId="{607FCB25-8266-4E8C-BB25-F6190E2C5A51}" destId="{D6DCFFF0-C6DD-41F7-B3B4-9FD4BB929B39}" srcOrd="0" destOrd="0" presId="urn:microsoft.com/office/officeart/2005/8/layout/hierarchy2"/>
    <dgm:cxn modelId="{6EC616CE-603E-48BD-BB08-8327DF73DC6F}" type="presOf" srcId="{E7F01257-8479-40BF-8579-A2A2FF300C3A}" destId="{3739AAC3-4A73-4A02-925D-4BAAFBE98A63}" srcOrd="1" destOrd="0" presId="urn:microsoft.com/office/officeart/2005/8/layout/hierarchy2"/>
    <dgm:cxn modelId="{31EBAED2-ABD8-4C2C-8DAA-95E3825AEE76}" type="presOf" srcId="{C13768ED-4F37-4E15-8378-5BFEF9486274}" destId="{AE8F7343-D9EA-4FDB-8716-0D5BDCE3D032}" srcOrd="0" destOrd="0" presId="urn:microsoft.com/office/officeart/2005/8/layout/hierarchy2"/>
    <dgm:cxn modelId="{9F0B99D3-B66D-4612-A7BC-BB2A0EC4EA67}" type="presOf" srcId="{7462DDD1-F283-42DB-AB71-270FC8A6AF1F}" destId="{ECF396D5-4EE2-4530-9DB5-64486FFC7106}" srcOrd="0" destOrd="0" presId="urn:microsoft.com/office/officeart/2005/8/layout/hierarchy2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11DCC5DF-96B3-4B77-BD17-4EEED35B048C}" type="presOf" srcId="{185DEF35-D85D-43CD-837E-5BF53272E01D}" destId="{E14AF764-9B7C-4BE2-AC19-68A0E91B0E5E}" srcOrd="0" destOrd="0" presId="urn:microsoft.com/office/officeart/2005/8/layout/hierarchy2"/>
    <dgm:cxn modelId="{A7FE26E6-20C9-473B-A06F-7DC5B8A84ACB}" type="presOf" srcId="{11697691-F860-47DB-9C18-0ED146C2F1DC}" destId="{0FC40186-3AED-40D2-A110-151930D38A23}" srcOrd="0" destOrd="0" presId="urn:microsoft.com/office/officeart/2005/8/layout/hierarchy2"/>
    <dgm:cxn modelId="{2F1488ED-29DF-4C9A-9CFF-69BCF8139C08}" type="presOf" srcId="{16748D59-4592-47AE-975A-131BE08B71F4}" destId="{AD360AC5-34E4-4AB2-A09B-1029900D6680}" srcOrd="0" destOrd="0" presId="urn:microsoft.com/office/officeart/2005/8/layout/hierarchy2"/>
    <dgm:cxn modelId="{BDD7F3ED-2500-43AF-B6C2-4844C210DE99}" type="presOf" srcId="{A243FECC-01F6-47EF-A427-18D141536F62}" destId="{436EDD92-DA6A-4B27-B901-189C516DE422}" srcOrd="0" destOrd="0" presId="urn:microsoft.com/office/officeart/2005/8/layout/hierarchy2"/>
    <dgm:cxn modelId="{8DCB1AEF-82BB-4F2D-87B1-C3D12CD85BA1}" type="presOf" srcId="{F6FF3177-E858-40BE-B66A-0AF1F75AA728}" destId="{6CA05C5B-84A1-4281-9324-3D74E0F20D75}" srcOrd="1" destOrd="0" presId="urn:microsoft.com/office/officeart/2005/8/layout/hierarchy2"/>
    <dgm:cxn modelId="{EBDBB9F8-9917-423F-A5E3-A6271B103220}" type="presOf" srcId="{2877F2C1-5503-4641-AB48-7F67E569974D}" destId="{C032E276-1115-4663-B80E-84F734612122}" srcOrd="1" destOrd="0" presId="urn:microsoft.com/office/officeart/2005/8/layout/hierarchy2"/>
    <dgm:cxn modelId="{135D5622-5304-4B2E-8053-EFD53001FDDE}" type="presParOf" srcId="{CCA956CC-2F0D-490E-8442-0D9607B1D492}" destId="{BE70D8C1-96CA-4AAD-81DE-C9C3962FF56E}" srcOrd="0" destOrd="0" presId="urn:microsoft.com/office/officeart/2005/8/layout/hierarchy2"/>
    <dgm:cxn modelId="{101B3F04-C953-47E6-B4D6-E094EF0804BD}" type="presParOf" srcId="{BE70D8C1-96CA-4AAD-81DE-C9C3962FF56E}" destId="{8CBF702C-68F8-444E-B80E-D98D6DC80C16}" srcOrd="0" destOrd="0" presId="urn:microsoft.com/office/officeart/2005/8/layout/hierarchy2"/>
    <dgm:cxn modelId="{DD63A654-9A46-4C9D-8441-54158DE7E6C2}" type="presParOf" srcId="{BE70D8C1-96CA-4AAD-81DE-C9C3962FF56E}" destId="{D7372705-2EBA-4EAC-AF77-5423ADA4C3A8}" srcOrd="1" destOrd="0" presId="urn:microsoft.com/office/officeart/2005/8/layout/hierarchy2"/>
    <dgm:cxn modelId="{4D7CA2CC-C250-4E7E-A253-24198FDB6206}" type="presParOf" srcId="{D7372705-2EBA-4EAC-AF77-5423ADA4C3A8}" destId="{A0373647-8495-4AD7-9232-CCECAE989C18}" srcOrd="0" destOrd="0" presId="urn:microsoft.com/office/officeart/2005/8/layout/hierarchy2"/>
    <dgm:cxn modelId="{A9754AB6-2137-40DD-B23E-07FD0A5D085F}" type="presParOf" srcId="{A0373647-8495-4AD7-9232-CCECAE989C18}" destId="{40B2ACD4-F8E1-4380-A3B6-357434BD5CBB}" srcOrd="0" destOrd="0" presId="urn:microsoft.com/office/officeart/2005/8/layout/hierarchy2"/>
    <dgm:cxn modelId="{D3DFEB3C-CBDC-42C7-9F43-144D5A3301A4}" type="presParOf" srcId="{D7372705-2EBA-4EAC-AF77-5423ADA4C3A8}" destId="{17361827-2432-46BE-9A71-ECEECB96742B}" srcOrd="1" destOrd="0" presId="urn:microsoft.com/office/officeart/2005/8/layout/hierarchy2"/>
    <dgm:cxn modelId="{5BE3E503-63C1-4CCE-A0A7-85727E625DEA}" type="presParOf" srcId="{17361827-2432-46BE-9A71-ECEECB96742B}" destId="{AE8F7343-D9EA-4FDB-8716-0D5BDCE3D032}" srcOrd="0" destOrd="0" presId="urn:microsoft.com/office/officeart/2005/8/layout/hierarchy2"/>
    <dgm:cxn modelId="{E40B91BB-DC8D-457C-AF92-D358839131F7}" type="presParOf" srcId="{17361827-2432-46BE-9A71-ECEECB96742B}" destId="{E223B0EF-49EA-471C-93F5-6848889E3CBA}" srcOrd="1" destOrd="0" presId="urn:microsoft.com/office/officeart/2005/8/layout/hierarchy2"/>
    <dgm:cxn modelId="{99480FB3-D9CD-4820-ACEB-C02BA6884760}" type="presParOf" srcId="{E223B0EF-49EA-471C-93F5-6848889E3CBA}" destId="{1858F3F4-C123-4A53-967B-FE5BF7782A5E}" srcOrd="0" destOrd="0" presId="urn:microsoft.com/office/officeart/2005/8/layout/hierarchy2"/>
    <dgm:cxn modelId="{FFCCD5EB-909A-4941-BA0A-3DCE5D5F7EAD}" type="presParOf" srcId="{1858F3F4-C123-4A53-967B-FE5BF7782A5E}" destId="{6CA05C5B-84A1-4281-9324-3D74E0F20D75}" srcOrd="0" destOrd="0" presId="urn:microsoft.com/office/officeart/2005/8/layout/hierarchy2"/>
    <dgm:cxn modelId="{30C4B9DF-E757-4225-8BE0-A7456AE08D7C}" type="presParOf" srcId="{E223B0EF-49EA-471C-93F5-6848889E3CBA}" destId="{427056EB-E461-4F4E-8475-CDD0198574B1}" srcOrd="1" destOrd="0" presId="urn:microsoft.com/office/officeart/2005/8/layout/hierarchy2"/>
    <dgm:cxn modelId="{9863CC80-2459-4CFC-881E-410AE5B135D3}" type="presParOf" srcId="{427056EB-E461-4F4E-8475-CDD0198574B1}" destId="{732BC4D0-8891-4A3E-8D6D-EF424F42FC82}" srcOrd="0" destOrd="0" presId="urn:microsoft.com/office/officeart/2005/8/layout/hierarchy2"/>
    <dgm:cxn modelId="{0138C7D2-4C24-40E6-836E-D43CC184C02D}" type="presParOf" srcId="{427056EB-E461-4F4E-8475-CDD0198574B1}" destId="{5CB32101-EDC5-4E1F-8BD9-637F06E29EF6}" srcOrd="1" destOrd="0" presId="urn:microsoft.com/office/officeart/2005/8/layout/hierarchy2"/>
    <dgm:cxn modelId="{C865AA2F-FC6C-4DAA-99C8-1A31DC2AABDD}" type="presParOf" srcId="{5CB32101-EDC5-4E1F-8BD9-637F06E29EF6}" destId="{ECF396D5-4EE2-4530-9DB5-64486FFC7106}" srcOrd="0" destOrd="0" presId="urn:microsoft.com/office/officeart/2005/8/layout/hierarchy2"/>
    <dgm:cxn modelId="{8E0AACAC-3200-45EE-97F5-013852BE5EAA}" type="presParOf" srcId="{ECF396D5-4EE2-4530-9DB5-64486FFC7106}" destId="{0594B63C-F2DA-4B44-8FE5-D41D1D11F644}" srcOrd="0" destOrd="0" presId="urn:microsoft.com/office/officeart/2005/8/layout/hierarchy2"/>
    <dgm:cxn modelId="{7458E86D-1589-4D4D-8E09-F2489AAE30CC}" type="presParOf" srcId="{5CB32101-EDC5-4E1F-8BD9-637F06E29EF6}" destId="{40685F52-4177-401F-ADA0-87AC4EABD88D}" srcOrd="1" destOrd="0" presId="urn:microsoft.com/office/officeart/2005/8/layout/hierarchy2"/>
    <dgm:cxn modelId="{9F07465E-6F84-41E1-80F0-791C48DF1F3C}" type="presParOf" srcId="{40685F52-4177-401F-ADA0-87AC4EABD88D}" destId="{77403EC1-8879-4879-957E-C6EABCFA5DA0}" srcOrd="0" destOrd="0" presId="urn:microsoft.com/office/officeart/2005/8/layout/hierarchy2"/>
    <dgm:cxn modelId="{BB5775D4-7E18-483E-9DE6-90AEC699F704}" type="presParOf" srcId="{40685F52-4177-401F-ADA0-87AC4EABD88D}" destId="{9D52B784-492D-4975-8E77-CFFC96A27D2A}" srcOrd="1" destOrd="0" presId="urn:microsoft.com/office/officeart/2005/8/layout/hierarchy2"/>
    <dgm:cxn modelId="{12B870B9-46CF-4720-A917-DF61C6A5ED75}" type="presParOf" srcId="{9D52B784-492D-4975-8E77-CFFC96A27D2A}" destId="{AD360AC5-34E4-4AB2-A09B-1029900D6680}" srcOrd="0" destOrd="0" presId="urn:microsoft.com/office/officeart/2005/8/layout/hierarchy2"/>
    <dgm:cxn modelId="{5A49D12C-57D1-472A-9CA8-1C4756ED2CDC}" type="presParOf" srcId="{AD360AC5-34E4-4AB2-A09B-1029900D6680}" destId="{0B087112-D4C1-482F-BF6D-043E25641859}" srcOrd="0" destOrd="0" presId="urn:microsoft.com/office/officeart/2005/8/layout/hierarchy2"/>
    <dgm:cxn modelId="{1DB09390-D69E-4084-BD23-3B132DBA1C8E}" type="presParOf" srcId="{9D52B784-492D-4975-8E77-CFFC96A27D2A}" destId="{FF406E84-E8BE-453B-9B9F-E22F6CD2E3CB}" srcOrd="1" destOrd="0" presId="urn:microsoft.com/office/officeart/2005/8/layout/hierarchy2"/>
    <dgm:cxn modelId="{3659C392-AC60-459B-860E-0D95F3BC111B}" type="presParOf" srcId="{FF406E84-E8BE-453B-9B9F-E22F6CD2E3CB}" destId="{7A69C8F5-5B20-4243-82A0-432C2B1DD3A2}" srcOrd="0" destOrd="0" presId="urn:microsoft.com/office/officeart/2005/8/layout/hierarchy2"/>
    <dgm:cxn modelId="{0F906A2A-FFB3-4BA0-A2AF-9A995958580F}" type="presParOf" srcId="{FF406E84-E8BE-453B-9B9F-E22F6CD2E3CB}" destId="{F08D7682-E9B4-492D-8D65-3C8EFA8455C4}" srcOrd="1" destOrd="0" presId="urn:microsoft.com/office/officeart/2005/8/layout/hierarchy2"/>
    <dgm:cxn modelId="{15678B60-BAAE-4626-801A-A00819332332}" type="presParOf" srcId="{F08D7682-E9B4-492D-8D65-3C8EFA8455C4}" destId="{A2965524-5BE6-4805-A284-EBDF70C80049}" srcOrd="0" destOrd="0" presId="urn:microsoft.com/office/officeart/2005/8/layout/hierarchy2"/>
    <dgm:cxn modelId="{7E6376FD-E7EE-49E8-A3C7-12456128E9D6}" type="presParOf" srcId="{A2965524-5BE6-4805-A284-EBDF70C80049}" destId="{04A7B3FA-A91F-4891-8CDA-E213F66C13E5}" srcOrd="0" destOrd="0" presId="urn:microsoft.com/office/officeart/2005/8/layout/hierarchy2"/>
    <dgm:cxn modelId="{19BF688E-7985-44C8-8BF9-5BAF8B8A6070}" type="presParOf" srcId="{F08D7682-E9B4-492D-8D65-3C8EFA8455C4}" destId="{4EE0EBEE-F303-4E88-882D-4CC42C68D138}" srcOrd="1" destOrd="0" presId="urn:microsoft.com/office/officeart/2005/8/layout/hierarchy2"/>
    <dgm:cxn modelId="{A58868B2-FB5F-401A-98C4-DD77172A769F}" type="presParOf" srcId="{4EE0EBEE-F303-4E88-882D-4CC42C68D138}" destId="{D6DCFFF0-C6DD-41F7-B3B4-9FD4BB929B39}" srcOrd="0" destOrd="0" presId="urn:microsoft.com/office/officeart/2005/8/layout/hierarchy2"/>
    <dgm:cxn modelId="{26CD98B1-F3AF-48D4-8624-F6BF22E0BB26}" type="presParOf" srcId="{4EE0EBEE-F303-4E88-882D-4CC42C68D138}" destId="{61A4C9FC-DF3D-402E-B214-0FEE32C75CC0}" srcOrd="1" destOrd="0" presId="urn:microsoft.com/office/officeart/2005/8/layout/hierarchy2"/>
    <dgm:cxn modelId="{4E4350A4-1BCB-4955-A55B-94CA0B321882}" type="presParOf" srcId="{61A4C9FC-DF3D-402E-B214-0FEE32C75CC0}" destId="{0CF40186-A589-4771-8A76-9570FCF1EF43}" srcOrd="0" destOrd="0" presId="urn:microsoft.com/office/officeart/2005/8/layout/hierarchy2"/>
    <dgm:cxn modelId="{F9CA1955-55BA-4ED7-A4C1-7FFE0C3E5B81}" type="presParOf" srcId="{0CF40186-A589-4771-8A76-9570FCF1EF43}" destId="{3EFA9C6E-6E9D-4268-8937-B6D1ED2FE8CE}" srcOrd="0" destOrd="0" presId="urn:microsoft.com/office/officeart/2005/8/layout/hierarchy2"/>
    <dgm:cxn modelId="{7D7B91D1-2637-4C51-98EE-27D14B0666BD}" type="presParOf" srcId="{61A4C9FC-DF3D-402E-B214-0FEE32C75CC0}" destId="{50BED78C-A144-43D4-9A3E-0518A1DBEDDF}" srcOrd="1" destOrd="0" presId="urn:microsoft.com/office/officeart/2005/8/layout/hierarchy2"/>
    <dgm:cxn modelId="{CE48C4BE-4311-4B1E-BBAC-87AD5386545B}" type="presParOf" srcId="{50BED78C-A144-43D4-9A3E-0518A1DBEDDF}" destId="{064C1D77-3277-489D-9811-9D89200A3D1D}" srcOrd="0" destOrd="0" presId="urn:microsoft.com/office/officeart/2005/8/layout/hierarchy2"/>
    <dgm:cxn modelId="{A1D79345-1DF3-42F3-AE9E-D0AF35208E0B}" type="presParOf" srcId="{50BED78C-A144-43D4-9A3E-0518A1DBEDDF}" destId="{A19CD48D-3843-4B10-96AF-387A8F6B4F4D}" srcOrd="1" destOrd="0" presId="urn:microsoft.com/office/officeart/2005/8/layout/hierarchy2"/>
    <dgm:cxn modelId="{6A663A72-774A-4496-9B55-C2EDA78796E8}" type="presParOf" srcId="{5CB32101-EDC5-4E1F-8BD9-637F06E29EF6}" destId="{3A85B887-1D18-4D6D-8AE5-841271FDB0C0}" srcOrd="2" destOrd="0" presId="urn:microsoft.com/office/officeart/2005/8/layout/hierarchy2"/>
    <dgm:cxn modelId="{A1982AC3-7827-48EE-8885-460925C4B987}" type="presParOf" srcId="{3A85B887-1D18-4D6D-8AE5-841271FDB0C0}" destId="{3739AAC3-4A73-4A02-925D-4BAAFBE98A63}" srcOrd="0" destOrd="0" presId="urn:microsoft.com/office/officeart/2005/8/layout/hierarchy2"/>
    <dgm:cxn modelId="{4D607C46-5803-44A4-ACF0-DBCA641AED70}" type="presParOf" srcId="{5CB32101-EDC5-4E1F-8BD9-637F06E29EF6}" destId="{1C1D9F12-4019-42E5-9FA9-B99C9AEE8EF3}" srcOrd="3" destOrd="0" presId="urn:microsoft.com/office/officeart/2005/8/layout/hierarchy2"/>
    <dgm:cxn modelId="{ABB0B2A2-E96E-425E-997F-0865F8BFDF0C}" type="presParOf" srcId="{1C1D9F12-4019-42E5-9FA9-B99C9AEE8EF3}" destId="{436EDD92-DA6A-4B27-B901-189C516DE422}" srcOrd="0" destOrd="0" presId="urn:microsoft.com/office/officeart/2005/8/layout/hierarchy2"/>
    <dgm:cxn modelId="{CA47BCE6-ED82-481C-971A-C1536F4022B1}" type="presParOf" srcId="{1C1D9F12-4019-42E5-9FA9-B99C9AEE8EF3}" destId="{41282A31-3DA5-4447-A325-0D0ACBEB8D43}" srcOrd="1" destOrd="0" presId="urn:microsoft.com/office/officeart/2005/8/layout/hierarchy2"/>
    <dgm:cxn modelId="{D0979434-DDB8-4297-BC74-F64981A7EEF0}" type="presParOf" srcId="{5CB32101-EDC5-4E1F-8BD9-637F06E29EF6}" destId="{6916750A-C3C3-4973-BA63-D0DC2D57C12A}" srcOrd="4" destOrd="0" presId="urn:microsoft.com/office/officeart/2005/8/layout/hierarchy2"/>
    <dgm:cxn modelId="{21878B9C-DF23-4A30-AAE7-075AD28FDE2F}" type="presParOf" srcId="{6916750A-C3C3-4973-BA63-D0DC2D57C12A}" destId="{C032E276-1115-4663-B80E-84F734612122}" srcOrd="0" destOrd="0" presId="urn:microsoft.com/office/officeart/2005/8/layout/hierarchy2"/>
    <dgm:cxn modelId="{BD367028-C7A3-48E1-9BA6-E9B42B56ACC1}" type="presParOf" srcId="{5CB32101-EDC5-4E1F-8BD9-637F06E29EF6}" destId="{97B1AB52-3912-4F0E-BF40-872DE3854C10}" srcOrd="5" destOrd="0" presId="urn:microsoft.com/office/officeart/2005/8/layout/hierarchy2"/>
    <dgm:cxn modelId="{4B25CA4B-C165-4739-840D-8C667BDF9EC9}" type="presParOf" srcId="{97B1AB52-3912-4F0E-BF40-872DE3854C10}" destId="{A7BD74AC-B185-4330-ACE4-F5A53E4B3F1C}" srcOrd="0" destOrd="0" presId="urn:microsoft.com/office/officeart/2005/8/layout/hierarchy2"/>
    <dgm:cxn modelId="{54F66D7F-4E21-4C56-899F-C6604DC17D92}" type="presParOf" srcId="{97B1AB52-3912-4F0E-BF40-872DE3854C10}" destId="{1CE3DD6E-57E2-4464-B3F2-A49B35D248FC}" srcOrd="1" destOrd="0" presId="urn:microsoft.com/office/officeart/2005/8/layout/hierarchy2"/>
    <dgm:cxn modelId="{C1FEA66F-1C1B-4AD3-9D91-2B35C1C16D45}" type="presParOf" srcId="{E223B0EF-49EA-471C-93F5-6848889E3CBA}" destId="{47516D7C-106F-4664-A550-6DAB42875566}" srcOrd="2" destOrd="0" presId="urn:microsoft.com/office/officeart/2005/8/layout/hierarchy2"/>
    <dgm:cxn modelId="{8FFA5167-8480-4ACB-8ACB-13A6A63DDDA6}" type="presParOf" srcId="{47516D7C-106F-4664-A550-6DAB42875566}" destId="{19E51B11-34C1-4922-99E3-02A46FF61989}" srcOrd="0" destOrd="0" presId="urn:microsoft.com/office/officeart/2005/8/layout/hierarchy2"/>
    <dgm:cxn modelId="{92C561D6-4653-4641-B5B0-B9D1F4997477}" type="presParOf" srcId="{E223B0EF-49EA-471C-93F5-6848889E3CBA}" destId="{86FB53C1-780C-4AF9-A88A-C081B6923A5E}" srcOrd="3" destOrd="0" presId="urn:microsoft.com/office/officeart/2005/8/layout/hierarchy2"/>
    <dgm:cxn modelId="{520295E9-A816-43FB-92DF-9373AEDA70C3}" type="presParOf" srcId="{86FB53C1-780C-4AF9-A88A-C081B6923A5E}" destId="{DD6DBAF4-F6AE-4D06-88B8-13D9764C7A2C}" srcOrd="0" destOrd="0" presId="urn:microsoft.com/office/officeart/2005/8/layout/hierarchy2"/>
    <dgm:cxn modelId="{D391F543-CE4E-42D4-BB97-281314A1B660}" type="presParOf" srcId="{86FB53C1-780C-4AF9-A88A-C081B6923A5E}" destId="{FFB3AD63-34DD-4213-941B-6106E54BFB50}" srcOrd="1" destOrd="0" presId="urn:microsoft.com/office/officeart/2005/8/layout/hierarchy2"/>
    <dgm:cxn modelId="{B40884AD-B196-4F24-830E-F99463A44918}" type="presParOf" srcId="{E223B0EF-49EA-471C-93F5-6848889E3CBA}" destId="{0FC40186-3AED-40D2-A110-151930D38A23}" srcOrd="4" destOrd="0" presId="urn:microsoft.com/office/officeart/2005/8/layout/hierarchy2"/>
    <dgm:cxn modelId="{063D1F87-F05C-4B87-BB8B-73CC631607DD}" type="presParOf" srcId="{0FC40186-3AED-40D2-A110-151930D38A23}" destId="{E6F0BE2B-F366-41B1-9D46-5823E00C7E97}" srcOrd="0" destOrd="0" presId="urn:microsoft.com/office/officeart/2005/8/layout/hierarchy2"/>
    <dgm:cxn modelId="{27488ACC-DFBE-469A-BB9C-64A0F8BCE895}" type="presParOf" srcId="{E223B0EF-49EA-471C-93F5-6848889E3CBA}" destId="{14961D4E-B0C3-4F74-83C9-452970292D67}" srcOrd="5" destOrd="0" presId="urn:microsoft.com/office/officeart/2005/8/layout/hierarchy2"/>
    <dgm:cxn modelId="{7A464FDE-D400-44F1-AF75-E2BBD0049F8D}" type="presParOf" srcId="{14961D4E-B0C3-4F74-83C9-452970292D67}" destId="{72E97099-95D0-43A9-A70F-C3FFA1BDAD4B}" srcOrd="0" destOrd="0" presId="urn:microsoft.com/office/officeart/2005/8/layout/hierarchy2"/>
    <dgm:cxn modelId="{F324A798-9054-49B2-AFA2-A4D6DFB52EE3}" type="presParOf" srcId="{14961D4E-B0C3-4F74-83C9-452970292D67}" destId="{B3DC5681-737D-4488-ACA2-D9698C625207}" srcOrd="1" destOrd="0" presId="urn:microsoft.com/office/officeart/2005/8/layout/hierarchy2"/>
    <dgm:cxn modelId="{BA14CD67-D6E6-47AC-997B-D06DD9CCC5D6}" type="presParOf" srcId="{D7372705-2EBA-4EAC-AF77-5423ADA4C3A8}" destId="{E14AF764-9B7C-4BE2-AC19-68A0E91B0E5E}" srcOrd="2" destOrd="0" presId="urn:microsoft.com/office/officeart/2005/8/layout/hierarchy2"/>
    <dgm:cxn modelId="{EDD8552F-89BB-4D06-8AC3-CA803557366B}" type="presParOf" srcId="{E14AF764-9B7C-4BE2-AC19-68A0E91B0E5E}" destId="{2EF889EC-3B6A-4D2F-84DA-6AB625664518}" srcOrd="0" destOrd="0" presId="urn:microsoft.com/office/officeart/2005/8/layout/hierarchy2"/>
    <dgm:cxn modelId="{FEFBDB28-C58A-4243-A297-9326FC9F9BFA}" type="presParOf" srcId="{D7372705-2EBA-4EAC-AF77-5423ADA4C3A8}" destId="{9CE5BBD4-BE36-4C43-AC9B-73F14674DACF}" srcOrd="3" destOrd="0" presId="urn:microsoft.com/office/officeart/2005/8/layout/hierarchy2"/>
    <dgm:cxn modelId="{8D42412D-0764-4C5D-BE51-CD6293093888}" type="presParOf" srcId="{9CE5BBD4-BE36-4C43-AC9B-73F14674DACF}" destId="{08CC485B-8473-4547-A6DE-FFFA16734FA0}" srcOrd="0" destOrd="0" presId="urn:microsoft.com/office/officeart/2005/8/layout/hierarchy2"/>
    <dgm:cxn modelId="{B23C45F5-783A-47B4-9EFB-3680A2FF1343}" type="presParOf" srcId="{9CE5BBD4-BE36-4C43-AC9B-73F14674DACF}" destId="{5C6F6E2D-72E1-4A0E-B057-8D488DA579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5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Sampling Frame</a:t>
          </a:r>
        </a:p>
        <a:p>
          <a:r>
            <a:rPr lang="en-US" sz="1800" dirty="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Psychology Domain</a:t>
          </a:r>
        </a:p>
        <a:p>
          <a:r>
            <a:rPr lang="en-US" sz="1800" dirty="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Multi-Lab </a:t>
          </a:r>
        </a:p>
        <a:p>
          <a:r>
            <a:rPr lang="en-US" sz="1800" dirty="0">
              <a:solidFill>
                <a:schemeClr val="tx1"/>
              </a:solidFill>
            </a:rPr>
            <a:t>Studies</a:t>
          </a:r>
        </a:p>
        <a:p>
          <a:r>
            <a:rPr lang="en-US" sz="1800" dirty="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Not RR </a:t>
          </a:r>
        </a:p>
        <a:p>
          <a:r>
            <a:rPr lang="en-US" sz="1800" dirty="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Final Dataset</a:t>
          </a:r>
        </a:p>
        <a:p>
          <a:r>
            <a:rPr lang="en-US" sz="1800" dirty="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Domain</a:t>
          </a:r>
        </a:p>
        <a:p>
          <a:r>
            <a:rPr lang="en-US" sz="1800" dirty="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40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= 43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B783E18C-2602-48BA-A831-683DB3893F2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Languages</a:t>
          </a:r>
        </a:p>
        <a:p>
          <a:r>
            <a:rPr lang="en-US" sz="1800" dirty="0">
              <a:solidFill>
                <a:schemeClr val="tx1"/>
              </a:solidFill>
            </a:rPr>
            <a:t>N = 5</a:t>
          </a:r>
          <a:endParaRPr lang="nl-NL" sz="1800" dirty="0">
            <a:solidFill>
              <a:schemeClr val="tx1"/>
            </a:solidFill>
          </a:endParaRPr>
        </a:p>
      </dgm:t>
    </dgm:pt>
    <dgm:pt modelId="{B3CB0421-242B-4A01-8C14-F8DCD3C16DD1}" type="parTrans" cxnId="{EF38E2FA-A22F-440B-97B9-3196FE5DCA20}">
      <dgm:prSet/>
      <dgm:spPr>
        <a:ln w="28575"/>
      </dgm:spPr>
      <dgm:t>
        <a:bodyPr/>
        <a:lstStyle/>
        <a:p>
          <a:endParaRPr lang="nl-NL"/>
        </a:p>
      </dgm:t>
    </dgm:pt>
    <dgm:pt modelId="{47A25A4B-FDCF-424A-B15D-FAB993BFDCF9}" type="sibTrans" cxnId="{EF38E2FA-A22F-440B-97B9-3196FE5DCA20}">
      <dgm:prSet/>
      <dgm:spPr/>
      <dgm:t>
        <a:bodyPr/>
        <a:lstStyle/>
        <a:p>
          <a:endParaRPr lang="nl-NL"/>
        </a:p>
      </dgm:t>
    </dgm:pt>
    <dgm:pt modelId="{0BC1B8F2-4F37-45C9-803C-8D0D7FF5FB7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9343353A-BBEE-4C98-B9B8-5461F652185E}" type="parTrans" cxnId="{727243D4-B079-419F-A83F-A9994986C37E}">
      <dgm:prSet/>
      <dgm:spPr>
        <a:ln w="28575"/>
      </dgm:spPr>
      <dgm:t>
        <a:bodyPr/>
        <a:lstStyle/>
        <a:p>
          <a:endParaRPr lang="nl-NL"/>
        </a:p>
      </dgm:t>
    </dgm:pt>
    <dgm:pt modelId="{6D63B45A-FC4D-4D97-9646-1CB2E3183885}" type="sibTrans" cxnId="{727243D4-B079-419F-A83F-A9994986C37E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R, SPSS, or JASP</a:t>
          </a:r>
        </a:p>
        <a:p>
          <a:r>
            <a:rPr lang="en-US" sz="1800" dirty="0">
              <a:solidFill>
                <a:schemeClr val="tx1"/>
              </a:solidFill>
            </a:rPr>
            <a:t>N = 35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30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19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D75061AC-2B0B-48D3-9AE4-ADA1FE44E749}" type="pres">
      <dgm:prSet presAssocID="{6E459ED9-2F4B-4DCD-81D9-EC7B4C0768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401275-5FB0-40D4-B1DA-5C1DED2FF01E}" type="pres">
      <dgm:prSet presAssocID="{6E459ED9-2F4B-4DCD-81D9-EC7B4C076809}" presName="hierFlow" presStyleCnt="0"/>
      <dgm:spPr/>
    </dgm:pt>
    <dgm:pt modelId="{9E013292-EFAA-47DA-87BF-F198705CECEA}" type="pres">
      <dgm:prSet presAssocID="{6E459ED9-2F4B-4DCD-81D9-EC7B4C0768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DC7FFD-B035-4C40-A448-0AE6941B59F6}" type="pres">
      <dgm:prSet presAssocID="{3C4A49FF-1CF0-458E-9BB0-7537638F50CB}" presName="Name17" presStyleCnt="0"/>
      <dgm:spPr/>
    </dgm:pt>
    <dgm:pt modelId="{0C7B49F5-2510-4BD0-9426-CAEBAC8AF66E}" type="pres">
      <dgm:prSet presAssocID="{3C4A49FF-1CF0-458E-9BB0-7537638F50CB}" presName="level1Shape" presStyleLbl="node0" presStyleIdx="0" presStyleCnt="1" custScaleY="174621">
        <dgm:presLayoutVars>
          <dgm:chPref val="3"/>
        </dgm:presLayoutVars>
      </dgm:prSet>
      <dgm:spPr/>
    </dgm:pt>
    <dgm:pt modelId="{D8C28E1F-E91C-4E47-AB17-FB1531C4089E}" type="pres">
      <dgm:prSet presAssocID="{3C4A49FF-1CF0-458E-9BB0-7537638F50CB}" presName="hierChild2" presStyleCnt="0"/>
      <dgm:spPr/>
    </dgm:pt>
    <dgm:pt modelId="{042E0AD9-775F-48E7-BCB0-83D88C0BEA7C}" type="pres">
      <dgm:prSet presAssocID="{83925042-6A1C-4CB7-992F-2E8D64EEB9B1}" presName="Name25" presStyleLbl="parChTrans1D2" presStyleIdx="0" presStyleCnt="2"/>
      <dgm:spPr/>
    </dgm:pt>
    <dgm:pt modelId="{4E1F7723-1DB4-4FDE-8F77-954D99BE865E}" type="pres">
      <dgm:prSet presAssocID="{83925042-6A1C-4CB7-992F-2E8D64EEB9B1}" presName="connTx" presStyleLbl="parChTrans1D2" presStyleIdx="0" presStyleCnt="2"/>
      <dgm:spPr/>
    </dgm:pt>
    <dgm:pt modelId="{1E415D4F-0AA5-49AC-8BD7-047A517BEF78}" type="pres">
      <dgm:prSet presAssocID="{C13768ED-4F37-4E15-8378-5BFEF9486274}" presName="Name30" presStyleCnt="0"/>
      <dgm:spPr/>
    </dgm:pt>
    <dgm:pt modelId="{543FB67A-CDC3-4134-A456-0573229746F1}" type="pres">
      <dgm:prSet presAssocID="{C13768ED-4F37-4E15-8378-5BFEF9486274}" presName="level2Shape" presStyleLbl="node2" presStyleIdx="0" presStyleCnt="2" custScaleY="169526"/>
      <dgm:spPr/>
    </dgm:pt>
    <dgm:pt modelId="{EF5554AD-E732-4711-A2DF-EFDB812939D7}" type="pres">
      <dgm:prSet presAssocID="{C13768ED-4F37-4E15-8378-5BFEF9486274}" presName="hierChild3" presStyleCnt="0"/>
      <dgm:spPr/>
    </dgm:pt>
    <dgm:pt modelId="{A5BD3CDF-6B93-4A9D-A1F0-B3F8899130CD}" type="pres">
      <dgm:prSet presAssocID="{F6FF3177-E858-40BE-B66A-0AF1F75AA728}" presName="Name25" presStyleLbl="parChTrans1D3" presStyleIdx="0" presStyleCnt="3"/>
      <dgm:spPr/>
    </dgm:pt>
    <dgm:pt modelId="{1E146825-967F-47D5-9E66-12A1874DB1CD}" type="pres">
      <dgm:prSet presAssocID="{F6FF3177-E858-40BE-B66A-0AF1F75AA728}" presName="connTx" presStyleLbl="parChTrans1D3" presStyleIdx="0" presStyleCnt="3"/>
      <dgm:spPr/>
    </dgm:pt>
    <dgm:pt modelId="{43AF4C7F-CBD6-4D0C-A3A0-329E61A4A004}" type="pres">
      <dgm:prSet presAssocID="{C24DF979-2D66-4345-A50F-2F65E68548CC}" presName="Name30" presStyleCnt="0"/>
      <dgm:spPr/>
    </dgm:pt>
    <dgm:pt modelId="{C0599543-A40B-418B-8FC8-DB05A0F9AFFA}" type="pres">
      <dgm:prSet presAssocID="{C24DF979-2D66-4345-A50F-2F65E68548CC}" presName="level2Shape" presStyleLbl="node3" presStyleIdx="0" presStyleCnt="3" custScaleY="162745"/>
      <dgm:spPr/>
    </dgm:pt>
    <dgm:pt modelId="{1B3FE1BE-88CE-4A05-BC6A-FA2EAD0FAC36}" type="pres">
      <dgm:prSet presAssocID="{C24DF979-2D66-4345-A50F-2F65E68548CC}" presName="hierChild3" presStyleCnt="0"/>
      <dgm:spPr/>
    </dgm:pt>
    <dgm:pt modelId="{4C6006D5-A6BB-4507-A440-D649AA21B077}" type="pres">
      <dgm:prSet presAssocID="{7462DDD1-F283-42DB-AB71-270FC8A6AF1F}" presName="Name25" presStyleLbl="parChTrans1D4" presStyleIdx="0" presStyleCnt="7"/>
      <dgm:spPr/>
    </dgm:pt>
    <dgm:pt modelId="{F9517245-0932-49EA-A533-E972ED0A878C}" type="pres">
      <dgm:prSet presAssocID="{7462DDD1-F283-42DB-AB71-270FC8A6AF1F}" presName="connTx" presStyleLbl="parChTrans1D4" presStyleIdx="0" presStyleCnt="7"/>
      <dgm:spPr/>
    </dgm:pt>
    <dgm:pt modelId="{0213B259-3368-4F03-9B77-35F83CC48C18}" type="pres">
      <dgm:prSet presAssocID="{35828132-24D6-4E8B-8159-362BEEDC9CEB}" presName="Name30" presStyleCnt="0"/>
      <dgm:spPr/>
    </dgm:pt>
    <dgm:pt modelId="{04196F1F-6FD2-4C1F-B708-BD8E9C37567C}" type="pres">
      <dgm:prSet presAssocID="{35828132-24D6-4E8B-8159-362BEEDC9CEB}" presName="level2Shape" presStyleLbl="node4" presStyleIdx="0" presStyleCnt="7" custScaleY="135621"/>
      <dgm:spPr/>
    </dgm:pt>
    <dgm:pt modelId="{FA269E88-9450-419C-9DB6-218B4E30E3D0}" type="pres">
      <dgm:prSet presAssocID="{35828132-24D6-4E8B-8159-362BEEDC9CEB}" presName="hierChild3" presStyleCnt="0"/>
      <dgm:spPr/>
    </dgm:pt>
    <dgm:pt modelId="{1DD16CE7-F04B-4C55-8EEC-12FDA9DF4367}" type="pres">
      <dgm:prSet presAssocID="{B3CB0421-242B-4A01-8C14-F8DCD3C16DD1}" presName="Name25" presStyleLbl="parChTrans1D4" presStyleIdx="1" presStyleCnt="7"/>
      <dgm:spPr/>
    </dgm:pt>
    <dgm:pt modelId="{542CD0F6-6E6F-4F9A-B0C0-C2A7564A040B}" type="pres">
      <dgm:prSet presAssocID="{B3CB0421-242B-4A01-8C14-F8DCD3C16DD1}" presName="connTx" presStyleLbl="parChTrans1D4" presStyleIdx="1" presStyleCnt="7"/>
      <dgm:spPr/>
    </dgm:pt>
    <dgm:pt modelId="{AC5D3DF8-80CF-4CE2-864D-333E6C4F822F}" type="pres">
      <dgm:prSet presAssocID="{B783E18C-2602-48BA-A831-683DB3893F2F}" presName="Name30" presStyleCnt="0"/>
      <dgm:spPr/>
    </dgm:pt>
    <dgm:pt modelId="{08DFCEC2-C055-41BF-A4DB-1A22F28E75E7}" type="pres">
      <dgm:prSet presAssocID="{B783E18C-2602-48BA-A831-683DB3893F2F}" presName="level2Shape" presStyleLbl="node4" presStyleIdx="1" presStyleCnt="7" custScaleY="135621"/>
      <dgm:spPr/>
    </dgm:pt>
    <dgm:pt modelId="{A3B0384A-B785-414C-976C-801066BEBDED}" type="pres">
      <dgm:prSet presAssocID="{B783E18C-2602-48BA-A831-683DB3893F2F}" presName="hierChild3" presStyleCnt="0"/>
      <dgm:spPr/>
    </dgm:pt>
    <dgm:pt modelId="{46CD7D17-3B7F-46DC-B2CC-F981BFE57165}" type="pres">
      <dgm:prSet presAssocID="{16748D59-4592-47AE-975A-131BE08B71F4}" presName="Name25" presStyleLbl="parChTrans1D4" presStyleIdx="2" presStyleCnt="7"/>
      <dgm:spPr/>
    </dgm:pt>
    <dgm:pt modelId="{BA625EF6-F976-44B4-B6B3-0F0C84ADEF60}" type="pres">
      <dgm:prSet presAssocID="{16748D59-4592-47AE-975A-131BE08B71F4}" presName="connTx" presStyleLbl="parChTrans1D4" presStyleIdx="2" presStyleCnt="7"/>
      <dgm:spPr/>
    </dgm:pt>
    <dgm:pt modelId="{FC31ACA2-7616-40FE-8C1F-A19C6851AD02}" type="pres">
      <dgm:prSet presAssocID="{FA4799A0-A1A0-4F59-AD7B-E0EB6B8FFADF}" presName="Name30" presStyleCnt="0"/>
      <dgm:spPr/>
    </dgm:pt>
    <dgm:pt modelId="{69A0F1AF-FFBC-4D18-959C-7006CEC0467F}" type="pres">
      <dgm:prSet presAssocID="{FA4799A0-A1A0-4F59-AD7B-E0EB6B8FFADF}" presName="level2Shape" presStyleLbl="node4" presStyleIdx="2" presStyleCnt="7" custScaleY="135621"/>
      <dgm:spPr/>
    </dgm:pt>
    <dgm:pt modelId="{E6C869F4-0969-4FF0-BD90-94FCAC4DA778}" type="pres">
      <dgm:prSet presAssocID="{FA4799A0-A1A0-4F59-AD7B-E0EB6B8FFADF}" presName="hierChild3" presStyleCnt="0"/>
      <dgm:spPr/>
    </dgm:pt>
    <dgm:pt modelId="{0D693022-3269-46C8-9144-16611ECF54BA}" type="pres">
      <dgm:prSet presAssocID="{B36DDFBD-93BC-4CD6-A52A-FC243FDC3227}" presName="Name25" presStyleLbl="parChTrans1D4" presStyleIdx="3" presStyleCnt="7"/>
      <dgm:spPr/>
    </dgm:pt>
    <dgm:pt modelId="{E942EEE7-73E5-40E2-A7B2-07D29A1D8BC8}" type="pres">
      <dgm:prSet presAssocID="{B36DDFBD-93BC-4CD6-A52A-FC243FDC3227}" presName="connTx" presStyleLbl="parChTrans1D4" presStyleIdx="3" presStyleCnt="7"/>
      <dgm:spPr/>
    </dgm:pt>
    <dgm:pt modelId="{CB185087-C24A-4458-B597-471088EEB1D1}" type="pres">
      <dgm:prSet presAssocID="{607FCB25-8266-4E8C-BB25-F6190E2C5A51}" presName="Name30" presStyleCnt="0"/>
      <dgm:spPr/>
    </dgm:pt>
    <dgm:pt modelId="{3F98AF04-6300-4E32-B8F1-027A3FD13CF7}" type="pres">
      <dgm:prSet presAssocID="{607FCB25-8266-4E8C-BB25-F6190E2C5A51}" presName="level2Shape" presStyleLbl="node4" presStyleIdx="3" presStyleCnt="7"/>
      <dgm:spPr/>
    </dgm:pt>
    <dgm:pt modelId="{4BD3C3DE-9F17-4E1E-B116-D9F3EA56B205}" type="pres">
      <dgm:prSet presAssocID="{607FCB25-8266-4E8C-BB25-F6190E2C5A51}" presName="hierChild3" presStyleCnt="0"/>
      <dgm:spPr/>
    </dgm:pt>
    <dgm:pt modelId="{FBF72CD8-7F4B-43BC-A2C4-DD9DF7272E18}" type="pres">
      <dgm:prSet presAssocID="{7938C59D-E1DC-4C0F-871A-2C0CDC2677B9}" presName="Name25" presStyleLbl="parChTrans1D4" presStyleIdx="4" presStyleCnt="7"/>
      <dgm:spPr/>
    </dgm:pt>
    <dgm:pt modelId="{64A24D01-5CD5-4C8B-8AE0-BB87039DD89B}" type="pres">
      <dgm:prSet presAssocID="{7938C59D-E1DC-4C0F-871A-2C0CDC2677B9}" presName="connTx" presStyleLbl="parChTrans1D4" presStyleIdx="4" presStyleCnt="7"/>
      <dgm:spPr/>
    </dgm:pt>
    <dgm:pt modelId="{7484A9DA-CD25-4359-A316-691A849CA2B7}" type="pres">
      <dgm:prSet presAssocID="{9EBA7DD3-EFD4-4FB0-9D1D-F3CF4D51BB04}" presName="Name30" presStyleCnt="0"/>
      <dgm:spPr/>
    </dgm:pt>
    <dgm:pt modelId="{DC1C9FBE-3E83-4782-9947-27B08E4F6FEC}" type="pres">
      <dgm:prSet presAssocID="{9EBA7DD3-EFD4-4FB0-9D1D-F3CF4D51BB04}" presName="level2Shape" presStyleLbl="node4" presStyleIdx="4" presStyleCnt="7"/>
      <dgm:spPr/>
    </dgm:pt>
    <dgm:pt modelId="{4DB832AC-3EA5-42BF-8AE1-47996F525C3A}" type="pres">
      <dgm:prSet presAssocID="{9EBA7DD3-EFD4-4FB0-9D1D-F3CF4D51BB04}" presName="hierChild3" presStyleCnt="0"/>
      <dgm:spPr/>
    </dgm:pt>
    <dgm:pt modelId="{FCB9286B-EEF3-4619-9E03-12974FFD6C78}" type="pres">
      <dgm:prSet presAssocID="{E7F01257-8479-40BF-8579-A2A2FF300C3A}" presName="Name25" presStyleLbl="parChTrans1D4" presStyleIdx="5" presStyleCnt="7"/>
      <dgm:spPr/>
    </dgm:pt>
    <dgm:pt modelId="{493328B1-4294-4C6C-A8B8-2686D1FCBD37}" type="pres">
      <dgm:prSet presAssocID="{E7F01257-8479-40BF-8579-A2A2FF300C3A}" presName="connTx" presStyleLbl="parChTrans1D4" presStyleIdx="5" presStyleCnt="7"/>
      <dgm:spPr/>
    </dgm:pt>
    <dgm:pt modelId="{5FE3E323-D3D1-4805-85C3-3211E7F943C9}" type="pres">
      <dgm:prSet presAssocID="{A243FECC-01F6-47EF-A427-18D141536F62}" presName="Name30" presStyleCnt="0"/>
      <dgm:spPr/>
    </dgm:pt>
    <dgm:pt modelId="{83A30983-798E-4CD9-BF3A-1E1E13FDDD5F}" type="pres">
      <dgm:prSet presAssocID="{A243FECC-01F6-47EF-A427-18D141536F62}" presName="level2Shape" presStyleLbl="node4" presStyleIdx="5" presStyleCnt="7" custScaleY="135621"/>
      <dgm:spPr/>
    </dgm:pt>
    <dgm:pt modelId="{2BEC1F97-11B2-4468-83F9-B24B178CBE46}" type="pres">
      <dgm:prSet presAssocID="{A243FECC-01F6-47EF-A427-18D141536F62}" presName="hierChild3" presStyleCnt="0"/>
      <dgm:spPr/>
    </dgm:pt>
    <dgm:pt modelId="{042BDEAE-C1A5-4FF5-83F6-463A7AD9C0C5}" type="pres">
      <dgm:prSet presAssocID="{9343353A-BBEE-4C98-B9B8-5461F652185E}" presName="Name25" presStyleLbl="parChTrans1D4" presStyleIdx="6" presStyleCnt="7"/>
      <dgm:spPr/>
    </dgm:pt>
    <dgm:pt modelId="{36B7CF47-EB06-4ACC-958F-D907872B005E}" type="pres">
      <dgm:prSet presAssocID="{9343353A-BBEE-4C98-B9B8-5461F652185E}" presName="connTx" presStyleLbl="parChTrans1D4" presStyleIdx="6" presStyleCnt="7"/>
      <dgm:spPr/>
    </dgm:pt>
    <dgm:pt modelId="{9583BE92-11C9-4EB6-B686-B48C2DFE4B91}" type="pres">
      <dgm:prSet presAssocID="{0BC1B8F2-4F37-45C9-803C-8D0D7FF5FB7C}" presName="Name30" presStyleCnt="0"/>
      <dgm:spPr/>
    </dgm:pt>
    <dgm:pt modelId="{4E191F73-F7A6-44C1-BFDC-DB0ED889C05C}" type="pres">
      <dgm:prSet presAssocID="{0BC1B8F2-4F37-45C9-803C-8D0D7FF5FB7C}" presName="level2Shape" presStyleLbl="node4" presStyleIdx="6" presStyleCnt="7" custScaleY="135621"/>
      <dgm:spPr/>
    </dgm:pt>
    <dgm:pt modelId="{8075DCE2-56DD-4ADB-A97B-8D5ADAEFAA7B}" type="pres">
      <dgm:prSet presAssocID="{0BC1B8F2-4F37-45C9-803C-8D0D7FF5FB7C}" presName="hierChild3" presStyleCnt="0"/>
      <dgm:spPr/>
    </dgm:pt>
    <dgm:pt modelId="{B04B3BF4-1462-4D90-B5B0-7EB670204638}" type="pres">
      <dgm:prSet presAssocID="{08927EF9-BA2F-4AED-B168-41E724AB3C5B}" presName="Name25" presStyleLbl="parChTrans1D3" presStyleIdx="1" presStyleCnt="3"/>
      <dgm:spPr/>
    </dgm:pt>
    <dgm:pt modelId="{8D205734-98F4-46FF-8452-65F5DE37C1DF}" type="pres">
      <dgm:prSet presAssocID="{08927EF9-BA2F-4AED-B168-41E724AB3C5B}" presName="connTx" presStyleLbl="parChTrans1D3" presStyleIdx="1" presStyleCnt="3"/>
      <dgm:spPr/>
    </dgm:pt>
    <dgm:pt modelId="{99BD951E-45F7-4838-9CE3-215B494B6534}" type="pres">
      <dgm:prSet presAssocID="{614616D1-9AB0-4825-B4F0-E3B319A8A19C}" presName="Name30" presStyleCnt="0"/>
      <dgm:spPr/>
    </dgm:pt>
    <dgm:pt modelId="{A17BF3D9-7E80-4901-9CD7-A7891B70E809}" type="pres">
      <dgm:prSet presAssocID="{614616D1-9AB0-4825-B4F0-E3B319A8A19C}" presName="level2Shape" presStyleLbl="node3" presStyleIdx="1" presStyleCnt="3" custScaleY="162745"/>
      <dgm:spPr/>
    </dgm:pt>
    <dgm:pt modelId="{7C145A6D-80EF-47CF-8F28-AC78E4B7E3D7}" type="pres">
      <dgm:prSet presAssocID="{614616D1-9AB0-4825-B4F0-E3B319A8A19C}" presName="hierChild3" presStyleCnt="0"/>
      <dgm:spPr/>
    </dgm:pt>
    <dgm:pt modelId="{B859C257-D1E8-4DF1-BB35-C7ED4353EA14}" type="pres">
      <dgm:prSet presAssocID="{11697691-F860-47DB-9C18-0ED146C2F1DC}" presName="Name25" presStyleLbl="parChTrans1D3" presStyleIdx="2" presStyleCnt="3"/>
      <dgm:spPr/>
    </dgm:pt>
    <dgm:pt modelId="{544578E4-5938-41AC-A2B2-22753019E029}" type="pres">
      <dgm:prSet presAssocID="{11697691-F860-47DB-9C18-0ED146C2F1DC}" presName="connTx" presStyleLbl="parChTrans1D3" presStyleIdx="2" presStyleCnt="3"/>
      <dgm:spPr/>
    </dgm:pt>
    <dgm:pt modelId="{124AC500-C6AD-4BEB-85B2-5C1DC0FA8CC9}" type="pres">
      <dgm:prSet presAssocID="{A836B913-61AC-469F-A301-4D9ACEDA89C9}" presName="Name30" presStyleCnt="0"/>
      <dgm:spPr/>
    </dgm:pt>
    <dgm:pt modelId="{95266346-CD9D-44B3-A9EC-09DA9CCE924A}" type="pres">
      <dgm:prSet presAssocID="{A836B913-61AC-469F-A301-4D9ACEDA89C9}" presName="level2Shape" presStyleLbl="node3" presStyleIdx="2" presStyleCnt="3" custScaleX="101716" custScaleY="162745"/>
      <dgm:spPr/>
    </dgm:pt>
    <dgm:pt modelId="{9DF015E4-B6CA-4DA9-B402-B69E264F1D81}" type="pres">
      <dgm:prSet presAssocID="{A836B913-61AC-469F-A301-4D9ACEDA89C9}" presName="hierChild3" presStyleCnt="0"/>
      <dgm:spPr/>
    </dgm:pt>
    <dgm:pt modelId="{8C391932-414B-4229-BEAB-58A45EC1EBFD}" type="pres">
      <dgm:prSet presAssocID="{185DEF35-D85D-43CD-837E-5BF53272E01D}" presName="Name25" presStyleLbl="parChTrans1D2" presStyleIdx="1" presStyleCnt="2"/>
      <dgm:spPr/>
    </dgm:pt>
    <dgm:pt modelId="{333786B6-C95A-4AA3-B55F-07B8E3B97770}" type="pres">
      <dgm:prSet presAssocID="{185DEF35-D85D-43CD-837E-5BF53272E01D}" presName="connTx" presStyleLbl="parChTrans1D2" presStyleIdx="1" presStyleCnt="2"/>
      <dgm:spPr/>
    </dgm:pt>
    <dgm:pt modelId="{F82CDB9E-4806-490A-ABC0-D21E8DCB56B1}" type="pres">
      <dgm:prSet presAssocID="{4F908973-2012-4DBF-94AD-2D00FD02D88A}" presName="Name30" presStyleCnt="0"/>
      <dgm:spPr/>
    </dgm:pt>
    <dgm:pt modelId="{5C2481FD-9EFA-44C2-B4CC-3AC75FFBC8BF}" type="pres">
      <dgm:prSet presAssocID="{4F908973-2012-4DBF-94AD-2D00FD02D88A}" presName="level2Shape" presStyleLbl="node2" presStyleIdx="1" presStyleCnt="2" custScaleY="169526"/>
      <dgm:spPr/>
    </dgm:pt>
    <dgm:pt modelId="{A56E71BF-4A23-4C47-BF42-811E7934776E}" type="pres">
      <dgm:prSet presAssocID="{4F908973-2012-4DBF-94AD-2D00FD02D88A}" presName="hierChild3" presStyleCnt="0"/>
      <dgm:spPr/>
    </dgm:pt>
    <dgm:pt modelId="{40F39A72-041A-4E02-8573-30DB142D6603}" type="pres">
      <dgm:prSet presAssocID="{6E459ED9-2F4B-4DCD-81D9-EC7B4C076809}" presName="bgShapesFlow" presStyleCnt="0"/>
      <dgm:spPr/>
    </dgm:pt>
  </dgm:ptLst>
  <dgm:cxnLst>
    <dgm:cxn modelId="{A798A706-547B-4A7F-ADEC-DBFB4C9F864F}" type="presOf" srcId="{0BC1B8F2-4F37-45C9-803C-8D0D7FF5FB7C}" destId="{4E191F73-F7A6-44C1-BFDC-DB0ED889C05C}" srcOrd="0" destOrd="0" presId="urn:microsoft.com/office/officeart/2005/8/layout/hierarchy5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ED85B10E-DA71-4C38-9361-A3F67A375521}" type="presOf" srcId="{F6FF3177-E858-40BE-B66A-0AF1F75AA728}" destId="{A5BD3CDF-6B93-4A9D-A1F0-B3F8899130CD}" srcOrd="0" destOrd="0" presId="urn:microsoft.com/office/officeart/2005/8/layout/hierarchy5"/>
    <dgm:cxn modelId="{A2654015-CE11-4B30-95A1-E7F43E980DA9}" type="presOf" srcId="{11697691-F860-47DB-9C18-0ED146C2F1DC}" destId="{544578E4-5938-41AC-A2B2-22753019E029}" srcOrd="1" destOrd="0" presId="urn:microsoft.com/office/officeart/2005/8/layout/hierarchy5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F2FCFB26-B33C-4D0C-A7AE-781C48A67283}" type="presOf" srcId="{7462DDD1-F283-42DB-AB71-270FC8A6AF1F}" destId="{4C6006D5-A6BB-4507-A440-D649AA21B077}" srcOrd="0" destOrd="0" presId="urn:microsoft.com/office/officeart/2005/8/layout/hierarchy5"/>
    <dgm:cxn modelId="{10BDD627-BF0F-46D4-A057-0BA0F5F967A4}" type="presOf" srcId="{4F908973-2012-4DBF-94AD-2D00FD02D88A}" destId="{5C2481FD-9EFA-44C2-B4CC-3AC75FFBC8BF}" srcOrd="0" destOrd="0" presId="urn:microsoft.com/office/officeart/2005/8/layout/hierarchy5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0B0B105B-DAB7-4F21-8C7E-F88C7B351B9A}" type="presOf" srcId="{607FCB25-8266-4E8C-BB25-F6190E2C5A51}" destId="{3F98AF04-6300-4E32-B8F1-027A3FD13CF7}" srcOrd="0" destOrd="0" presId="urn:microsoft.com/office/officeart/2005/8/layout/hierarchy5"/>
    <dgm:cxn modelId="{51A79B44-965B-4827-AF88-2AF3AB65FA12}" type="presOf" srcId="{C13768ED-4F37-4E15-8378-5BFEF9486274}" destId="{543FB67A-CDC3-4134-A456-0573229746F1}" srcOrd="0" destOrd="0" presId="urn:microsoft.com/office/officeart/2005/8/layout/hierarchy5"/>
    <dgm:cxn modelId="{6E40E067-A656-4B10-B3A3-A80BCE229E85}" type="presOf" srcId="{83925042-6A1C-4CB7-992F-2E8D64EEB9B1}" destId="{042E0AD9-775F-48E7-BCB0-83D88C0BEA7C}" srcOrd="0" destOrd="0" presId="urn:microsoft.com/office/officeart/2005/8/layout/hierarchy5"/>
    <dgm:cxn modelId="{C328C648-1B87-4BD1-9B2E-820E195168EC}" type="presOf" srcId="{B36DDFBD-93BC-4CD6-A52A-FC243FDC3227}" destId="{0D693022-3269-46C8-9144-16611ECF54BA}" srcOrd="0" destOrd="0" presId="urn:microsoft.com/office/officeart/2005/8/layout/hierarchy5"/>
    <dgm:cxn modelId="{C3EC884A-A79A-4F33-A107-7CE433939BD6}" type="presOf" srcId="{E7F01257-8479-40BF-8579-A2A2FF300C3A}" destId="{FCB9286B-EEF3-4619-9E03-12974FFD6C78}" srcOrd="0" destOrd="0" presId="urn:microsoft.com/office/officeart/2005/8/layout/hierarchy5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0B854377-FBDF-48C9-97E0-65B463A097E7}" type="presOf" srcId="{6E459ED9-2F4B-4DCD-81D9-EC7B4C076809}" destId="{D75061AC-2B0B-48D3-9AE4-ADA1FE44E749}" srcOrd="0" destOrd="0" presId="urn:microsoft.com/office/officeart/2005/8/layout/hierarchy5"/>
    <dgm:cxn modelId="{1CD3B177-EFAD-4237-8CE6-FB53693D711D}" srcId="{35828132-24D6-4E8B-8159-362BEEDC9CEB}" destId="{FA4799A0-A1A0-4F59-AD7B-E0EB6B8FFADF}" srcOrd="1" destOrd="0" parTransId="{16748D59-4592-47AE-975A-131BE08B71F4}" sibTransId="{2135DDFE-B1F9-4663-BADC-AD7DC105ACCF}"/>
    <dgm:cxn modelId="{AC387B82-B957-4B4C-AD71-6E3DA8188CE6}" type="presOf" srcId="{B3CB0421-242B-4A01-8C14-F8DCD3C16DD1}" destId="{1DD16CE7-F04B-4C55-8EEC-12FDA9DF4367}" srcOrd="0" destOrd="0" presId="urn:microsoft.com/office/officeart/2005/8/layout/hierarchy5"/>
    <dgm:cxn modelId="{3C671D83-04D7-4A60-ACCD-7F47BD18E92C}" type="presOf" srcId="{B3CB0421-242B-4A01-8C14-F8DCD3C16DD1}" destId="{542CD0F6-6E6F-4F9A-B0C0-C2A7564A040B}" srcOrd="1" destOrd="0" presId="urn:microsoft.com/office/officeart/2005/8/layout/hierarchy5"/>
    <dgm:cxn modelId="{4568D68C-37D0-4D16-88C1-64DDE52D7FEE}" type="presOf" srcId="{16748D59-4592-47AE-975A-131BE08B71F4}" destId="{46CD7D17-3B7F-46DC-B2CC-F981BFE57165}" srcOrd="0" destOrd="0" presId="urn:microsoft.com/office/officeart/2005/8/layout/hierarchy5"/>
    <dgm:cxn modelId="{2FC7EC8C-835C-48D8-B6E4-CED7F6BB9EDE}" type="presOf" srcId="{B36DDFBD-93BC-4CD6-A52A-FC243FDC3227}" destId="{E942EEE7-73E5-40E2-A7B2-07D29A1D8BC8}" srcOrd="1" destOrd="0" presId="urn:microsoft.com/office/officeart/2005/8/layout/hierarchy5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089741A2-B650-4150-A08D-D42AB910EFF3}" type="presOf" srcId="{08927EF9-BA2F-4AED-B168-41E724AB3C5B}" destId="{B04B3BF4-1462-4D90-B5B0-7EB670204638}" srcOrd="0" destOrd="0" presId="urn:microsoft.com/office/officeart/2005/8/layout/hierarchy5"/>
    <dgm:cxn modelId="{3F5C2FA5-DF05-4E21-9DF0-2D712856AAB8}" type="presOf" srcId="{3C4A49FF-1CF0-458E-9BB0-7537638F50CB}" destId="{0C7B49F5-2510-4BD0-9426-CAEBAC8AF66E}" srcOrd="0" destOrd="0" presId="urn:microsoft.com/office/officeart/2005/8/layout/hierarchy5"/>
    <dgm:cxn modelId="{91A0E7A7-500E-482E-A8BD-1D43FB16E3D3}" type="presOf" srcId="{E7F01257-8479-40BF-8579-A2A2FF300C3A}" destId="{493328B1-4294-4C6C-A8B8-2686D1FCBD37}" srcOrd="1" destOrd="0" presId="urn:microsoft.com/office/officeart/2005/8/layout/hierarchy5"/>
    <dgm:cxn modelId="{4D383FAC-6987-44B4-8170-CFA2FBFBD3A9}" type="presOf" srcId="{185DEF35-D85D-43CD-837E-5BF53272E01D}" destId="{8C391932-414B-4229-BEAB-58A45EC1EBFD}" srcOrd="0" destOrd="0" presId="urn:microsoft.com/office/officeart/2005/8/layout/hierarchy5"/>
    <dgm:cxn modelId="{17B6E4B4-02EF-42B7-8377-3D37109270DA}" type="presOf" srcId="{11697691-F860-47DB-9C18-0ED146C2F1DC}" destId="{B859C257-D1E8-4DF1-BB35-C7ED4353EA14}" srcOrd="0" destOrd="0" presId="urn:microsoft.com/office/officeart/2005/8/layout/hierarchy5"/>
    <dgm:cxn modelId="{1077DDB6-97E8-495C-89ED-03A23FF4085C}" type="presOf" srcId="{614616D1-9AB0-4825-B4F0-E3B319A8A19C}" destId="{A17BF3D9-7E80-4901-9CD7-A7891B70E809}" srcOrd="0" destOrd="0" presId="urn:microsoft.com/office/officeart/2005/8/layout/hierarchy5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FC5CC2BF-899C-4EC2-BCC3-3FDF1DC02485}" type="presOf" srcId="{08927EF9-BA2F-4AED-B168-41E724AB3C5B}" destId="{8D205734-98F4-46FF-8452-65F5DE37C1DF}" srcOrd="1" destOrd="0" presId="urn:microsoft.com/office/officeart/2005/8/layout/hierarchy5"/>
    <dgm:cxn modelId="{C72F0FC5-A522-4492-9042-12795766145B}" type="presOf" srcId="{83925042-6A1C-4CB7-992F-2E8D64EEB9B1}" destId="{4E1F7723-1DB4-4FDE-8F77-954D99BE865E}" srcOrd="1" destOrd="0" presId="urn:microsoft.com/office/officeart/2005/8/layout/hierarchy5"/>
    <dgm:cxn modelId="{94525BC6-86D8-40A0-A86E-53049B43C8E2}" type="presOf" srcId="{FA4799A0-A1A0-4F59-AD7B-E0EB6B8FFADF}" destId="{69A0F1AF-FFBC-4D18-959C-7006CEC0467F}" srcOrd="0" destOrd="0" presId="urn:microsoft.com/office/officeart/2005/8/layout/hierarchy5"/>
    <dgm:cxn modelId="{FD5DEECD-0A65-4B19-9138-33BCBC70D20D}" type="presOf" srcId="{9343353A-BBEE-4C98-B9B8-5461F652185E}" destId="{042BDEAE-C1A5-4FF5-83F6-463A7AD9C0C5}" srcOrd="0" destOrd="0" presId="urn:microsoft.com/office/officeart/2005/8/layout/hierarchy5"/>
    <dgm:cxn modelId="{443E69D2-73E4-41D3-B2D0-DD89803A9B84}" type="presOf" srcId="{185DEF35-D85D-43CD-837E-5BF53272E01D}" destId="{333786B6-C95A-4AA3-B55F-07B8E3B97770}" srcOrd="1" destOrd="0" presId="urn:microsoft.com/office/officeart/2005/8/layout/hierarchy5"/>
    <dgm:cxn modelId="{350195D2-0598-494B-AEA4-3A0ADDA7DD1A}" type="presOf" srcId="{C24DF979-2D66-4345-A50F-2F65E68548CC}" destId="{C0599543-A40B-418B-8FC8-DB05A0F9AFFA}" srcOrd="0" destOrd="0" presId="urn:microsoft.com/office/officeart/2005/8/layout/hierarchy5"/>
    <dgm:cxn modelId="{DBE5E8D2-C9D2-4D22-9372-1EF9D7B6C645}" type="presOf" srcId="{9EBA7DD3-EFD4-4FB0-9D1D-F3CF4D51BB04}" destId="{DC1C9FBE-3E83-4782-9947-27B08E4F6FEC}" srcOrd="0" destOrd="0" presId="urn:microsoft.com/office/officeart/2005/8/layout/hierarchy5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727243D4-B079-419F-A83F-A9994986C37E}" srcId="{A243FECC-01F6-47EF-A427-18D141536F62}" destId="{0BC1B8F2-4F37-45C9-803C-8D0D7FF5FB7C}" srcOrd="0" destOrd="0" parTransId="{9343353A-BBEE-4C98-B9B8-5461F652185E}" sibTransId="{6D63B45A-FC4D-4D97-9646-1CB2E3183885}"/>
    <dgm:cxn modelId="{882EF9DC-1C82-493D-B88F-A8843A1231C8}" type="presOf" srcId="{7462DDD1-F283-42DB-AB71-270FC8A6AF1F}" destId="{F9517245-0932-49EA-A533-E972ED0A878C}" srcOrd="1" destOrd="0" presId="urn:microsoft.com/office/officeart/2005/8/layout/hierarchy5"/>
    <dgm:cxn modelId="{776F99EC-9BE0-434F-9915-3438675819FD}" type="presOf" srcId="{7938C59D-E1DC-4C0F-871A-2C0CDC2677B9}" destId="{64A24D01-5CD5-4C8B-8AE0-BB87039DD89B}" srcOrd="1" destOrd="0" presId="urn:microsoft.com/office/officeart/2005/8/layout/hierarchy5"/>
    <dgm:cxn modelId="{37AF9AF1-1150-4082-9B6B-4142FECBE139}" type="presOf" srcId="{B783E18C-2602-48BA-A831-683DB3893F2F}" destId="{08DFCEC2-C055-41BF-A4DB-1A22F28E75E7}" srcOrd="0" destOrd="0" presId="urn:microsoft.com/office/officeart/2005/8/layout/hierarchy5"/>
    <dgm:cxn modelId="{2408E8F1-1D19-405E-8A13-1D7B8651DB40}" type="presOf" srcId="{F6FF3177-E858-40BE-B66A-0AF1F75AA728}" destId="{1E146825-967F-47D5-9E66-12A1874DB1CD}" srcOrd="1" destOrd="0" presId="urn:microsoft.com/office/officeart/2005/8/layout/hierarchy5"/>
    <dgm:cxn modelId="{AC4BFEF2-4AAD-4CEC-B5EE-039D2C36454C}" type="presOf" srcId="{A836B913-61AC-469F-A301-4D9ACEDA89C9}" destId="{95266346-CD9D-44B3-A9EC-09DA9CCE924A}" srcOrd="0" destOrd="0" presId="urn:microsoft.com/office/officeart/2005/8/layout/hierarchy5"/>
    <dgm:cxn modelId="{C492B6F8-65A7-4DE6-85D9-002EC5E64CD2}" type="presOf" srcId="{A243FECC-01F6-47EF-A427-18D141536F62}" destId="{83A30983-798E-4CD9-BF3A-1E1E13FDDD5F}" srcOrd="0" destOrd="0" presId="urn:microsoft.com/office/officeart/2005/8/layout/hierarchy5"/>
    <dgm:cxn modelId="{6E4D1FF9-F42D-4990-A2B5-441EFBB311A6}" type="presOf" srcId="{16748D59-4592-47AE-975A-131BE08B71F4}" destId="{BA625EF6-F976-44B4-B6B3-0F0C84ADEF60}" srcOrd="1" destOrd="0" presId="urn:microsoft.com/office/officeart/2005/8/layout/hierarchy5"/>
    <dgm:cxn modelId="{B2083BFA-C92D-4CA5-B8AE-862ECBFABE35}" type="presOf" srcId="{35828132-24D6-4E8B-8159-362BEEDC9CEB}" destId="{04196F1F-6FD2-4C1F-B708-BD8E9C37567C}" srcOrd="0" destOrd="0" presId="urn:microsoft.com/office/officeart/2005/8/layout/hierarchy5"/>
    <dgm:cxn modelId="{EB96A0FA-4696-423E-BB5C-07E49BAD161E}" type="presOf" srcId="{9343353A-BBEE-4C98-B9B8-5461F652185E}" destId="{36B7CF47-EB06-4ACC-958F-D907872B005E}" srcOrd="1" destOrd="0" presId="urn:microsoft.com/office/officeart/2005/8/layout/hierarchy5"/>
    <dgm:cxn modelId="{6DD2C4FA-970B-441C-871D-0D1BEFB57B80}" type="presOf" srcId="{7938C59D-E1DC-4C0F-871A-2C0CDC2677B9}" destId="{FBF72CD8-7F4B-43BC-A2C4-DD9DF7272E18}" srcOrd="0" destOrd="0" presId="urn:microsoft.com/office/officeart/2005/8/layout/hierarchy5"/>
    <dgm:cxn modelId="{EF38E2FA-A22F-440B-97B9-3196FE5DCA20}" srcId="{35828132-24D6-4E8B-8159-362BEEDC9CEB}" destId="{B783E18C-2602-48BA-A831-683DB3893F2F}" srcOrd="0" destOrd="0" parTransId="{B3CB0421-242B-4A01-8C14-F8DCD3C16DD1}" sibTransId="{47A25A4B-FDCF-424A-B15D-FAB993BFDCF9}"/>
    <dgm:cxn modelId="{FF841749-12A2-4750-9423-369A7388FFF9}" type="presParOf" srcId="{D75061AC-2B0B-48D3-9AE4-ADA1FE44E749}" destId="{F8401275-5FB0-40D4-B1DA-5C1DED2FF01E}" srcOrd="0" destOrd="0" presId="urn:microsoft.com/office/officeart/2005/8/layout/hierarchy5"/>
    <dgm:cxn modelId="{F7A24CB5-9376-41E1-949C-6D3C3CC74513}" type="presParOf" srcId="{F8401275-5FB0-40D4-B1DA-5C1DED2FF01E}" destId="{9E013292-EFAA-47DA-87BF-F198705CECEA}" srcOrd="0" destOrd="0" presId="urn:microsoft.com/office/officeart/2005/8/layout/hierarchy5"/>
    <dgm:cxn modelId="{8B6A236A-7E34-44ED-AB5A-DD906684AAAA}" type="presParOf" srcId="{9E013292-EFAA-47DA-87BF-F198705CECEA}" destId="{E6DC7FFD-B035-4C40-A448-0AE6941B59F6}" srcOrd="0" destOrd="0" presId="urn:microsoft.com/office/officeart/2005/8/layout/hierarchy5"/>
    <dgm:cxn modelId="{1CA30399-154F-4924-96AD-2490A8999584}" type="presParOf" srcId="{E6DC7FFD-B035-4C40-A448-0AE6941B59F6}" destId="{0C7B49F5-2510-4BD0-9426-CAEBAC8AF66E}" srcOrd="0" destOrd="0" presId="urn:microsoft.com/office/officeart/2005/8/layout/hierarchy5"/>
    <dgm:cxn modelId="{C327E3A4-1AAD-4C2F-95F1-FA14EB542F30}" type="presParOf" srcId="{E6DC7FFD-B035-4C40-A448-0AE6941B59F6}" destId="{D8C28E1F-E91C-4E47-AB17-FB1531C4089E}" srcOrd="1" destOrd="0" presId="urn:microsoft.com/office/officeart/2005/8/layout/hierarchy5"/>
    <dgm:cxn modelId="{811D4A42-813C-448A-A6F2-D709374F5FD0}" type="presParOf" srcId="{D8C28E1F-E91C-4E47-AB17-FB1531C4089E}" destId="{042E0AD9-775F-48E7-BCB0-83D88C0BEA7C}" srcOrd="0" destOrd="0" presId="urn:microsoft.com/office/officeart/2005/8/layout/hierarchy5"/>
    <dgm:cxn modelId="{FA63C2BC-2EB0-4747-8479-A5EF8B4FA655}" type="presParOf" srcId="{042E0AD9-775F-48E7-BCB0-83D88C0BEA7C}" destId="{4E1F7723-1DB4-4FDE-8F77-954D99BE865E}" srcOrd="0" destOrd="0" presId="urn:microsoft.com/office/officeart/2005/8/layout/hierarchy5"/>
    <dgm:cxn modelId="{5473E253-7705-4960-8994-0618A8707568}" type="presParOf" srcId="{D8C28E1F-E91C-4E47-AB17-FB1531C4089E}" destId="{1E415D4F-0AA5-49AC-8BD7-047A517BEF78}" srcOrd="1" destOrd="0" presId="urn:microsoft.com/office/officeart/2005/8/layout/hierarchy5"/>
    <dgm:cxn modelId="{2579F65A-8B27-42BB-9154-23743717861C}" type="presParOf" srcId="{1E415D4F-0AA5-49AC-8BD7-047A517BEF78}" destId="{543FB67A-CDC3-4134-A456-0573229746F1}" srcOrd="0" destOrd="0" presId="urn:microsoft.com/office/officeart/2005/8/layout/hierarchy5"/>
    <dgm:cxn modelId="{22BB4228-ADC3-46F5-B05C-C6EF2A5CB93B}" type="presParOf" srcId="{1E415D4F-0AA5-49AC-8BD7-047A517BEF78}" destId="{EF5554AD-E732-4711-A2DF-EFDB812939D7}" srcOrd="1" destOrd="0" presId="urn:microsoft.com/office/officeart/2005/8/layout/hierarchy5"/>
    <dgm:cxn modelId="{D661096F-E0F7-4CDD-8630-5A034E2B9069}" type="presParOf" srcId="{EF5554AD-E732-4711-A2DF-EFDB812939D7}" destId="{A5BD3CDF-6B93-4A9D-A1F0-B3F8899130CD}" srcOrd="0" destOrd="0" presId="urn:microsoft.com/office/officeart/2005/8/layout/hierarchy5"/>
    <dgm:cxn modelId="{A6E2ABA7-A37C-4BF0-842F-65E67F813825}" type="presParOf" srcId="{A5BD3CDF-6B93-4A9D-A1F0-B3F8899130CD}" destId="{1E146825-967F-47D5-9E66-12A1874DB1CD}" srcOrd="0" destOrd="0" presId="urn:microsoft.com/office/officeart/2005/8/layout/hierarchy5"/>
    <dgm:cxn modelId="{AA944B73-1AF7-4FDC-866D-658ACC52B60B}" type="presParOf" srcId="{EF5554AD-E732-4711-A2DF-EFDB812939D7}" destId="{43AF4C7F-CBD6-4D0C-A3A0-329E61A4A004}" srcOrd="1" destOrd="0" presId="urn:microsoft.com/office/officeart/2005/8/layout/hierarchy5"/>
    <dgm:cxn modelId="{215B0DA4-3264-44DD-A52D-C2FF48739CDE}" type="presParOf" srcId="{43AF4C7F-CBD6-4D0C-A3A0-329E61A4A004}" destId="{C0599543-A40B-418B-8FC8-DB05A0F9AFFA}" srcOrd="0" destOrd="0" presId="urn:microsoft.com/office/officeart/2005/8/layout/hierarchy5"/>
    <dgm:cxn modelId="{58DBE66A-ADD7-4908-B21D-5BB341685C4C}" type="presParOf" srcId="{43AF4C7F-CBD6-4D0C-A3A0-329E61A4A004}" destId="{1B3FE1BE-88CE-4A05-BC6A-FA2EAD0FAC36}" srcOrd="1" destOrd="0" presId="urn:microsoft.com/office/officeart/2005/8/layout/hierarchy5"/>
    <dgm:cxn modelId="{69C7AE85-D6FA-4A1E-A2DD-698FBE9DFB89}" type="presParOf" srcId="{1B3FE1BE-88CE-4A05-BC6A-FA2EAD0FAC36}" destId="{4C6006D5-A6BB-4507-A440-D649AA21B077}" srcOrd="0" destOrd="0" presId="urn:microsoft.com/office/officeart/2005/8/layout/hierarchy5"/>
    <dgm:cxn modelId="{32193ED5-6A19-4CE8-9CA1-2369FF6C3010}" type="presParOf" srcId="{4C6006D5-A6BB-4507-A440-D649AA21B077}" destId="{F9517245-0932-49EA-A533-E972ED0A878C}" srcOrd="0" destOrd="0" presId="urn:microsoft.com/office/officeart/2005/8/layout/hierarchy5"/>
    <dgm:cxn modelId="{B5ADB0E5-A80D-4939-B748-3BD3489839C6}" type="presParOf" srcId="{1B3FE1BE-88CE-4A05-BC6A-FA2EAD0FAC36}" destId="{0213B259-3368-4F03-9B77-35F83CC48C18}" srcOrd="1" destOrd="0" presId="urn:microsoft.com/office/officeart/2005/8/layout/hierarchy5"/>
    <dgm:cxn modelId="{7D7AEE64-8720-4B30-ADC2-283090701CB2}" type="presParOf" srcId="{0213B259-3368-4F03-9B77-35F83CC48C18}" destId="{04196F1F-6FD2-4C1F-B708-BD8E9C37567C}" srcOrd="0" destOrd="0" presId="urn:microsoft.com/office/officeart/2005/8/layout/hierarchy5"/>
    <dgm:cxn modelId="{EF6C9045-1DD4-411F-AD4C-1F7837D6192A}" type="presParOf" srcId="{0213B259-3368-4F03-9B77-35F83CC48C18}" destId="{FA269E88-9450-419C-9DB6-218B4E30E3D0}" srcOrd="1" destOrd="0" presId="urn:microsoft.com/office/officeart/2005/8/layout/hierarchy5"/>
    <dgm:cxn modelId="{DF89D791-B115-448C-87C2-AA1D2075C83F}" type="presParOf" srcId="{FA269E88-9450-419C-9DB6-218B4E30E3D0}" destId="{1DD16CE7-F04B-4C55-8EEC-12FDA9DF4367}" srcOrd="0" destOrd="0" presId="urn:microsoft.com/office/officeart/2005/8/layout/hierarchy5"/>
    <dgm:cxn modelId="{5A62BF24-E35F-4CD1-AB8F-4CA05187E884}" type="presParOf" srcId="{1DD16CE7-F04B-4C55-8EEC-12FDA9DF4367}" destId="{542CD0F6-6E6F-4F9A-B0C0-C2A7564A040B}" srcOrd="0" destOrd="0" presId="urn:microsoft.com/office/officeart/2005/8/layout/hierarchy5"/>
    <dgm:cxn modelId="{C7AE108C-36B8-4DE3-A8C8-A7AA4FCD21B6}" type="presParOf" srcId="{FA269E88-9450-419C-9DB6-218B4E30E3D0}" destId="{AC5D3DF8-80CF-4CE2-864D-333E6C4F822F}" srcOrd="1" destOrd="0" presId="urn:microsoft.com/office/officeart/2005/8/layout/hierarchy5"/>
    <dgm:cxn modelId="{2D2C0AF0-ABCF-4A67-976D-D41275B902A7}" type="presParOf" srcId="{AC5D3DF8-80CF-4CE2-864D-333E6C4F822F}" destId="{08DFCEC2-C055-41BF-A4DB-1A22F28E75E7}" srcOrd="0" destOrd="0" presId="urn:microsoft.com/office/officeart/2005/8/layout/hierarchy5"/>
    <dgm:cxn modelId="{2268B4BE-FEA2-40CC-844E-2574CFBFEF8A}" type="presParOf" srcId="{AC5D3DF8-80CF-4CE2-864D-333E6C4F822F}" destId="{A3B0384A-B785-414C-976C-801066BEBDED}" srcOrd="1" destOrd="0" presId="urn:microsoft.com/office/officeart/2005/8/layout/hierarchy5"/>
    <dgm:cxn modelId="{A7434805-7C97-489C-8907-3DA0354CEEE6}" type="presParOf" srcId="{FA269E88-9450-419C-9DB6-218B4E30E3D0}" destId="{46CD7D17-3B7F-46DC-B2CC-F981BFE57165}" srcOrd="2" destOrd="0" presId="urn:microsoft.com/office/officeart/2005/8/layout/hierarchy5"/>
    <dgm:cxn modelId="{5B335560-5A2F-49C0-89C6-ECDC7EFE2882}" type="presParOf" srcId="{46CD7D17-3B7F-46DC-B2CC-F981BFE57165}" destId="{BA625EF6-F976-44B4-B6B3-0F0C84ADEF60}" srcOrd="0" destOrd="0" presId="urn:microsoft.com/office/officeart/2005/8/layout/hierarchy5"/>
    <dgm:cxn modelId="{BA66018E-A4B6-4C78-8490-8FEBD8FCF97E}" type="presParOf" srcId="{FA269E88-9450-419C-9DB6-218B4E30E3D0}" destId="{FC31ACA2-7616-40FE-8C1F-A19C6851AD02}" srcOrd="3" destOrd="0" presId="urn:microsoft.com/office/officeart/2005/8/layout/hierarchy5"/>
    <dgm:cxn modelId="{F55B905A-DE99-4088-971D-7430E2546762}" type="presParOf" srcId="{FC31ACA2-7616-40FE-8C1F-A19C6851AD02}" destId="{69A0F1AF-FFBC-4D18-959C-7006CEC0467F}" srcOrd="0" destOrd="0" presId="urn:microsoft.com/office/officeart/2005/8/layout/hierarchy5"/>
    <dgm:cxn modelId="{21EABEB8-6D26-478D-A986-F44C19649AD2}" type="presParOf" srcId="{FC31ACA2-7616-40FE-8C1F-A19C6851AD02}" destId="{E6C869F4-0969-4FF0-BD90-94FCAC4DA778}" srcOrd="1" destOrd="0" presId="urn:microsoft.com/office/officeart/2005/8/layout/hierarchy5"/>
    <dgm:cxn modelId="{B1B3C330-EF90-4D2C-AB08-7E2C6EEA8D02}" type="presParOf" srcId="{E6C869F4-0969-4FF0-BD90-94FCAC4DA778}" destId="{0D693022-3269-46C8-9144-16611ECF54BA}" srcOrd="0" destOrd="0" presId="urn:microsoft.com/office/officeart/2005/8/layout/hierarchy5"/>
    <dgm:cxn modelId="{B8861A68-1B1D-4D09-AFB6-9E4ADBC57FFA}" type="presParOf" srcId="{0D693022-3269-46C8-9144-16611ECF54BA}" destId="{E942EEE7-73E5-40E2-A7B2-07D29A1D8BC8}" srcOrd="0" destOrd="0" presId="urn:microsoft.com/office/officeart/2005/8/layout/hierarchy5"/>
    <dgm:cxn modelId="{BFDA2458-1E4D-4C21-80FE-AB747A8DAE3D}" type="presParOf" srcId="{E6C869F4-0969-4FF0-BD90-94FCAC4DA778}" destId="{CB185087-C24A-4458-B597-471088EEB1D1}" srcOrd="1" destOrd="0" presId="urn:microsoft.com/office/officeart/2005/8/layout/hierarchy5"/>
    <dgm:cxn modelId="{4E20F5B2-79A1-41FF-A79E-9DBABE2B2FC8}" type="presParOf" srcId="{CB185087-C24A-4458-B597-471088EEB1D1}" destId="{3F98AF04-6300-4E32-B8F1-027A3FD13CF7}" srcOrd="0" destOrd="0" presId="urn:microsoft.com/office/officeart/2005/8/layout/hierarchy5"/>
    <dgm:cxn modelId="{3D1264A1-65C1-4DB0-BB1E-92D266F397A3}" type="presParOf" srcId="{CB185087-C24A-4458-B597-471088EEB1D1}" destId="{4BD3C3DE-9F17-4E1E-B116-D9F3EA56B205}" srcOrd="1" destOrd="0" presId="urn:microsoft.com/office/officeart/2005/8/layout/hierarchy5"/>
    <dgm:cxn modelId="{A4B9C186-DF56-4693-BE41-5CEBA55BC3E3}" type="presParOf" srcId="{4BD3C3DE-9F17-4E1E-B116-D9F3EA56B205}" destId="{FBF72CD8-7F4B-43BC-A2C4-DD9DF7272E18}" srcOrd="0" destOrd="0" presId="urn:microsoft.com/office/officeart/2005/8/layout/hierarchy5"/>
    <dgm:cxn modelId="{AA79203C-4134-4ED9-A252-BC7F49882C91}" type="presParOf" srcId="{FBF72CD8-7F4B-43BC-A2C4-DD9DF7272E18}" destId="{64A24D01-5CD5-4C8B-8AE0-BB87039DD89B}" srcOrd="0" destOrd="0" presId="urn:microsoft.com/office/officeart/2005/8/layout/hierarchy5"/>
    <dgm:cxn modelId="{5419BDAD-5580-4CA6-A89F-8ACEBCF93F53}" type="presParOf" srcId="{4BD3C3DE-9F17-4E1E-B116-D9F3EA56B205}" destId="{7484A9DA-CD25-4359-A316-691A849CA2B7}" srcOrd="1" destOrd="0" presId="urn:microsoft.com/office/officeart/2005/8/layout/hierarchy5"/>
    <dgm:cxn modelId="{F8361CFC-2464-4A1F-A2D3-937C52D54026}" type="presParOf" srcId="{7484A9DA-CD25-4359-A316-691A849CA2B7}" destId="{DC1C9FBE-3E83-4782-9947-27B08E4F6FEC}" srcOrd="0" destOrd="0" presId="urn:microsoft.com/office/officeart/2005/8/layout/hierarchy5"/>
    <dgm:cxn modelId="{ED5C5E2D-7A1A-4D38-B890-A84F481367FB}" type="presParOf" srcId="{7484A9DA-CD25-4359-A316-691A849CA2B7}" destId="{4DB832AC-3EA5-42BF-8AE1-47996F525C3A}" srcOrd="1" destOrd="0" presId="urn:microsoft.com/office/officeart/2005/8/layout/hierarchy5"/>
    <dgm:cxn modelId="{62D962A0-D172-4B7C-9BF4-D378966E9F6F}" type="presParOf" srcId="{1B3FE1BE-88CE-4A05-BC6A-FA2EAD0FAC36}" destId="{FCB9286B-EEF3-4619-9E03-12974FFD6C78}" srcOrd="2" destOrd="0" presId="urn:microsoft.com/office/officeart/2005/8/layout/hierarchy5"/>
    <dgm:cxn modelId="{87C51484-CCA2-4650-ADCC-3A5819BA63EC}" type="presParOf" srcId="{FCB9286B-EEF3-4619-9E03-12974FFD6C78}" destId="{493328B1-4294-4C6C-A8B8-2686D1FCBD37}" srcOrd="0" destOrd="0" presId="urn:microsoft.com/office/officeart/2005/8/layout/hierarchy5"/>
    <dgm:cxn modelId="{C852C1D3-7192-4055-8D42-7CA0C4C36D04}" type="presParOf" srcId="{1B3FE1BE-88CE-4A05-BC6A-FA2EAD0FAC36}" destId="{5FE3E323-D3D1-4805-85C3-3211E7F943C9}" srcOrd="3" destOrd="0" presId="urn:microsoft.com/office/officeart/2005/8/layout/hierarchy5"/>
    <dgm:cxn modelId="{C972BABA-5A77-492B-9276-46EF1168A000}" type="presParOf" srcId="{5FE3E323-D3D1-4805-85C3-3211E7F943C9}" destId="{83A30983-798E-4CD9-BF3A-1E1E13FDDD5F}" srcOrd="0" destOrd="0" presId="urn:microsoft.com/office/officeart/2005/8/layout/hierarchy5"/>
    <dgm:cxn modelId="{87754C59-FE83-42CE-ACC0-9BBB59FB62A7}" type="presParOf" srcId="{5FE3E323-D3D1-4805-85C3-3211E7F943C9}" destId="{2BEC1F97-11B2-4468-83F9-B24B178CBE46}" srcOrd="1" destOrd="0" presId="urn:microsoft.com/office/officeart/2005/8/layout/hierarchy5"/>
    <dgm:cxn modelId="{D3DD2452-0724-4AED-B39B-781BF6196DE1}" type="presParOf" srcId="{2BEC1F97-11B2-4468-83F9-B24B178CBE46}" destId="{042BDEAE-C1A5-4FF5-83F6-463A7AD9C0C5}" srcOrd="0" destOrd="0" presId="urn:microsoft.com/office/officeart/2005/8/layout/hierarchy5"/>
    <dgm:cxn modelId="{6063BCF1-E3E7-4F2C-A377-06CFE6B3ACE9}" type="presParOf" srcId="{042BDEAE-C1A5-4FF5-83F6-463A7AD9C0C5}" destId="{36B7CF47-EB06-4ACC-958F-D907872B005E}" srcOrd="0" destOrd="0" presId="urn:microsoft.com/office/officeart/2005/8/layout/hierarchy5"/>
    <dgm:cxn modelId="{698DC94E-762A-4409-8601-BB9D1666DAB8}" type="presParOf" srcId="{2BEC1F97-11B2-4468-83F9-B24B178CBE46}" destId="{9583BE92-11C9-4EB6-B686-B48C2DFE4B91}" srcOrd="1" destOrd="0" presId="urn:microsoft.com/office/officeart/2005/8/layout/hierarchy5"/>
    <dgm:cxn modelId="{ADEAAF8B-242F-41E6-A586-1D4EF00312FA}" type="presParOf" srcId="{9583BE92-11C9-4EB6-B686-B48C2DFE4B91}" destId="{4E191F73-F7A6-44C1-BFDC-DB0ED889C05C}" srcOrd="0" destOrd="0" presId="urn:microsoft.com/office/officeart/2005/8/layout/hierarchy5"/>
    <dgm:cxn modelId="{D73C812A-EA4A-422E-9C0F-E079930F5A96}" type="presParOf" srcId="{9583BE92-11C9-4EB6-B686-B48C2DFE4B91}" destId="{8075DCE2-56DD-4ADB-A97B-8D5ADAEFAA7B}" srcOrd="1" destOrd="0" presId="urn:microsoft.com/office/officeart/2005/8/layout/hierarchy5"/>
    <dgm:cxn modelId="{C70DC738-AB2F-47D5-8059-E2CB8B5BEF67}" type="presParOf" srcId="{EF5554AD-E732-4711-A2DF-EFDB812939D7}" destId="{B04B3BF4-1462-4D90-B5B0-7EB670204638}" srcOrd="2" destOrd="0" presId="urn:microsoft.com/office/officeart/2005/8/layout/hierarchy5"/>
    <dgm:cxn modelId="{354E09D9-608B-4401-824E-00A558839327}" type="presParOf" srcId="{B04B3BF4-1462-4D90-B5B0-7EB670204638}" destId="{8D205734-98F4-46FF-8452-65F5DE37C1DF}" srcOrd="0" destOrd="0" presId="urn:microsoft.com/office/officeart/2005/8/layout/hierarchy5"/>
    <dgm:cxn modelId="{3E2E72F6-1E2D-4C47-A4C9-6F1EC5D3C52B}" type="presParOf" srcId="{EF5554AD-E732-4711-A2DF-EFDB812939D7}" destId="{99BD951E-45F7-4838-9CE3-215B494B6534}" srcOrd="3" destOrd="0" presId="urn:microsoft.com/office/officeart/2005/8/layout/hierarchy5"/>
    <dgm:cxn modelId="{ADF69C71-7540-4469-BF43-864A78BC625D}" type="presParOf" srcId="{99BD951E-45F7-4838-9CE3-215B494B6534}" destId="{A17BF3D9-7E80-4901-9CD7-A7891B70E809}" srcOrd="0" destOrd="0" presId="urn:microsoft.com/office/officeart/2005/8/layout/hierarchy5"/>
    <dgm:cxn modelId="{F92DF3F5-E4C2-4F1C-9E31-CEC0F67FBBF4}" type="presParOf" srcId="{99BD951E-45F7-4838-9CE3-215B494B6534}" destId="{7C145A6D-80EF-47CF-8F28-AC78E4B7E3D7}" srcOrd="1" destOrd="0" presId="urn:microsoft.com/office/officeart/2005/8/layout/hierarchy5"/>
    <dgm:cxn modelId="{BAE748AF-7E20-4EA2-B57A-2300CED7A129}" type="presParOf" srcId="{EF5554AD-E732-4711-A2DF-EFDB812939D7}" destId="{B859C257-D1E8-4DF1-BB35-C7ED4353EA14}" srcOrd="4" destOrd="0" presId="urn:microsoft.com/office/officeart/2005/8/layout/hierarchy5"/>
    <dgm:cxn modelId="{A35DE3A0-2669-4AAC-8019-1AD1D968CAA1}" type="presParOf" srcId="{B859C257-D1E8-4DF1-BB35-C7ED4353EA14}" destId="{544578E4-5938-41AC-A2B2-22753019E029}" srcOrd="0" destOrd="0" presId="urn:microsoft.com/office/officeart/2005/8/layout/hierarchy5"/>
    <dgm:cxn modelId="{F26856D4-C848-41E4-AA40-0501294C3DB6}" type="presParOf" srcId="{EF5554AD-E732-4711-A2DF-EFDB812939D7}" destId="{124AC500-C6AD-4BEB-85B2-5C1DC0FA8CC9}" srcOrd="5" destOrd="0" presId="urn:microsoft.com/office/officeart/2005/8/layout/hierarchy5"/>
    <dgm:cxn modelId="{13205DB6-8F56-4056-AF56-F03E83A66E8B}" type="presParOf" srcId="{124AC500-C6AD-4BEB-85B2-5C1DC0FA8CC9}" destId="{95266346-CD9D-44B3-A9EC-09DA9CCE924A}" srcOrd="0" destOrd="0" presId="urn:microsoft.com/office/officeart/2005/8/layout/hierarchy5"/>
    <dgm:cxn modelId="{B72F5452-2E77-48EF-BE11-FE8BAA9659EB}" type="presParOf" srcId="{124AC500-C6AD-4BEB-85B2-5C1DC0FA8CC9}" destId="{9DF015E4-B6CA-4DA9-B402-B69E264F1D81}" srcOrd="1" destOrd="0" presId="urn:microsoft.com/office/officeart/2005/8/layout/hierarchy5"/>
    <dgm:cxn modelId="{BDDA0ADC-D71C-4AA3-85FF-C9F0E8D3BDB9}" type="presParOf" srcId="{D8C28E1F-E91C-4E47-AB17-FB1531C4089E}" destId="{8C391932-414B-4229-BEAB-58A45EC1EBFD}" srcOrd="2" destOrd="0" presId="urn:microsoft.com/office/officeart/2005/8/layout/hierarchy5"/>
    <dgm:cxn modelId="{1B924EE7-413C-4EC4-9047-95A0762F5011}" type="presParOf" srcId="{8C391932-414B-4229-BEAB-58A45EC1EBFD}" destId="{333786B6-C95A-4AA3-B55F-07B8E3B97770}" srcOrd="0" destOrd="0" presId="urn:microsoft.com/office/officeart/2005/8/layout/hierarchy5"/>
    <dgm:cxn modelId="{5BBF2D2A-078D-49DC-8A10-698AC251A7ED}" type="presParOf" srcId="{D8C28E1F-E91C-4E47-AB17-FB1531C4089E}" destId="{F82CDB9E-4806-490A-ABC0-D21E8DCB56B1}" srcOrd="3" destOrd="0" presId="urn:microsoft.com/office/officeart/2005/8/layout/hierarchy5"/>
    <dgm:cxn modelId="{98A7C4D0-7442-4276-B22D-DC2CA17B8D82}" type="presParOf" srcId="{F82CDB9E-4806-490A-ABC0-D21E8DCB56B1}" destId="{5C2481FD-9EFA-44C2-B4CC-3AC75FFBC8BF}" srcOrd="0" destOrd="0" presId="urn:microsoft.com/office/officeart/2005/8/layout/hierarchy5"/>
    <dgm:cxn modelId="{715F9B0B-14D2-4CBC-8F09-CFDB80063F0F}" type="presParOf" srcId="{F82CDB9E-4806-490A-ABC0-D21E8DCB56B1}" destId="{A56E71BF-4A23-4C47-BF42-811E7934776E}" srcOrd="1" destOrd="0" presId="urn:microsoft.com/office/officeart/2005/8/layout/hierarchy5"/>
    <dgm:cxn modelId="{8FA72055-6A19-4757-B076-37220DDC5CBF}" type="presParOf" srcId="{D75061AC-2B0B-48D3-9AE4-ADA1FE44E749}" destId="{40F39A72-041A-4E02-8573-30DB142D660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702C-68F8-444E-B80E-D98D6DC80C16}">
      <dsp:nvSpPr>
        <dsp:cNvPr id="0" name=""/>
        <dsp:cNvSpPr/>
      </dsp:nvSpPr>
      <dsp:spPr>
        <a:xfrm>
          <a:off x="15022" y="3072141"/>
          <a:ext cx="1347145" cy="147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4479" y="3111598"/>
        <a:ext cx="1268231" cy="1398951"/>
      </dsp:txXfrm>
    </dsp:sp>
    <dsp:sp modelId="{A0373647-8495-4AD7-9232-CCECAE989C18}">
      <dsp:nvSpPr>
        <dsp:cNvPr id="0" name=""/>
        <dsp:cNvSpPr/>
      </dsp:nvSpPr>
      <dsp:spPr>
        <a:xfrm rot="18209244">
          <a:off x="1266170" y="3622824"/>
          <a:ext cx="428324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28324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69624" y="3621753"/>
        <a:ext cx="21416" cy="21416"/>
      </dsp:txXfrm>
    </dsp:sp>
    <dsp:sp modelId="{AE8F7343-D9EA-4FDB-8716-0D5BDCE3D032}">
      <dsp:nvSpPr>
        <dsp:cNvPr id="0" name=""/>
        <dsp:cNvSpPr/>
      </dsp:nvSpPr>
      <dsp:spPr>
        <a:xfrm>
          <a:off x="1598497" y="2941835"/>
          <a:ext cx="1347145" cy="10240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28490" y="2971828"/>
        <a:ext cx="1287159" cy="964039"/>
      </dsp:txXfrm>
    </dsp:sp>
    <dsp:sp modelId="{1858F3F4-C123-4A53-967B-FE5BF7782A5E}">
      <dsp:nvSpPr>
        <dsp:cNvPr id="0" name=""/>
        <dsp:cNvSpPr/>
      </dsp:nvSpPr>
      <dsp:spPr>
        <a:xfrm rot="2309229">
          <a:off x="2895420" y="3588078"/>
          <a:ext cx="462341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62341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15032" y="3586156"/>
        <a:ext cx="23117" cy="23117"/>
      </dsp:txXfrm>
    </dsp:sp>
    <dsp:sp modelId="{732BC4D0-8891-4A3E-8D6D-EF424F42FC82}">
      <dsp:nvSpPr>
        <dsp:cNvPr id="0" name=""/>
        <dsp:cNvSpPr/>
      </dsp:nvSpPr>
      <dsp:spPr>
        <a:xfrm>
          <a:off x="3307539" y="3404795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7267" y="3424523"/>
        <a:ext cx="1307689" cy="634116"/>
      </dsp:txXfrm>
    </dsp:sp>
    <dsp:sp modelId="{ECF396D5-4EE2-4530-9DB5-64486FFC7106}">
      <dsp:nvSpPr>
        <dsp:cNvPr id="0" name=""/>
        <dsp:cNvSpPr/>
      </dsp:nvSpPr>
      <dsp:spPr>
        <a:xfrm rot="17294710">
          <a:off x="4243859" y="3163941"/>
          <a:ext cx="119614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19614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12027" y="3143674"/>
        <a:ext cx="59807" cy="59807"/>
      </dsp:txXfrm>
    </dsp:sp>
    <dsp:sp modelId="{77403EC1-8879-4879-957E-C6EABCFA5DA0}">
      <dsp:nvSpPr>
        <dsp:cNvPr id="0" name=""/>
        <dsp:cNvSpPr/>
      </dsp:nvSpPr>
      <dsp:spPr>
        <a:xfrm>
          <a:off x="5029177" y="2139007"/>
          <a:ext cx="1347145" cy="9331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6508" y="2166338"/>
        <a:ext cx="1292483" cy="878471"/>
      </dsp:txXfrm>
    </dsp:sp>
    <dsp:sp modelId="{AD360AC5-34E4-4AB2-A09B-1029900D6680}">
      <dsp:nvSpPr>
        <dsp:cNvPr id="0" name=""/>
        <dsp:cNvSpPr/>
      </dsp:nvSpPr>
      <dsp:spPr>
        <a:xfrm rot="4650312">
          <a:off x="5896007" y="3194343"/>
          <a:ext cx="122584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22584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78282" y="3173333"/>
        <a:ext cx="61292" cy="61292"/>
      </dsp:txXfrm>
    </dsp:sp>
    <dsp:sp modelId="{7A69C8F5-5B20-4243-82A0-432C2B1DD3A2}">
      <dsp:nvSpPr>
        <dsp:cNvPr id="0" name=""/>
        <dsp:cNvSpPr/>
      </dsp:nvSpPr>
      <dsp:spPr>
        <a:xfrm>
          <a:off x="6641535" y="3068935"/>
          <a:ext cx="1347145" cy="1466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and Code Available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80992" y="3108392"/>
        <a:ext cx="1268231" cy="1387985"/>
      </dsp:txXfrm>
    </dsp:sp>
    <dsp:sp modelId="{A2965524-5BE6-4805-A284-EBDF70C80049}">
      <dsp:nvSpPr>
        <dsp:cNvPr id="0" name=""/>
        <dsp:cNvSpPr/>
      </dsp:nvSpPr>
      <dsp:spPr>
        <a:xfrm rot="43610">
          <a:off x="7988670" y="3794250"/>
          <a:ext cx="236820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36820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8101160" y="3797966"/>
        <a:ext cx="11841" cy="11841"/>
      </dsp:txXfrm>
    </dsp:sp>
    <dsp:sp modelId="{D6DCFFF0-C6DD-41F7-B3B4-9FD4BB929B39}">
      <dsp:nvSpPr>
        <dsp:cNvPr id="0" name=""/>
        <dsp:cNvSpPr/>
      </dsp:nvSpPr>
      <dsp:spPr>
        <a:xfrm>
          <a:off x="8225481" y="3468602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8245209" y="3488330"/>
        <a:ext cx="1307689" cy="634116"/>
      </dsp:txXfrm>
    </dsp:sp>
    <dsp:sp modelId="{0CF40186-A589-4771-8A76-9570FCF1EF43}">
      <dsp:nvSpPr>
        <dsp:cNvPr id="0" name=""/>
        <dsp:cNvSpPr/>
      </dsp:nvSpPr>
      <dsp:spPr>
        <a:xfrm rot="21572699">
          <a:off x="9572623" y="3794856"/>
          <a:ext cx="22561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2561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679789" y="3798853"/>
        <a:ext cx="11280" cy="11280"/>
      </dsp:txXfrm>
    </dsp:sp>
    <dsp:sp modelId="{064C1D77-3277-489D-9811-9D89200A3D1D}">
      <dsp:nvSpPr>
        <dsp:cNvPr id="0" name=""/>
        <dsp:cNvSpPr/>
      </dsp:nvSpPr>
      <dsp:spPr>
        <a:xfrm>
          <a:off x="9798233" y="3466811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20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817961" y="3486539"/>
        <a:ext cx="1307689" cy="634116"/>
      </dsp:txXfrm>
    </dsp:sp>
    <dsp:sp modelId="{3A85B887-1D18-4D6D-8AE5-841271FDB0C0}">
      <dsp:nvSpPr>
        <dsp:cNvPr id="0" name=""/>
        <dsp:cNvSpPr/>
      </dsp:nvSpPr>
      <dsp:spPr>
        <a:xfrm rot="4347473">
          <a:off x="4220689" y="4324296"/>
          <a:ext cx="124248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24248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10869" y="4302871"/>
        <a:ext cx="62124" cy="62124"/>
      </dsp:txXfrm>
    </dsp:sp>
    <dsp:sp modelId="{436EDD92-DA6A-4B27-B901-189C516DE422}">
      <dsp:nvSpPr>
        <dsp:cNvPr id="0" name=""/>
        <dsp:cNvSpPr/>
      </dsp:nvSpPr>
      <dsp:spPr>
        <a:xfrm>
          <a:off x="5029177" y="4432165"/>
          <a:ext cx="1347145" cy="9882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8122" y="4461110"/>
        <a:ext cx="1289255" cy="930348"/>
      </dsp:txXfrm>
    </dsp:sp>
    <dsp:sp modelId="{6916750A-C3C3-4973-BA63-D0DC2D57C12A}">
      <dsp:nvSpPr>
        <dsp:cNvPr id="0" name=""/>
        <dsp:cNvSpPr/>
      </dsp:nvSpPr>
      <dsp:spPr>
        <a:xfrm rot="11841">
          <a:off x="4654683" y="3732590"/>
          <a:ext cx="374495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374495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32568" y="3732864"/>
        <a:ext cx="18724" cy="18724"/>
      </dsp:txXfrm>
    </dsp:sp>
    <dsp:sp modelId="{A7BD74AC-B185-4330-ACE4-F5A53E4B3F1C}">
      <dsp:nvSpPr>
        <dsp:cNvPr id="0" name=""/>
        <dsp:cNvSpPr/>
      </dsp:nvSpPr>
      <dsp:spPr>
        <a:xfrm>
          <a:off x="5029177" y="3282457"/>
          <a:ext cx="1347145" cy="92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6147" y="3309427"/>
        <a:ext cx="1293205" cy="866887"/>
      </dsp:txXfrm>
    </dsp:sp>
    <dsp:sp modelId="{47516D7C-106F-4664-A550-6DAB42875566}">
      <dsp:nvSpPr>
        <dsp:cNvPr id="0" name=""/>
        <dsp:cNvSpPr/>
      </dsp:nvSpPr>
      <dsp:spPr>
        <a:xfrm rot="17960798">
          <a:off x="2760363" y="3127482"/>
          <a:ext cx="726717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726717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05553" y="3118951"/>
        <a:ext cx="36335" cy="36335"/>
      </dsp:txXfrm>
    </dsp:sp>
    <dsp:sp modelId="{DD6DBAF4-F6AE-4D06-88B8-13D9764C7A2C}">
      <dsp:nvSpPr>
        <dsp:cNvPr id="0" name=""/>
        <dsp:cNvSpPr/>
      </dsp:nvSpPr>
      <dsp:spPr>
        <a:xfrm>
          <a:off x="3301800" y="2483604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1528" y="2503332"/>
        <a:ext cx="1307689" cy="634116"/>
      </dsp:txXfrm>
    </dsp:sp>
    <dsp:sp modelId="{0FC40186-3AED-40D2-A110-151930D38A23}">
      <dsp:nvSpPr>
        <dsp:cNvPr id="0" name=""/>
        <dsp:cNvSpPr/>
      </dsp:nvSpPr>
      <dsp:spPr>
        <a:xfrm rot="4481230">
          <a:off x="2418512" y="4135078"/>
          <a:ext cx="143259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43259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098993" y="4108900"/>
        <a:ext cx="71629" cy="71629"/>
      </dsp:txXfrm>
    </dsp:sp>
    <dsp:sp modelId="{72E97099-95D0-43A9-A70F-C3FFA1BDAD4B}">
      <dsp:nvSpPr>
        <dsp:cNvPr id="0" name=""/>
        <dsp:cNvSpPr/>
      </dsp:nvSpPr>
      <dsp:spPr>
        <a:xfrm>
          <a:off x="3323974" y="4316704"/>
          <a:ext cx="1347145" cy="10377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54369" y="4347099"/>
        <a:ext cx="1286355" cy="976963"/>
      </dsp:txXfrm>
    </dsp:sp>
    <dsp:sp modelId="{E14AF764-9B7C-4BE2-AC19-68A0E91B0E5E}">
      <dsp:nvSpPr>
        <dsp:cNvPr id="0" name=""/>
        <dsp:cNvSpPr/>
      </dsp:nvSpPr>
      <dsp:spPr>
        <a:xfrm rot="4507339">
          <a:off x="1011044" y="4258020"/>
          <a:ext cx="944840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944840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59843" y="4244036"/>
        <a:ext cx="47242" cy="47242"/>
      </dsp:txXfrm>
    </dsp:sp>
    <dsp:sp modelId="{08CC485B-8473-4547-A6DE-FFFA16734FA0}">
      <dsp:nvSpPr>
        <dsp:cNvPr id="0" name=""/>
        <dsp:cNvSpPr/>
      </dsp:nvSpPr>
      <dsp:spPr>
        <a:xfrm>
          <a:off x="1604761" y="4196647"/>
          <a:ext cx="1347145" cy="10551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35666" y="4227552"/>
        <a:ext cx="1285335" cy="993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B49F5-2510-4BD0-9426-CAEBAC8AF66E}">
      <dsp:nvSpPr>
        <dsp:cNvPr id="0" name=""/>
        <dsp:cNvSpPr/>
      </dsp:nvSpPr>
      <dsp:spPr>
        <a:xfrm>
          <a:off x="22" y="3733477"/>
          <a:ext cx="1348462" cy="1177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4505" y="3767960"/>
        <a:ext cx="1279496" cy="1108382"/>
      </dsp:txXfrm>
    </dsp:sp>
    <dsp:sp modelId="{042E0AD9-775F-48E7-BCB0-83D88C0BEA7C}">
      <dsp:nvSpPr>
        <dsp:cNvPr id="0" name=""/>
        <dsp:cNvSpPr/>
      </dsp:nvSpPr>
      <dsp:spPr>
        <a:xfrm rot="18655687">
          <a:off x="1206503" y="4001473"/>
          <a:ext cx="823347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823347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597593" y="3990535"/>
        <a:ext cx="41167" cy="41167"/>
      </dsp:txXfrm>
    </dsp:sp>
    <dsp:sp modelId="{543FB67A-CDC3-4134-A456-0573229746F1}">
      <dsp:nvSpPr>
        <dsp:cNvPr id="0" name=""/>
        <dsp:cNvSpPr/>
      </dsp:nvSpPr>
      <dsp:spPr>
        <a:xfrm>
          <a:off x="1887869" y="3128588"/>
          <a:ext cx="1348462" cy="11429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921346" y="3162065"/>
        <a:ext cx="1281508" cy="1076042"/>
      </dsp:txXfrm>
    </dsp:sp>
    <dsp:sp modelId="{A5BD3CDF-6B93-4A9D-A1F0-B3F8899130CD}">
      <dsp:nvSpPr>
        <dsp:cNvPr id="0" name=""/>
        <dsp:cNvSpPr/>
      </dsp:nvSpPr>
      <dsp:spPr>
        <a:xfrm rot="17653902">
          <a:off x="2848923" y="3091234"/>
          <a:ext cx="1314202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1314202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73169" y="3068025"/>
        <a:ext cx="65710" cy="65710"/>
      </dsp:txXfrm>
    </dsp:sp>
    <dsp:sp modelId="{C0599543-A40B-418B-8FC8-DB05A0F9AFFA}">
      <dsp:nvSpPr>
        <dsp:cNvPr id="0" name=""/>
        <dsp:cNvSpPr/>
      </dsp:nvSpPr>
      <dsp:spPr>
        <a:xfrm>
          <a:off x="3775716" y="1953036"/>
          <a:ext cx="1348462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1985174"/>
        <a:ext cx="1284186" cy="1033001"/>
      </dsp:txXfrm>
    </dsp:sp>
    <dsp:sp modelId="{4C6006D5-A6BB-4507-A440-D649AA21B077}">
      <dsp:nvSpPr>
        <dsp:cNvPr id="0" name=""/>
        <dsp:cNvSpPr/>
      </dsp:nvSpPr>
      <dsp:spPr>
        <a:xfrm rot="18318320">
          <a:off x="4927221" y="2111203"/>
          <a:ext cx="933298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933298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370538" y="2097517"/>
        <a:ext cx="46664" cy="46664"/>
      </dsp:txXfrm>
    </dsp:sp>
    <dsp:sp modelId="{04196F1F-6FD2-4C1F-B708-BD8E9C37567C}">
      <dsp:nvSpPr>
        <dsp:cNvPr id="0" name=""/>
        <dsp:cNvSpPr/>
      </dsp:nvSpPr>
      <dsp:spPr>
        <a:xfrm>
          <a:off x="5663563" y="12828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690345" y="1309607"/>
        <a:ext cx="1294898" cy="860834"/>
      </dsp:txXfrm>
    </dsp:sp>
    <dsp:sp modelId="{1DD16CE7-F04B-4C55-8EEC-12FDA9DF4367}">
      <dsp:nvSpPr>
        <dsp:cNvPr id="0" name=""/>
        <dsp:cNvSpPr/>
      </dsp:nvSpPr>
      <dsp:spPr>
        <a:xfrm rot="19003769">
          <a:off x="6911325" y="1476495"/>
          <a:ext cx="740785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740785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3198" y="1467621"/>
        <a:ext cx="37039" cy="37039"/>
      </dsp:txXfrm>
    </dsp:sp>
    <dsp:sp modelId="{08DFCEC2-C055-41BF-A4DB-1A22F28E75E7}">
      <dsp:nvSpPr>
        <dsp:cNvPr id="0" name=""/>
        <dsp:cNvSpPr/>
      </dsp:nvSpPr>
      <dsp:spPr>
        <a:xfrm>
          <a:off x="7551410" y="775058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Languages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801840"/>
        <a:ext cx="1294898" cy="860834"/>
      </dsp:txXfrm>
    </dsp:sp>
    <dsp:sp modelId="{46CD7D17-3B7F-46DC-B2CC-F981BFE57165}">
      <dsp:nvSpPr>
        <dsp:cNvPr id="0" name=""/>
        <dsp:cNvSpPr/>
      </dsp:nvSpPr>
      <dsp:spPr>
        <a:xfrm rot="2596231">
          <a:off x="6911325" y="1984261"/>
          <a:ext cx="740785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740785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3198" y="1975388"/>
        <a:ext cx="37039" cy="37039"/>
      </dsp:txXfrm>
    </dsp:sp>
    <dsp:sp modelId="{69A0F1AF-FFBC-4D18-959C-7006CEC0467F}">
      <dsp:nvSpPr>
        <dsp:cNvPr id="0" name=""/>
        <dsp:cNvSpPr/>
      </dsp:nvSpPr>
      <dsp:spPr>
        <a:xfrm>
          <a:off x="7551410" y="1790591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R, SPSS, or JASP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1817373"/>
        <a:ext cx="1294898" cy="860834"/>
      </dsp:txXfrm>
    </dsp:sp>
    <dsp:sp modelId="{0D693022-3269-46C8-9144-16611ECF54BA}">
      <dsp:nvSpPr>
        <dsp:cNvPr id="0" name=""/>
        <dsp:cNvSpPr/>
      </dsp:nvSpPr>
      <dsp:spPr>
        <a:xfrm>
          <a:off x="8899872" y="2238145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156080" y="2234306"/>
        <a:ext cx="26969" cy="26969"/>
      </dsp:txXfrm>
    </dsp:sp>
    <dsp:sp modelId="{3F98AF04-6300-4E32-B8F1-027A3FD13CF7}">
      <dsp:nvSpPr>
        <dsp:cNvPr id="0" name=""/>
        <dsp:cNvSpPr/>
      </dsp:nvSpPr>
      <dsp:spPr>
        <a:xfrm>
          <a:off x="9439257" y="1910675"/>
          <a:ext cx="1348462" cy="674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459005" y="1930423"/>
        <a:ext cx="1308966" cy="634735"/>
      </dsp:txXfrm>
    </dsp:sp>
    <dsp:sp modelId="{FBF72CD8-7F4B-43BC-A2C4-DD9DF7272E18}">
      <dsp:nvSpPr>
        <dsp:cNvPr id="0" name=""/>
        <dsp:cNvSpPr/>
      </dsp:nvSpPr>
      <dsp:spPr>
        <a:xfrm>
          <a:off x="10787719" y="2238145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1043926" y="2234306"/>
        <a:ext cx="26969" cy="26969"/>
      </dsp:txXfrm>
    </dsp:sp>
    <dsp:sp modelId="{DC1C9FBE-3E83-4782-9947-27B08E4F6FEC}">
      <dsp:nvSpPr>
        <dsp:cNvPr id="0" name=""/>
        <dsp:cNvSpPr/>
      </dsp:nvSpPr>
      <dsp:spPr>
        <a:xfrm>
          <a:off x="11327103" y="1910675"/>
          <a:ext cx="1348462" cy="674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1346851" y="1930423"/>
        <a:ext cx="1308966" cy="634735"/>
      </dsp:txXfrm>
    </dsp:sp>
    <dsp:sp modelId="{FCB9286B-EEF3-4619-9E03-12974FFD6C78}">
      <dsp:nvSpPr>
        <dsp:cNvPr id="0" name=""/>
        <dsp:cNvSpPr/>
      </dsp:nvSpPr>
      <dsp:spPr>
        <a:xfrm rot="3281680">
          <a:off x="4927221" y="2872853"/>
          <a:ext cx="933298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933298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370538" y="2859167"/>
        <a:ext cx="46664" cy="46664"/>
      </dsp:txXfrm>
    </dsp:sp>
    <dsp:sp modelId="{83A30983-798E-4CD9-BF3A-1E1E13FDDD5F}">
      <dsp:nvSpPr>
        <dsp:cNvPr id="0" name=""/>
        <dsp:cNvSpPr/>
      </dsp:nvSpPr>
      <dsp:spPr>
        <a:xfrm>
          <a:off x="5663563" y="28061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43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690345" y="2832907"/>
        <a:ext cx="1294898" cy="860834"/>
      </dsp:txXfrm>
    </dsp:sp>
    <dsp:sp modelId="{042BDEAE-C1A5-4FF5-83F6-463A7AD9C0C5}">
      <dsp:nvSpPr>
        <dsp:cNvPr id="0" name=""/>
        <dsp:cNvSpPr/>
      </dsp:nvSpPr>
      <dsp:spPr>
        <a:xfrm>
          <a:off x="7012025" y="3253678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8233" y="3249840"/>
        <a:ext cx="26969" cy="26969"/>
      </dsp:txXfrm>
    </dsp:sp>
    <dsp:sp modelId="{4E191F73-F7A6-44C1-BFDC-DB0ED889C05C}">
      <dsp:nvSpPr>
        <dsp:cNvPr id="0" name=""/>
        <dsp:cNvSpPr/>
      </dsp:nvSpPr>
      <dsp:spPr>
        <a:xfrm>
          <a:off x="7551410" y="28061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2832907"/>
        <a:ext cx="1294898" cy="860834"/>
      </dsp:txXfrm>
    </dsp:sp>
    <dsp:sp modelId="{B04B3BF4-1462-4D90-B5B0-7EB670204638}">
      <dsp:nvSpPr>
        <dsp:cNvPr id="0" name=""/>
        <dsp:cNvSpPr/>
      </dsp:nvSpPr>
      <dsp:spPr>
        <a:xfrm>
          <a:off x="3236331" y="3690440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92539" y="3686602"/>
        <a:ext cx="26969" cy="26969"/>
      </dsp:txXfrm>
    </dsp:sp>
    <dsp:sp modelId="{A17BF3D9-7E80-4901-9CD7-A7891B70E809}">
      <dsp:nvSpPr>
        <dsp:cNvPr id="0" name=""/>
        <dsp:cNvSpPr/>
      </dsp:nvSpPr>
      <dsp:spPr>
        <a:xfrm>
          <a:off x="3775716" y="3151447"/>
          <a:ext cx="1348462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3183585"/>
        <a:ext cx="1284186" cy="1033001"/>
      </dsp:txXfrm>
    </dsp:sp>
    <dsp:sp modelId="{B859C257-D1E8-4DF1-BB35-C7ED4353EA14}">
      <dsp:nvSpPr>
        <dsp:cNvPr id="0" name=""/>
        <dsp:cNvSpPr/>
      </dsp:nvSpPr>
      <dsp:spPr>
        <a:xfrm rot="3946098">
          <a:off x="2848923" y="4289646"/>
          <a:ext cx="1314202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1314202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73169" y="4266437"/>
        <a:ext cx="65710" cy="65710"/>
      </dsp:txXfrm>
    </dsp:sp>
    <dsp:sp modelId="{95266346-CD9D-44B3-A9EC-09DA9CCE924A}">
      <dsp:nvSpPr>
        <dsp:cNvPr id="0" name=""/>
        <dsp:cNvSpPr/>
      </dsp:nvSpPr>
      <dsp:spPr>
        <a:xfrm>
          <a:off x="3775716" y="4349859"/>
          <a:ext cx="1371601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4381997"/>
        <a:ext cx="1307325" cy="1033001"/>
      </dsp:txXfrm>
    </dsp:sp>
    <dsp:sp modelId="{8C391932-414B-4229-BEAB-58A45EC1EBFD}">
      <dsp:nvSpPr>
        <dsp:cNvPr id="0" name=""/>
        <dsp:cNvSpPr/>
      </dsp:nvSpPr>
      <dsp:spPr>
        <a:xfrm rot="2944313">
          <a:off x="1206503" y="4623539"/>
          <a:ext cx="823347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823347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597593" y="4612601"/>
        <a:ext cx="41167" cy="41167"/>
      </dsp:txXfrm>
    </dsp:sp>
    <dsp:sp modelId="{5C2481FD-9EFA-44C2-B4CC-3AC75FFBC8BF}">
      <dsp:nvSpPr>
        <dsp:cNvPr id="0" name=""/>
        <dsp:cNvSpPr/>
      </dsp:nvSpPr>
      <dsp:spPr>
        <a:xfrm>
          <a:off x="1887869" y="4372719"/>
          <a:ext cx="1348462" cy="11429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921346" y="4406196"/>
        <a:ext cx="1281508" cy="1076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83" y="1122363"/>
            <a:ext cx="10071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83" y="3602038"/>
            <a:ext cx="10071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17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4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9887" y="365125"/>
            <a:ext cx="289555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221" y="365125"/>
            <a:ext cx="8518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7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4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26" y="1709739"/>
            <a:ext cx="1158222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226" y="4589464"/>
            <a:ext cx="1158222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0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220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261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25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365126"/>
            <a:ext cx="115822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970" y="1681163"/>
            <a:ext cx="5680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70" y="2505075"/>
            <a:ext cx="56809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8261" y="1681163"/>
            <a:ext cx="5708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261" y="2505075"/>
            <a:ext cx="57089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4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43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4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931" y="987426"/>
            <a:ext cx="679826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6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8931" y="987426"/>
            <a:ext cx="679826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12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221" y="365126"/>
            <a:ext cx="11582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21" y="1825625"/>
            <a:ext cx="115822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221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4F42-F867-45E6-92F8-D5C96C5B6EB4}" type="datetimeFigureOut">
              <a:rPr lang="nl-NL" smtClean="0"/>
              <a:t>8-9-2019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245" y="6356351"/>
            <a:ext cx="4532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3993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98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63892"/>
              </p:ext>
            </p:extLst>
          </p:nvPr>
        </p:nvGraphicFramePr>
        <p:xfrm>
          <a:off x="338005" y="356860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6714331" y="4311570"/>
            <a:ext cx="265203" cy="8044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7456011" y="2517494"/>
            <a:ext cx="559457" cy="1023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93519"/>
              </p:ext>
            </p:extLst>
          </p:nvPr>
        </p:nvGraphicFramePr>
        <p:xfrm>
          <a:off x="449765" y="283612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33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DB8EBD-7537-4039-AE31-0B5DC91A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A479C-B462-47C7-92EA-922C90AF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1" y="1057450"/>
            <a:ext cx="12680779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</TotalTime>
  <Words>129</Words>
  <Application>Microsoft Office PowerPoint</Application>
  <PresentationFormat>Custom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Lakens</dc:creator>
  <cp:lastModifiedBy>Daniel Lakens</cp:lastModifiedBy>
  <cp:revision>22</cp:revision>
  <dcterms:created xsi:type="dcterms:W3CDTF">2019-05-19T18:32:41Z</dcterms:created>
  <dcterms:modified xsi:type="dcterms:W3CDTF">2019-09-08T16:20:24Z</dcterms:modified>
</cp:coreProperties>
</file>