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24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Sampling Frame</a:t>
          </a:r>
        </a:p>
        <a:p>
          <a:r>
            <a:rPr lang="en-US" sz="180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Psychology Domain</a:t>
          </a:r>
        </a:p>
        <a:p>
          <a:r>
            <a:rPr lang="en-US" sz="180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solidFill>
          <a:schemeClr val="bg2">
            <a:lumMod val="90000"/>
          </a:schemeClr>
        </a:solidFill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Multi-Lab </a:t>
          </a:r>
        </a:p>
        <a:p>
          <a:r>
            <a:rPr lang="en-US" sz="1800">
              <a:solidFill>
                <a:schemeClr val="tx1"/>
              </a:solidFill>
            </a:rPr>
            <a:t>Studies</a:t>
          </a:r>
        </a:p>
        <a:p>
          <a:r>
            <a:rPr lang="en-US" sz="180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solidFill>
          <a:schemeClr val="bg2">
            <a:lumMod val="90000"/>
          </a:schemeClr>
        </a:solidFill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Not RR </a:t>
          </a:r>
        </a:p>
        <a:p>
          <a:r>
            <a:rPr lang="en-US" sz="1800" dirty="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Final Dataset</a:t>
          </a:r>
        </a:p>
        <a:p>
          <a:r>
            <a:rPr lang="en-US" sz="180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solidFill>
          <a:schemeClr val="bg2">
            <a:lumMod val="90000"/>
          </a:schemeClr>
        </a:solidFill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Other Domain</a:t>
          </a:r>
        </a:p>
        <a:p>
          <a:r>
            <a:rPr lang="en-US" sz="1800" dirty="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37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</a:t>
          </a:r>
          <a:r>
            <a:rPr lang="en-US" sz="1800">
              <a:solidFill>
                <a:schemeClr val="tx1"/>
              </a:solidFill>
            </a:rPr>
            <a:t>= 41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and Code Available </a:t>
          </a:r>
        </a:p>
        <a:p>
          <a:r>
            <a:rPr lang="en-US" sz="1800" dirty="0">
              <a:solidFill>
                <a:schemeClr val="tx1"/>
              </a:solidFill>
            </a:rPr>
            <a:t>N = 36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31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21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E2D7F6EE-B8EA-4AC5-9F23-A58A00294E2D}">
      <dgm:prSet custT="1"/>
      <dgm:spPr>
        <a:solidFill>
          <a:schemeClr val="bg2">
            <a:lumMod val="90000"/>
          </a:schemeClr>
        </a:solidFill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2877F2C1-5503-4641-AB48-7F67E569974D}" type="parTrans" cxnId="{390BFC48-DE66-4C05-9BC8-C4DD43AEB185}">
      <dgm:prSet/>
      <dgm:spPr>
        <a:ln w="28575"/>
      </dgm:spPr>
      <dgm:t>
        <a:bodyPr/>
        <a:lstStyle/>
        <a:p>
          <a:endParaRPr lang="nl-NL"/>
        </a:p>
      </dgm:t>
    </dgm:pt>
    <dgm:pt modelId="{D375B26B-DAF8-49C5-AF37-53F35B330795}" type="sibTrans" cxnId="{390BFC48-DE66-4C05-9BC8-C4DD43AEB185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19407" custLinFactNeighborX="654" custLinFactNeighborY="-66981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4188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6"/>
      <dgm:spPr/>
    </dgm:pt>
    <dgm:pt modelId="{0594B63C-F2DA-4B44-8FE5-D41D1D11F644}" type="pres">
      <dgm:prSet presAssocID="{7462DDD1-F283-42DB-AB71-270FC8A6AF1F}" presName="connTx" presStyleLbl="parChTrans1D4" presStyleIdx="0" presStyleCnt="6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6" custScaleY="138535" custLinFactY="38621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1" presStyleCnt="6"/>
      <dgm:spPr/>
    </dgm:pt>
    <dgm:pt modelId="{0B087112-D4C1-482F-BF6D-043E25641859}" type="pres">
      <dgm:prSet presAssocID="{16748D59-4592-47AE-975A-131BE08B71F4}" presName="connTx" presStyleLbl="parChTrans1D4" presStyleIdx="1" presStyleCnt="6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1" presStyleCnt="6" custScaleY="217779" custLinFactY="116302" custLinFactNeighborX="-67453" custLinFactNeighborY="2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2" presStyleCnt="6"/>
      <dgm:spPr/>
    </dgm:pt>
    <dgm:pt modelId="{04A7B3FA-A91F-4891-8CDA-E213F66C13E5}" type="pres">
      <dgm:prSet presAssocID="{B36DDFBD-93BC-4CD6-A52A-FC243FDC3227}" presName="connTx" presStyleLbl="parChTrans1D4" presStyleIdx="2" presStyleCnt="6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2" presStyleCnt="6" custLinFactY="116748" custLinFactNeighborX="-89875" custLinFactNeighborY="2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3" presStyleCnt="6"/>
      <dgm:spPr/>
    </dgm:pt>
    <dgm:pt modelId="{3EFA9C6E-6E9D-4268-8937-B6D1ED2FE8CE}" type="pres">
      <dgm:prSet presAssocID="{7938C59D-E1DC-4C0F-871A-2C0CDC2677B9}" presName="connTx" presStyleLbl="parChTrans1D4" presStyleIdx="3" presStyleCnt="6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3" presStyleCnt="6" custLinFactX="-13128" custLinFactY="116482" custLinFactNeighborX="-100000" custLinFactNeighborY="2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4" presStyleCnt="6"/>
      <dgm:spPr/>
    </dgm:pt>
    <dgm:pt modelId="{3739AAC3-4A73-4A02-925D-4BAAFBE98A63}" type="pres">
      <dgm:prSet presAssocID="{E7F01257-8479-40BF-8579-A2A2FF300C3A}" presName="connTx" presStyleLbl="parChTrans1D4" presStyleIdx="4" presStyleCnt="6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4" presStyleCnt="6" custScaleY="146716" custLinFactY="125533" custLinFactNeighborX="-47140" custLinFactNeighborY="2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6916750A-C3C3-4973-BA63-D0DC2D57C12A}" type="pres">
      <dgm:prSet presAssocID="{2877F2C1-5503-4641-AB48-7F67E569974D}" presName="conn2-1" presStyleLbl="parChTrans1D4" presStyleIdx="5" presStyleCnt="6"/>
      <dgm:spPr/>
    </dgm:pt>
    <dgm:pt modelId="{C032E276-1115-4663-B80E-84F734612122}" type="pres">
      <dgm:prSet presAssocID="{2877F2C1-5503-4641-AB48-7F67E569974D}" presName="connTx" presStyleLbl="parChTrans1D4" presStyleIdx="5" presStyleCnt="6"/>
      <dgm:spPr/>
    </dgm:pt>
    <dgm:pt modelId="{97B1AB52-3912-4F0E-BF40-872DE3854C10}" type="pres">
      <dgm:prSet presAssocID="{E2D7F6EE-B8EA-4AC5-9F23-A58A00294E2D}" presName="root2" presStyleCnt="0"/>
      <dgm:spPr/>
    </dgm:pt>
    <dgm:pt modelId="{A7BD74AC-B185-4330-ACE4-F5A53E4B3F1C}" type="pres">
      <dgm:prSet presAssocID="{E2D7F6EE-B8EA-4AC5-9F23-A58A00294E2D}" presName="LevelTwoTextNode" presStyleLbl="node4" presStyleIdx="5" presStyleCnt="6" custScaleY="136708" custLinFactNeighborX="-47140" custLinFactNeighborY="-6871">
        <dgm:presLayoutVars>
          <dgm:chPref val="3"/>
        </dgm:presLayoutVars>
      </dgm:prSet>
      <dgm:spPr/>
    </dgm:pt>
    <dgm:pt modelId="{1CE3DD6E-57E2-4464-B3F2-A49B35D248FC}" type="pres">
      <dgm:prSet presAssocID="{E2D7F6EE-B8EA-4AC5-9F23-A58A00294E2D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1338" custLinFactNeighborY="-14925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390BFC48-DE66-4C05-9BC8-C4DD43AEB185}" srcId="{C24DF979-2D66-4345-A50F-2F65E68548CC}" destId="{E2D7F6EE-B8EA-4AC5-9F23-A58A00294E2D}" srcOrd="2" destOrd="0" parTransId="{2877F2C1-5503-4641-AB48-7F67E569974D}" sibTransId="{D375B26B-DAF8-49C5-AF37-53F35B330795}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0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69A330A0-1924-4D77-A057-6572793DF06F}" type="presOf" srcId="{2877F2C1-5503-4641-AB48-7F67E569974D}" destId="{6916750A-C3C3-4973-BA63-D0DC2D57C12A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B76D09C1-BB65-49B4-9E6E-21B9D0662154}" type="presOf" srcId="{E2D7F6EE-B8EA-4AC5-9F23-A58A00294E2D}" destId="{A7BD74AC-B185-4330-ACE4-F5A53E4B3F1C}" srcOrd="0" destOrd="0" presId="urn:microsoft.com/office/officeart/2005/8/layout/hierarchy2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BDBB9F8-9917-423F-A5E3-A6271B103220}" type="presOf" srcId="{2877F2C1-5503-4641-AB48-7F67E569974D}" destId="{C032E276-1115-4663-B80E-84F734612122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12B870B9-46CF-4720-A917-DF61C6A5ED75}" type="presParOf" srcId="{9D52B784-492D-4975-8E77-CFFC96A27D2A}" destId="{AD360AC5-34E4-4AB2-A09B-1029900D6680}" srcOrd="0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1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D0979434-DDB8-4297-BC74-F64981A7EEF0}" type="presParOf" srcId="{5CB32101-EDC5-4E1F-8BD9-637F06E29EF6}" destId="{6916750A-C3C3-4973-BA63-D0DC2D57C12A}" srcOrd="4" destOrd="0" presId="urn:microsoft.com/office/officeart/2005/8/layout/hierarchy2"/>
    <dgm:cxn modelId="{21878B9C-DF23-4A30-AAE7-075AD28FDE2F}" type="presParOf" srcId="{6916750A-C3C3-4973-BA63-D0DC2D57C12A}" destId="{C032E276-1115-4663-B80E-84F734612122}" srcOrd="0" destOrd="0" presId="urn:microsoft.com/office/officeart/2005/8/layout/hierarchy2"/>
    <dgm:cxn modelId="{BD367028-C7A3-48E1-9BA6-E9B42B56ACC1}" type="presParOf" srcId="{5CB32101-EDC5-4E1F-8BD9-637F06E29EF6}" destId="{97B1AB52-3912-4F0E-BF40-872DE3854C10}" srcOrd="5" destOrd="0" presId="urn:microsoft.com/office/officeart/2005/8/layout/hierarchy2"/>
    <dgm:cxn modelId="{4B25CA4B-C165-4739-840D-8C667BDF9EC9}" type="presParOf" srcId="{97B1AB52-3912-4F0E-BF40-872DE3854C10}" destId="{A7BD74AC-B185-4330-ACE4-F5A53E4B3F1C}" srcOrd="0" destOrd="0" presId="urn:microsoft.com/office/officeart/2005/8/layout/hierarchy2"/>
    <dgm:cxn modelId="{54F66D7F-4E21-4C56-899F-C6604DC17D92}" type="presParOf" srcId="{97B1AB52-3912-4F0E-BF40-872DE3854C10}" destId="{1CE3DD6E-57E2-4464-B3F2-A49B35D248FC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15022" y="3072141"/>
          <a:ext cx="1347145" cy="147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4479" y="3111598"/>
        <a:ext cx="1268231" cy="1398951"/>
      </dsp:txXfrm>
    </dsp:sp>
    <dsp:sp modelId="{A0373647-8495-4AD7-9232-CCECAE989C18}">
      <dsp:nvSpPr>
        <dsp:cNvPr id="0" name=""/>
        <dsp:cNvSpPr/>
      </dsp:nvSpPr>
      <dsp:spPr>
        <a:xfrm rot="18209244">
          <a:off x="1266170" y="3622824"/>
          <a:ext cx="42832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2832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69624" y="3621753"/>
        <a:ext cx="21416" cy="21416"/>
      </dsp:txXfrm>
    </dsp:sp>
    <dsp:sp modelId="{AE8F7343-D9EA-4FDB-8716-0D5BDCE3D032}">
      <dsp:nvSpPr>
        <dsp:cNvPr id="0" name=""/>
        <dsp:cNvSpPr/>
      </dsp:nvSpPr>
      <dsp:spPr>
        <a:xfrm>
          <a:off x="1598497" y="2941835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71828"/>
        <a:ext cx="1287159" cy="964039"/>
      </dsp:txXfrm>
    </dsp:sp>
    <dsp:sp modelId="{1858F3F4-C123-4A53-967B-FE5BF7782A5E}">
      <dsp:nvSpPr>
        <dsp:cNvPr id="0" name=""/>
        <dsp:cNvSpPr/>
      </dsp:nvSpPr>
      <dsp:spPr>
        <a:xfrm rot="2309229">
          <a:off x="2895420" y="3588078"/>
          <a:ext cx="462341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62341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032" y="3586156"/>
        <a:ext cx="23117" cy="23117"/>
      </dsp:txXfrm>
    </dsp:sp>
    <dsp:sp modelId="{732BC4D0-8891-4A3E-8D6D-EF424F42FC82}">
      <dsp:nvSpPr>
        <dsp:cNvPr id="0" name=""/>
        <dsp:cNvSpPr/>
      </dsp:nvSpPr>
      <dsp:spPr>
        <a:xfrm>
          <a:off x="3307539" y="3404795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24523"/>
        <a:ext cx="1307689" cy="634116"/>
      </dsp:txXfrm>
    </dsp:sp>
    <dsp:sp modelId="{ECF396D5-4EE2-4530-9DB5-64486FFC7106}">
      <dsp:nvSpPr>
        <dsp:cNvPr id="0" name=""/>
        <dsp:cNvSpPr/>
      </dsp:nvSpPr>
      <dsp:spPr>
        <a:xfrm rot="17294710">
          <a:off x="4243859" y="3163941"/>
          <a:ext cx="119614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19614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2027" y="3143674"/>
        <a:ext cx="59807" cy="59807"/>
      </dsp:txXfrm>
    </dsp:sp>
    <dsp:sp modelId="{77403EC1-8879-4879-957E-C6EABCFA5DA0}">
      <dsp:nvSpPr>
        <dsp:cNvPr id="0" name=""/>
        <dsp:cNvSpPr/>
      </dsp:nvSpPr>
      <dsp:spPr>
        <a:xfrm>
          <a:off x="5029177" y="2139007"/>
          <a:ext cx="1347145" cy="9331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508" y="2166338"/>
        <a:ext cx="1292483" cy="878471"/>
      </dsp:txXfrm>
    </dsp:sp>
    <dsp:sp modelId="{AD360AC5-34E4-4AB2-A09B-1029900D6680}">
      <dsp:nvSpPr>
        <dsp:cNvPr id="0" name=""/>
        <dsp:cNvSpPr/>
      </dsp:nvSpPr>
      <dsp:spPr>
        <a:xfrm rot="4650312">
          <a:off x="5896007" y="3194343"/>
          <a:ext cx="122584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2584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78282" y="3173333"/>
        <a:ext cx="61292" cy="61292"/>
      </dsp:txXfrm>
    </dsp:sp>
    <dsp:sp modelId="{7A69C8F5-5B20-4243-82A0-432C2B1DD3A2}">
      <dsp:nvSpPr>
        <dsp:cNvPr id="0" name=""/>
        <dsp:cNvSpPr/>
      </dsp:nvSpPr>
      <dsp:spPr>
        <a:xfrm>
          <a:off x="6641535" y="3068935"/>
          <a:ext cx="1347145" cy="1466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and Code Available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36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80992" y="3108392"/>
        <a:ext cx="1268231" cy="1387985"/>
      </dsp:txXfrm>
    </dsp:sp>
    <dsp:sp modelId="{A2965524-5BE6-4805-A284-EBDF70C80049}">
      <dsp:nvSpPr>
        <dsp:cNvPr id="0" name=""/>
        <dsp:cNvSpPr/>
      </dsp:nvSpPr>
      <dsp:spPr>
        <a:xfrm rot="43610">
          <a:off x="7988670" y="3794250"/>
          <a:ext cx="23682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3682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01160" y="3797966"/>
        <a:ext cx="11841" cy="11841"/>
      </dsp:txXfrm>
    </dsp:sp>
    <dsp:sp modelId="{D6DCFFF0-C6DD-41F7-B3B4-9FD4BB929B39}">
      <dsp:nvSpPr>
        <dsp:cNvPr id="0" name=""/>
        <dsp:cNvSpPr/>
      </dsp:nvSpPr>
      <dsp:spPr>
        <a:xfrm>
          <a:off x="8225481" y="346860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245209" y="348833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72699">
          <a:off x="9572623" y="3794856"/>
          <a:ext cx="225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25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679789" y="3798853"/>
        <a:ext cx="11280" cy="11280"/>
      </dsp:txXfrm>
    </dsp:sp>
    <dsp:sp modelId="{064C1D77-3277-489D-9811-9D89200A3D1D}">
      <dsp:nvSpPr>
        <dsp:cNvPr id="0" name=""/>
        <dsp:cNvSpPr/>
      </dsp:nvSpPr>
      <dsp:spPr>
        <a:xfrm>
          <a:off x="9798233" y="3466811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21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817961" y="3486539"/>
        <a:ext cx="1307689" cy="634116"/>
      </dsp:txXfrm>
    </dsp:sp>
    <dsp:sp modelId="{3A85B887-1D18-4D6D-8AE5-841271FDB0C0}">
      <dsp:nvSpPr>
        <dsp:cNvPr id="0" name=""/>
        <dsp:cNvSpPr/>
      </dsp:nvSpPr>
      <dsp:spPr>
        <a:xfrm rot="4347473">
          <a:off x="4220689" y="4324296"/>
          <a:ext cx="124248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4248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0869" y="4302871"/>
        <a:ext cx="62124" cy="62124"/>
      </dsp:txXfrm>
    </dsp:sp>
    <dsp:sp modelId="{436EDD92-DA6A-4B27-B901-189C516DE422}">
      <dsp:nvSpPr>
        <dsp:cNvPr id="0" name=""/>
        <dsp:cNvSpPr/>
      </dsp:nvSpPr>
      <dsp:spPr>
        <a:xfrm>
          <a:off x="5029177" y="4432165"/>
          <a:ext cx="1347145" cy="9882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</a:t>
          </a:r>
          <a:r>
            <a:rPr lang="en-US" sz="1800" kern="1200">
              <a:solidFill>
                <a:schemeClr val="tx1"/>
              </a:solidFill>
            </a:rPr>
            <a:t>= 41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8122" y="4461110"/>
        <a:ext cx="1289255" cy="930348"/>
      </dsp:txXfrm>
    </dsp:sp>
    <dsp:sp modelId="{6916750A-C3C3-4973-BA63-D0DC2D57C12A}">
      <dsp:nvSpPr>
        <dsp:cNvPr id="0" name=""/>
        <dsp:cNvSpPr/>
      </dsp:nvSpPr>
      <dsp:spPr>
        <a:xfrm rot="11841">
          <a:off x="4654683" y="3732590"/>
          <a:ext cx="37449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7449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32568" y="3732864"/>
        <a:ext cx="18724" cy="18724"/>
      </dsp:txXfrm>
    </dsp:sp>
    <dsp:sp modelId="{A7BD74AC-B185-4330-ACE4-F5A53E4B3F1C}">
      <dsp:nvSpPr>
        <dsp:cNvPr id="0" name=""/>
        <dsp:cNvSpPr/>
      </dsp:nvSpPr>
      <dsp:spPr>
        <a:xfrm>
          <a:off x="5029177" y="3282457"/>
          <a:ext cx="1347145" cy="920827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147" y="3309427"/>
        <a:ext cx="1293205" cy="866887"/>
      </dsp:txXfrm>
    </dsp:sp>
    <dsp:sp modelId="{47516D7C-106F-4664-A550-6DAB42875566}">
      <dsp:nvSpPr>
        <dsp:cNvPr id="0" name=""/>
        <dsp:cNvSpPr/>
      </dsp:nvSpPr>
      <dsp:spPr>
        <a:xfrm rot="17960798">
          <a:off x="2760363" y="3127482"/>
          <a:ext cx="72671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2671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553" y="3118951"/>
        <a:ext cx="36335" cy="36335"/>
      </dsp:txXfrm>
    </dsp:sp>
    <dsp:sp modelId="{DD6DBAF4-F6AE-4D06-88B8-13D9764C7A2C}">
      <dsp:nvSpPr>
        <dsp:cNvPr id="0" name=""/>
        <dsp:cNvSpPr/>
      </dsp:nvSpPr>
      <dsp:spPr>
        <a:xfrm>
          <a:off x="3301800" y="2483604"/>
          <a:ext cx="1347145" cy="67357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03332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81230">
          <a:off x="2418512" y="4135078"/>
          <a:ext cx="143259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3259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8993" y="4108900"/>
        <a:ext cx="71629" cy="71629"/>
      </dsp:txXfrm>
    </dsp:sp>
    <dsp:sp modelId="{72E97099-95D0-43A9-A70F-C3FFA1BDAD4B}">
      <dsp:nvSpPr>
        <dsp:cNvPr id="0" name=""/>
        <dsp:cNvSpPr/>
      </dsp:nvSpPr>
      <dsp:spPr>
        <a:xfrm>
          <a:off x="3323974" y="4316704"/>
          <a:ext cx="1347145" cy="103775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47099"/>
        <a:ext cx="1286355" cy="976963"/>
      </dsp:txXfrm>
    </dsp:sp>
    <dsp:sp modelId="{E14AF764-9B7C-4BE2-AC19-68A0E91B0E5E}">
      <dsp:nvSpPr>
        <dsp:cNvPr id="0" name=""/>
        <dsp:cNvSpPr/>
      </dsp:nvSpPr>
      <dsp:spPr>
        <a:xfrm rot="4507339">
          <a:off x="1011044" y="4258020"/>
          <a:ext cx="94484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94484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9843" y="4244036"/>
        <a:ext cx="47242" cy="47242"/>
      </dsp:txXfrm>
    </dsp:sp>
    <dsp:sp modelId="{08CC485B-8473-4547-A6DE-FFFA16734FA0}">
      <dsp:nvSpPr>
        <dsp:cNvPr id="0" name=""/>
        <dsp:cNvSpPr/>
      </dsp:nvSpPr>
      <dsp:spPr>
        <a:xfrm>
          <a:off x="1604761" y="4196647"/>
          <a:ext cx="1347145" cy="105518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35666" y="4227552"/>
        <a:ext cx="1285335" cy="99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23-1-2020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133212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311570"/>
            <a:ext cx="265203" cy="8044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61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Lakens, D.</cp:lastModifiedBy>
  <cp:revision>26</cp:revision>
  <dcterms:created xsi:type="dcterms:W3CDTF">2019-05-19T18:32:41Z</dcterms:created>
  <dcterms:modified xsi:type="dcterms:W3CDTF">2020-01-23T08:31:21Z</dcterms:modified>
</cp:coreProperties>
</file>