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04179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3329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7"/>
      <dgm:spPr/>
    </dgm:pt>
    <dgm:pt modelId="{0594B63C-F2DA-4B44-8FE5-D41D1D11F644}" type="pres">
      <dgm:prSet presAssocID="{7462DDD1-F283-42DB-AB71-270FC8A6AF1F}" presName="connTx" presStyleLbl="parChTrans1D4" presStyleIdx="0" presStyleCnt="7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7" custScaleY="152919" custLinFactY="85428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4E636E47-392C-4DC5-BAEB-CDAC3C583442}" type="pres">
      <dgm:prSet presAssocID="{B3CB0421-242B-4A01-8C14-F8DCD3C16DD1}" presName="conn2-1" presStyleLbl="parChTrans1D4" presStyleIdx="1" presStyleCnt="7"/>
      <dgm:spPr/>
    </dgm:pt>
    <dgm:pt modelId="{6038CCFE-4A40-460F-A760-753FB678D58E}" type="pres">
      <dgm:prSet presAssocID="{B3CB0421-242B-4A01-8C14-F8DCD3C16DD1}" presName="connTx" presStyleLbl="parChTrans1D4" presStyleIdx="1" presStyleCnt="7"/>
      <dgm:spPr/>
    </dgm:pt>
    <dgm:pt modelId="{58C6D933-0693-4264-920C-78634A24901B}" type="pres">
      <dgm:prSet presAssocID="{B783E18C-2602-48BA-A831-683DB3893F2F}" presName="root2" presStyleCnt="0"/>
      <dgm:spPr/>
    </dgm:pt>
    <dgm:pt modelId="{38831AE3-CCD9-4520-8F76-E5803B5AEB04}" type="pres">
      <dgm:prSet presAssocID="{B783E18C-2602-48BA-A831-683DB3893F2F}" presName="LevelTwoTextNode" presStyleLbl="node4" presStyleIdx="1" presStyleCnt="7" custScaleY="139441" custLinFactY="58163" custLinFactNeighborX="-67630" custLinFactNeighborY="100000">
        <dgm:presLayoutVars>
          <dgm:chPref val="3"/>
        </dgm:presLayoutVars>
      </dgm:prSet>
      <dgm:spPr/>
    </dgm:pt>
    <dgm:pt modelId="{2A2801A0-1B00-4858-B797-5FF72E1967FE}" type="pres">
      <dgm:prSet presAssocID="{B783E18C-2602-48BA-A831-683DB3893F2F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2" presStyleCnt="7"/>
      <dgm:spPr/>
    </dgm:pt>
    <dgm:pt modelId="{0B087112-D4C1-482F-BF6D-043E25641859}" type="pres">
      <dgm:prSet presAssocID="{16748D59-4592-47AE-975A-131BE08B71F4}" presName="connTx" presStyleLbl="parChTrans1D4" presStyleIdx="2" presStyleCnt="7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2" presStyleCnt="7" custScaleY="143668" custLinFactY="81398" custLinFactNeighborX="-67608" custLinFactNeighborY="1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3" presStyleCnt="7"/>
      <dgm:spPr/>
    </dgm:pt>
    <dgm:pt modelId="{04A7B3FA-A91F-4891-8CDA-E213F66C13E5}" type="pres">
      <dgm:prSet presAssocID="{B36DDFBD-93BC-4CD6-A52A-FC243FDC3227}" presName="connTx" presStyleLbl="parChTrans1D4" presStyleIdx="3" presStyleCnt="7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3" presStyleCnt="7" custLinFactY="81010" custLinFactNeighborX="-85147" custLinFactNeighborY="1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4" presStyleCnt="7"/>
      <dgm:spPr/>
    </dgm:pt>
    <dgm:pt modelId="{3EFA9C6E-6E9D-4268-8937-B6D1ED2FE8CE}" type="pres">
      <dgm:prSet presAssocID="{7938C59D-E1DC-4C0F-871A-2C0CDC2677B9}" presName="connTx" presStyleLbl="parChTrans1D4" presStyleIdx="4" presStyleCnt="7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4" presStyleCnt="7" custLinFactX="-3247" custLinFactY="80186" custLinFactNeighborX="-100000" custLinFactNeighborY="1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5" presStyleCnt="7"/>
      <dgm:spPr/>
    </dgm:pt>
    <dgm:pt modelId="{3739AAC3-4A73-4A02-925D-4BAAFBE98A63}" type="pres">
      <dgm:prSet presAssocID="{E7F01257-8479-40BF-8579-A2A2FF300C3A}" presName="connTx" presStyleLbl="parChTrans1D4" presStyleIdx="5" presStyleCnt="7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5" presStyleCnt="7" custScaleY="167336" custLinFactY="41571" custLinFactNeighborX="-47140" custLinFactNeighborY="1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AE383538-6B8D-480B-B140-11130A077716}" type="pres">
      <dgm:prSet presAssocID="{9343353A-BBEE-4C98-B9B8-5461F652185E}" presName="conn2-1" presStyleLbl="parChTrans1D4" presStyleIdx="6" presStyleCnt="7"/>
      <dgm:spPr/>
    </dgm:pt>
    <dgm:pt modelId="{CD6ABDF5-0442-4DC2-99ED-3AF1E712BD43}" type="pres">
      <dgm:prSet presAssocID="{9343353A-BBEE-4C98-B9B8-5461F652185E}" presName="connTx" presStyleLbl="parChTrans1D4" presStyleIdx="6" presStyleCnt="7"/>
      <dgm:spPr/>
    </dgm:pt>
    <dgm:pt modelId="{082A36FC-A602-42B9-A3AF-B865342C6AE1}" type="pres">
      <dgm:prSet presAssocID="{0BC1B8F2-4F37-45C9-803C-8D0D7FF5FB7C}" presName="root2" presStyleCnt="0"/>
      <dgm:spPr/>
    </dgm:pt>
    <dgm:pt modelId="{F64A791C-00A4-432F-9090-52BCD216B8B8}" type="pres">
      <dgm:prSet presAssocID="{0BC1B8F2-4F37-45C9-803C-8D0D7FF5FB7C}" presName="LevelTwoTextNode" presStyleLbl="node4" presStyleIdx="6" presStyleCnt="7" custScaleY="146279" custLinFactY="100000" custLinFactNeighborX="-67630" custLinFactNeighborY="100911">
        <dgm:presLayoutVars>
          <dgm:chPref val="3"/>
        </dgm:presLayoutVars>
      </dgm:prSet>
      <dgm:spPr/>
    </dgm:pt>
    <dgm:pt modelId="{48F38923-B6AA-4A68-8B56-F0FA9AC4936D}" type="pres">
      <dgm:prSet presAssocID="{0BC1B8F2-4F37-45C9-803C-8D0D7FF5FB7C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2626" custLinFactNeighborY="-12341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537D7D11-C4C0-4092-8481-DE42AA7433DB}" type="presOf" srcId="{B3CB0421-242B-4A01-8C14-F8DCD3C16DD1}" destId="{6038CCFE-4A40-460F-A760-753FB678D58E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5FA9FD3C-9796-4B2C-9F9A-540CABEFE920}" type="presOf" srcId="{0BC1B8F2-4F37-45C9-803C-8D0D7FF5FB7C}" destId="{F64A791C-00A4-432F-9090-52BCD216B8B8}" srcOrd="0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AC807B4E-7580-492F-9B85-F99DDD7282E4}" type="presOf" srcId="{B3CB0421-242B-4A01-8C14-F8DCD3C16DD1}" destId="{4E636E47-392C-4DC5-BAEB-CDAC3C583442}" srcOrd="0" destOrd="0" presId="urn:microsoft.com/office/officeart/2005/8/layout/hierarchy2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210E2571-C061-4EE7-840C-979980AB4021}" type="presOf" srcId="{B783E18C-2602-48BA-A831-683DB3893F2F}" destId="{38831AE3-CCD9-4520-8F76-E5803B5AEB04}" srcOrd="0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284A528A-F325-45CB-9BD0-6389D04D687B}" type="presOf" srcId="{9343353A-BBEE-4C98-B9B8-5461F652185E}" destId="{AE383538-6B8D-480B-B140-11130A077716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5E4E96FE-CF69-4BBD-8C0F-017181C7B804}" type="presOf" srcId="{9343353A-BBEE-4C98-B9B8-5461F652185E}" destId="{CD6ABDF5-0442-4DC2-99ED-3AF1E712BD43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E344294B-AC26-412E-8587-D2D93DA91684}" type="presParOf" srcId="{9D52B784-492D-4975-8E77-CFFC96A27D2A}" destId="{4E636E47-392C-4DC5-BAEB-CDAC3C583442}" srcOrd="0" destOrd="0" presId="urn:microsoft.com/office/officeart/2005/8/layout/hierarchy2"/>
    <dgm:cxn modelId="{E2A92955-6E0C-4BB1-9B9E-1BA6CC0CE70E}" type="presParOf" srcId="{4E636E47-392C-4DC5-BAEB-CDAC3C583442}" destId="{6038CCFE-4A40-460F-A760-753FB678D58E}" srcOrd="0" destOrd="0" presId="urn:microsoft.com/office/officeart/2005/8/layout/hierarchy2"/>
    <dgm:cxn modelId="{B2B2EBA5-CA39-422C-B474-1C695ED62834}" type="presParOf" srcId="{9D52B784-492D-4975-8E77-CFFC96A27D2A}" destId="{58C6D933-0693-4264-920C-78634A24901B}" srcOrd="1" destOrd="0" presId="urn:microsoft.com/office/officeart/2005/8/layout/hierarchy2"/>
    <dgm:cxn modelId="{E3F3EA79-377F-45BA-93CC-F8F19D78D4E2}" type="presParOf" srcId="{58C6D933-0693-4264-920C-78634A24901B}" destId="{38831AE3-CCD9-4520-8F76-E5803B5AEB04}" srcOrd="0" destOrd="0" presId="urn:microsoft.com/office/officeart/2005/8/layout/hierarchy2"/>
    <dgm:cxn modelId="{30DD582A-404E-4474-B85D-AE1FEAE98A2A}" type="presParOf" srcId="{58C6D933-0693-4264-920C-78634A24901B}" destId="{2A2801A0-1B00-4858-B797-5FF72E1967FE}" srcOrd="1" destOrd="0" presId="urn:microsoft.com/office/officeart/2005/8/layout/hierarchy2"/>
    <dgm:cxn modelId="{12B870B9-46CF-4720-A917-DF61C6A5ED75}" type="presParOf" srcId="{9D52B784-492D-4975-8E77-CFFC96A27D2A}" destId="{AD360AC5-34E4-4AB2-A09B-1029900D6680}" srcOrd="2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3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ABFEFF4B-F245-4178-82A3-FAB20CF36F5C}" type="presParOf" srcId="{41282A31-3DA5-4447-A325-0D0ACBEB8D43}" destId="{AE383538-6B8D-480B-B140-11130A077716}" srcOrd="0" destOrd="0" presId="urn:microsoft.com/office/officeart/2005/8/layout/hierarchy2"/>
    <dgm:cxn modelId="{F785C400-7FAC-4080-BF4D-BE37567D86C8}" type="presParOf" srcId="{AE383538-6B8D-480B-B140-11130A077716}" destId="{CD6ABDF5-0442-4DC2-99ED-3AF1E712BD43}" srcOrd="0" destOrd="0" presId="urn:microsoft.com/office/officeart/2005/8/layout/hierarchy2"/>
    <dgm:cxn modelId="{94B612B9-EAD2-4576-A5B1-4045F3A735CA}" type="presParOf" srcId="{41282A31-3DA5-4447-A325-0D0ACBEB8D43}" destId="{082A36FC-A602-42B9-A3AF-B865342C6AE1}" srcOrd="1" destOrd="0" presId="urn:microsoft.com/office/officeart/2005/8/layout/hierarchy2"/>
    <dgm:cxn modelId="{762F855E-17E8-4267-98C2-1745F3A7B427}" type="presParOf" srcId="{082A36FC-A602-42B9-A3AF-B865342C6AE1}" destId="{F64A791C-00A4-432F-9090-52BCD216B8B8}" srcOrd="0" destOrd="0" presId="urn:microsoft.com/office/officeart/2005/8/layout/hierarchy2"/>
    <dgm:cxn modelId="{644E17C3-C387-4EB2-932D-1488AFF81842}" type="presParOf" srcId="{082A36FC-A602-42B9-A3AF-B865342C6AE1}" destId="{48F38923-B6AA-4A68-8B56-F0FA9AC4936D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5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D75061AC-2B0B-48D3-9AE4-ADA1FE44E749}" type="pres">
      <dgm:prSet presAssocID="{6E459ED9-2F4B-4DCD-81D9-EC7B4C0768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401275-5FB0-40D4-B1DA-5C1DED2FF01E}" type="pres">
      <dgm:prSet presAssocID="{6E459ED9-2F4B-4DCD-81D9-EC7B4C076809}" presName="hierFlow" presStyleCnt="0"/>
      <dgm:spPr/>
    </dgm:pt>
    <dgm:pt modelId="{9E013292-EFAA-47DA-87BF-F198705CECEA}" type="pres">
      <dgm:prSet presAssocID="{6E459ED9-2F4B-4DCD-81D9-EC7B4C0768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DC7FFD-B035-4C40-A448-0AE6941B59F6}" type="pres">
      <dgm:prSet presAssocID="{3C4A49FF-1CF0-458E-9BB0-7537638F50CB}" presName="Name17" presStyleCnt="0"/>
      <dgm:spPr/>
    </dgm:pt>
    <dgm:pt modelId="{0C7B49F5-2510-4BD0-9426-CAEBAC8AF66E}" type="pres">
      <dgm:prSet presAssocID="{3C4A49FF-1CF0-458E-9BB0-7537638F50CB}" presName="level1Shape" presStyleLbl="node0" presStyleIdx="0" presStyleCnt="1" custScaleY="174621">
        <dgm:presLayoutVars>
          <dgm:chPref val="3"/>
        </dgm:presLayoutVars>
      </dgm:prSet>
      <dgm:spPr/>
    </dgm:pt>
    <dgm:pt modelId="{D8C28E1F-E91C-4E47-AB17-FB1531C4089E}" type="pres">
      <dgm:prSet presAssocID="{3C4A49FF-1CF0-458E-9BB0-7537638F50CB}" presName="hierChild2" presStyleCnt="0"/>
      <dgm:spPr/>
    </dgm:pt>
    <dgm:pt modelId="{042E0AD9-775F-48E7-BCB0-83D88C0BEA7C}" type="pres">
      <dgm:prSet presAssocID="{83925042-6A1C-4CB7-992F-2E8D64EEB9B1}" presName="Name25" presStyleLbl="parChTrans1D2" presStyleIdx="0" presStyleCnt="2"/>
      <dgm:spPr/>
    </dgm:pt>
    <dgm:pt modelId="{4E1F7723-1DB4-4FDE-8F77-954D99BE865E}" type="pres">
      <dgm:prSet presAssocID="{83925042-6A1C-4CB7-992F-2E8D64EEB9B1}" presName="connTx" presStyleLbl="parChTrans1D2" presStyleIdx="0" presStyleCnt="2"/>
      <dgm:spPr/>
    </dgm:pt>
    <dgm:pt modelId="{1E415D4F-0AA5-49AC-8BD7-047A517BEF78}" type="pres">
      <dgm:prSet presAssocID="{C13768ED-4F37-4E15-8378-5BFEF9486274}" presName="Name30" presStyleCnt="0"/>
      <dgm:spPr/>
    </dgm:pt>
    <dgm:pt modelId="{543FB67A-CDC3-4134-A456-0573229746F1}" type="pres">
      <dgm:prSet presAssocID="{C13768ED-4F37-4E15-8378-5BFEF9486274}" presName="level2Shape" presStyleLbl="node2" presStyleIdx="0" presStyleCnt="2" custScaleY="169526"/>
      <dgm:spPr/>
    </dgm:pt>
    <dgm:pt modelId="{EF5554AD-E732-4711-A2DF-EFDB812939D7}" type="pres">
      <dgm:prSet presAssocID="{C13768ED-4F37-4E15-8378-5BFEF9486274}" presName="hierChild3" presStyleCnt="0"/>
      <dgm:spPr/>
    </dgm:pt>
    <dgm:pt modelId="{A5BD3CDF-6B93-4A9D-A1F0-B3F8899130CD}" type="pres">
      <dgm:prSet presAssocID="{F6FF3177-E858-40BE-B66A-0AF1F75AA728}" presName="Name25" presStyleLbl="parChTrans1D3" presStyleIdx="0" presStyleCnt="3"/>
      <dgm:spPr/>
    </dgm:pt>
    <dgm:pt modelId="{1E146825-967F-47D5-9E66-12A1874DB1CD}" type="pres">
      <dgm:prSet presAssocID="{F6FF3177-E858-40BE-B66A-0AF1F75AA728}" presName="connTx" presStyleLbl="parChTrans1D3" presStyleIdx="0" presStyleCnt="3"/>
      <dgm:spPr/>
    </dgm:pt>
    <dgm:pt modelId="{43AF4C7F-CBD6-4D0C-A3A0-329E61A4A004}" type="pres">
      <dgm:prSet presAssocID="{C24DF979-2D66-4345-A50F-2F65E68548CC}" presName="Name30" presStyleCnt="0"/>
      <dgm:spPr/>
    </dgm:pt>
    <dgm:pt modelId="{C0599543-A40B-418B-8FC8-DB05A0F9AFFA}" type="pres">
      <dgm:prSet presAssocID="{C24DF979-2D66-4345-A50F-2F65E68548CC}" presName="level2Shape" presStyleLbl="node3" presStyleIdx="0" presStyleCnt="3" custScaleY="162745"/>
      <dgm:spPr/>
    </dgm:pt>
    <dgm:pt modelId="{1B3FE1BE-88CE-4A05-BC6A-FA2EAD0FAC36}" type="pres">
      <dgm:prSet presAssocID="{C24DF979-2D66-4345-A50F-2F65E68548CC}" presName="hierChild3" presStyleCnt="0"/>
      <dgm:spPr/>
    </dgm:pt>
    <dgm:pt modelId="{4C6006D5-A6BB-4507-A440-D649AA21B077}" type="pres">
      <dgm:prSet presAssocID="{7462DDD1-F283-42DB-AB71-270FC8A6AF1F}" presName="Name25" presStyleLbl="parChTrans1D4" presStyleIdx="0" presStyleCnt="7"/>
      <dgm:spPr/>
    </dgm:pt>
    <dgm:pt modelId="{F9517245-0932-49EA-A533-E972ED0A878C}" type="pres">
      <dgm:prSet presAssocID="{7462DDD1-F283-42DB-AB71-270FC8A6AF1F}" presName="connTx" presStyleLbl="parChTrans1D4" presStyleIdx="0" presStyleCnt="7"/>
      <dgm:spPr/>
    </dgm:pt>
    <dgm:pt modelId="{0213B259-3368-4F03-9B77-35F83CC48C18}" type="pres">
      <dgm:prSet presAssocID="{35828132-24D6-4E8B-8159-362BEEDC9CEB}" presName="Name30" presStyleCnt="0"/>
      <dgm:spPr/>
    </dgm:pt>
    <dgm:pt modelId="{04196F1F-6FD2-4C1F-B708-BD8E9C37567C}" type="pres">
      <dgm:prSet presAssocID="{35828132-24D6-4E8B-8159-362BEEDC9CEB}" presName="level2Shape" presStyleLbl="node4" presStyleIdx="0" presStyleCnt="7" custScaleY="135621"/>
      <dgm:spPr/>
    </dgm:pt>
    <dgm:pt modelId="{FA269E88-9450-419C-9DB6-218B4E30E3D0}" type="pres">
      <dgm:prSet presAssocID="{35828132-24D6-4E8B-8159-362BEEDC9CEB}" presName="hierChild3" presStyleCnt="0"/>
      <dgm:spPr/>
    </dgm:pt>
    <dgm:pt modelId="{1DD16CE7-F04B-4C55-8EEC-12FDA9DF4367}" type="pres">
      <dgm:prSet presAssocID="{B3CB0421-242B-4A01-8C14-F8DCD3C16DD1}" presName="Name25" presStyleLbl="parChTrans1D4" presStyleIdx="1" presStyleCnt="7"/>
      <dgm:spPr/>
    </dgm:pt>
    <dgm:pt modelId="{542CD0F6-6E6F-4F9A-B0C0-C2A7564A040B}" type="pres">
      <dgm:prSet presAssocID="{B3CB0421-242B-4A01-8C14-F8DCD3C16DD1}" presName="connTx" presStyleLbl="parChTrans1D4" presStyleIdx="1" presStyleCnt="7"/>
      <dgm:spPr/>
    </dgm:pt>
    <dgm:pt modelId="{AC5D3DF8-80CF-4CE2-864D-333E6C4F822F}" type="pres">
      <dgm:prSet presAssocID="{B783E18C-2602-48BA-A831-683DB3893F2F}" presName="Name30" presStyleCnt="0"/>
      <dgm:spPr/>
    </dgm:pt>
    <dgm:pt modelId="{08DFCEC2-C055-41BF-A4DB-1A22F28E75E7}" type="pres">
      <dgm:prSet presAssocID="{B783E18C-2602-48BA-A831-683DB3893F2F}" presName="level2Shape" presStyleLbl="node4" presStyleIdx="1" presStyleCnt="7" custScaleY="135621"/>
      <dgm:spPr/>
    </dgm:pt>
    <dgm:pt modelId="{A3B0384A-B785-414C-976C-801066BEBDED}" type="pres">
      <dgm:prSet presAssocID="{B783E18C-2602-48BA-A831-683DB3893F2F}" presName="hierChild3" presStyleCnt="0"/>
      <dgm:spPr/>
    </dgm:pt>
    <dgm:pt modelId="{46CD7D17-3B7F-46DC-B2CC-F981BFE57165}" type="pres">
      <dgm:prSet presAssocID="{16748D59-4592-47AE-975A-131BE08B71F4}" presName="Name25" presStyleLbl="parChTrans1D4" presStyleIdx="2" presStyleCnt="7"/>
      <dgm:spPr/>
    </dgm:pt>
    <dgm:pt modelId="{BA625EF6-F976-44B4-B6B3-0F0C84ADEF60}" type="pres">
      <dgm:prSet presAssocID="{16748D59-4592-47AE-975A-131BE08B71F4}" presName="connTx" presStyleLbl="parChTrans1D4" presStyleIdx="2" presStyleCnt="7"/>
      <dgm:spPr/>
    </dgm:pt>
    <dgm:pt modelId="{FC31ACA2-7616-40FE-8C1F-A19C6851AD02}" type="pres">
      <dgm:prSet presAssocID="{FA4799A0-A1A0-4F59-AD7B-E0EB6B8FFADF}" presName="Name30" presStyleCnt="0"/>
      <dgm:spPr/>
    </dgm:pt>
    <dgm:pt modelId="{69A0F1AF-FFBC-4D18-959C-7006CEC0467F}" type="pres">
      <dgm:prSet presAssocID="{FA4799A0-A1A0-4F59-AD7B-E0EB6B8FFADF}" presName="level2Shape" presStyleLbl="node4" presStyleIdx="2" presStyleCnt="7" custScaleY="135621"/>
      <dgm:spPr/>
    </dgm:pt>
    <dgm:pt modelId="{E6C869F4-0969-4FF0-BD90-94FCAC4DA778}" type="pres">
      <dgm:prSet presAssocID="{FA4799A0-A1A0-4F59-AD7B-E0EB6B8FFADF}" presName="hierChild3" presStyleCnt="0"/>
      <dgm:spPr/>
    </dgm:pt>
    <dgm:pt modelId="{0D693022-3269-46C8-9144-16611ECF54BA}" type="pres">
      <dgm:prSet presAssocID="{B36DDFBD-93BC-4CD6-A52A-FC243FDC3227}" presName="Name25" presStyleLbl="parChTrans1D4" presStyleIdx="3" presStyleCnt="7"/>
      <dgm:spPr/>
    </dgm:pt>
    <dgm:pt modelId="{E942EEE7-73E5-40E2-A7B2-07D29A1D8BC8}" type="pres">
      <dgm:prSet presAssocID="{B36DDFBD-93BC-4CD6-A52A-FC243FDC3227}" presName="connTx" presStyleLbl="parChTrans1D4" presStyleIdx="3" presStyleCnt="7"/>
      <dgm:spPr/>
    </dgm:pt>
    <dgm:pt modelId="{CB185087-C24A-4458-B597-471088EEB1D1}" type="pres">
      <dgm:prSet presAssocID="{607FCB25-8266-4E8C-BB25-F6190E2C5A51}" presName="Name30" presStyleCnt="0"/>
      <dgm:spPr/>
    </dgm:pt>
    <dgm:pt modelId="{3F98AF04-6300-4E32-B8F1-027A3FD13CF7}" type="pres">
      <dgm:prSet presAssocID="{607FCB25-8266-4E8C-BB25-F6190E2C5A51}" presName="level2Shape" presStyleLbl="node4" presStyleIdx="3" presStyleCnt="7"/>
      <dgm:spPr/>
    </dgm:pt>
    <dgm:pt modelId="{4BD3C3DE-9F17-4E1E-B116-D9F3EA56B205}" type="pres">
      <dgm:prSet presAssocID="{607FCB25-8266-4E8C-BB25-F6190E2C5A51}" presName="hierChild3" presStyleCnt="0"/>
      <dgm:spPr/>
    </dgm:pt>
    <dgm:pt modelId="{FBF72CD8-7F4B-43BC-A2C4-DD9DF7272E18}" type="pres">
      <dgm:prSet presAssocID="{7938C59D-E1DC-4C0F-871A-2C0CDC2677B9}" presName="Name25" presStyleLbl="parChTrans1D4" presStyleIdx="4" presStyleCnt="7"/>
      <dgm:spPr/>
    </dgm:pt>
    <dgm:pt modelId="{64A24D01-5CD5-4C8B-8AE0-BB87039DD89B}" type="pres">
      <dgm:prSet presAssocID="{7938C59D-E1DC-4C0F-871A-2C0CDC2677B9}" presName="connTx" presStyleLbl="parChTrans1D4" presStyleIdx="4" presStyleCnt="7"/>
      <dgm:spPr/>
    </dgm:pt>
    <dgm:pt modelId="{7484A9DA-CD25-4359-A316-691A849CA2B7}" type="pres">
      <dgm:prSet presAssocID="{9EBA7DD3-EFD4-4FB0-9D1D-F3CF4D51BB04}" presName="Name30" presStyleCnt="0"/>
      <dgm:spPr/>
    </dgm:pt>
    <dgm:pt modelId="{DC1C9FBE-3E83-4782-9947-27B08E4F6FEC}" type="pres">
      <dgm:prSet presAssocID="{9EBA7DD3-EFD4-4FB0-9D1D-F3CF4D51BB04}" presName="level2Shape" presStyleLbl="node4" presStyleIdx="4" presStyleCnt="7"/>
      <dgm:spPr/>
    </dgm:pt>
    <dgm:pt modelId="{4DB832AC-3EA5-42BF-8AE1-47996F525C3A}" type="pres">
      <dgm:prSet presAssocID="{9EBA7DD3-EFD4-4FB0-9D1D-F3CF4D51BB04}" presName="hierChild3" presStyleCnt="0"/>
      <dgm:spPr/>
    </dgm:pt>
    <dgm:pt modelId="{FCB9286B-EEF3-4619-9E03-12974FFD6C78}" type="pres">
      <dgm:prSet presAssocID="{E7F01257-8479-40BF-8579-A2A2FF300C3A}" presName="Name25" presStyleLbl="parChTrans1D4" presStyleIdx="5" presStyleCnt="7"/>
      <dgm:spPr/>
    </dgm:pt>
    <dgm:pt modelId="{493328B1-4294-4C6C-A8B8-2686D1FCBD37}" type="pres">
      <dgm:prSet presAssocID="{E7F01257-8479-40BF-8579-A2A2FF300C3A}" presName="connTx" presStyleLbl="parChTrans1D4" presStyleIdx="5" presStyleCnt="7"/>
      <dgm:spPr/>
    </dgm:pt>
    <dgm:pt modelId="{5FE3E323-D3D1-4805-85C3-3211E7F943C9}" type="pres">
      <dgm:prSet presAssocID="{A243FECC-01F6-47EF-A427-18D141536F62}" presName="Name30" presStyleCnt="0"/>
      <dgm:spPr/>
    </dgm:pt>
    <dgm:pt modelId="{83A30983-798E-4CD9-BF3A-1E1E13FDDD5F}" type="pres">
      <dgm:prSet presAssocID="{A243FECC-01F6-47EF-A427-18D141536F62}" presName="level2Shape" presStyleLbl="node4" presStyleIdx="5" presStyleCnt="7" custScaleY="135621"/>
      <dgm:spPr/>
    </dgm:pt>
    <dgm:pt modelId="{2BEC1F97-11B2-4468-83F9-B24B178CBE46}" type="pres">
      <dgm:prSet presAssocID="{A243FECC-01F6-47EF-A427-18D141536F62}" presName="hierChild3" presStyleCnt="0"/>
      <dgm:spPr/>
    </dgm:pt>
    <dgm:pt modelId="{042BDEAE-C1A5-4FF5-83F6-463A7AD9C0C5}" type="pres">
      <dgm:prSet presAssocID="{9343353A-BBEE-4C98-B9B8-5461F652185E}" presName="Name25" presStyleLbl="parChTrans1D4" presStyleIdx="6" presStyleCnt="7"/>
      <dgm:spPr/>
    </dgm:pt>
    <dgm:pt modelId="{36B7CF47-EB06-4ACC-958F-D907872B005E}" type="pres">
      <dgm:prSet presAssocID="{9343353A-BBEE-4C98-B9B8-5461F652185E}" presName="connTx" presStyleLbl="parChTrans1D4" presStyleIdx="6" presStyleCnt="7"/>
      <dgm:spPr/>
    </dgm:pt>
    <dgm:pt modelId="{9583BE92-11C9-4EB6-B686-B48C2DFE4B91}" type="pres">
      <dgm:prSet presAssocID="{0BC1B8F2-4F37-45C9-803C-8D0D7FF5FB7C}" presName="Name30" presStyleCnt="0"/>
      <dgm:spPr/>
    </dgm:pt>
    <dgm:pt modelId="{4E191F73-F7A6-44C1-BFDC-DB0ED889C05C}" type="pres">
      <dgm:prSet presAssocID="{0BC1B8F2-4F37-45C9-803C-8D0D7FF5FB7C}" presName="level2Shape" presStyleLbl="node4" presStyleIdx="6" presStyleCnt="7" custScaleY="135621"/>
      <dgm:spPr/>
    </dgm:pt>
    <dgm:pt modelId="{8075DCE2-56DD-4ADB-A97B-8D5ADAEFAA7B}" type="pres">
      <dgm:prSet presAssocID="{0BC1B8F2-4F37-45C9-803C-8D0D7FF5FB7C}" presName="hierChild3" presStyleCnt="0"/>
      <dgm:spPr/>
    </dgm:pt>
    <dgm:pt modelId="{B04B3BF4-1462-4D90-B5B0-7EB670204638}" type="pres">
      <dgm:prSet presAssocID="{08927EF9-BA2F-4AED-B168-41E724AB3C5B}" presName="Name25" presStyleLbl="parChTrans1D3" presStyleIdx="1" presStyleCnt="3"/>
      <dgm:spPr/>
    </dgm:pt>
    <dgm:pt modelId="{8D205734-98F4-46FF-8452-65F5DE37C1DF}" type="pres">
      <dgm:prSet presAssocID="{08927EF9-BA2F-4AED-B168-41E724AB3C5B}" presName="connTx" presStyleLbl="parChTrans1D3" presStyleIdx="1" presStyleCnt="3"/>
      <dgm:spPr/>
    </dgm:pt>
    <dgm:pt modelId="{99BD951E-45F7-4838-9CE3-215B494B6534}" type="pres">
      <dgm:prSet presAssocID="{614616D1-9AB0-4825-B4F0-E3B319A8A19C}" presName="Name30" presStyleCnt="0"/>
      <dgm:spPr/>
    </dgm:pt>
    <dgm:pt modelId="{A17BF3D9-7E80-4901-9CD7-A7891B70E809}" type="pres">
      <dgm:prSet presAssocID="{614616D1-9AB0-4825-B4F0-E3B319A8A19C}" presName="level2Shape" presStyleLbl="node3" presStyleIdx="1" presStyleCnt="3" custScaleY="162745"/>
      <dgm:spPr/>
    </dgm:pt>
    <dgm:pt modelId="{7C145A6D-80EF-47CF-8F28-AC78E4B7E3D7}" type="pres">
      <dgm:prSet presAssocID="{614616D1-9AB0-4825-B4F0-E3B319A8A19C}" presName="hierChild3" presStyleCnt="0"/>
      <dgm:spPr/>
    </dgm:pt>
    <dgm:pt modelId="{B859C257-D1E8-4DF1-BB35-C7ED4353EA14}" type="pres">
      <dgm:prSet presAssocID="{11697691-F860-47DB-9C18-0ED146C2F1DC}" presName="Name25" presStyleLbl="parChTrans1D3" presStyleIdx="2" presStyleCnt="3"/>
      <dgm:spPr/>
    </dgm:pt>
    <dgm:pt modelId="{544578E4-5938-41AC-A2B2-22753019E029}" type="pres">
      <dgm:prSet presAssocID="{11697691-F860-47DB-9C18-0ED146C2F1DC}" presName="connTx" presStyleLbl="parChTrans1D3" presStyleIdx="2" presStyleCnt="3"/>
      <dgm:spPr/>
    </dgm:pt>
    <dgm:pt modelId="{124AC500-C6AD-4BEB-85B2-5C1DC0FA8CC9}" type="pres">
      <dgm:prSet presAssocID="{A836B913-61AC-469F-A301-4D9ACEDA89C9}" presName="Name30" presStyleCnt="0"/>
      <dgm:spPr/>
    </dgm:pt>
    <dgm:pt modelId="{95266346-CD9D-44B3-A9EC-09DA9CCE924A}" type="pres">
      <dgm:prSet presAssocID="{A836B913-61AC-469F-A301-4D9ACEDA89C9}" presName="level2Shape" presStyleLbl="node3" presStyleIdx="2" presStyleCnt="3" custScaleX="101716" custScaleY="162745"/>
      <dgm:spPr/>
    </dgm:pt>
    <dgm:pt modelId="{9DF015E4-B6CA-4DA9-B402-B69E264F1D81}" type="pres">
      <dgm:prSet presAssocID="{A836B913-61AC-469F-A301-4D9ACEDA89C9}" presName="hierChild3" presStyleCnt="0"/>
      <dgm:spPr/>
    </dgm:pt>
    <dgm:pt modelId="{8C391932-414B-4229-BEAB-58A45EC1EBFD}" type="pres">
      <dgm:prSet presAssocID="{185DEF35-D85D-43CD-837E-5BF53272E01D}" presName="Name25" presStyleLbl="parChTrans1D2" presStyleIdx="1" presStyleCnt="2"/>
      <dgm:spPr/>
    </dgm:pt>
    <dgm:pt modelId="{333786B6-C95A-4AA3-B55F-07B8E3B97770}" type="pres">
      <dgm:prSet presAssocID="{185DEF35-D85D-43CD-837E-5BF53272E01D}" presName="connTx" presStyleLbl="parChTrans1D2" presStyleIdx="1" presStyleCnt="2"/>
      <dgm:spPr/>
    </dgm:pt>
    <dgm:pt modelId="{F82CDB9E-4806-490A-ABC0-D21E8DCB56B1}" type="pres">
      <dgm:prSet presAssocID="{4F908973-2012-4DBF-94AD-2D00FD02D88A}" presName="Name30" presStyleCnt="0"/>
      <dgm:spPr/>
    </dgm:pt>
    <dgm:pt modelId="{5C2481FD-9EFA-44C2-B4CC-3AC75FFBC8BF}" type="pres">
      <dgm:prSet presAssocID="{4F908973-2012-4DBF-94AD-2D00FD02D88A}" presName="level2Shape" presStyleLbl="node2" presStyleIdx="1" presStyleCnt="2" custScaleY="169526"/>
      <dgm:spPr/>
    </dgm:pt>
    <dgm:pt modelId="{A56E71BF-4A23-4C47-BF42-811E7934776E}" type="pres">
      <dgm:prSet presAssocID="{4F908973-2012-4DBF-94AD-2D00FD02D88A}" presName="hierChild3" presStyleCnt="0"/>
      <dgm:spPr/>
    </dgm:pt>
    <dgm:pt modelId="{40F39A72-041A-4E02-8573-30DB142D6603}" type="pres">
      <dgm:prSet presAssocID="{6E459ED9-2F4B-4DCD-81D9-EC7B4C076809}" presName="bgShapesFlow" presStyleCnt="0"/>
      <dgm:spPr/>
    </dgm:pt>
  </dgm:ptLst>
  <dgm:cxnLst>
    <dgm:cxn modelId="{A798A706-547B-4A7F-ADEC-DBFB4C9F864F}" type="presOf" srcId="{0BC1B8F2-4F37-45C9-803C-8D0D7FF5FB7C}" destId="{4E191F73-F7A6-44C1-BFDC-DB0ED889C05C}" srcOrd="0" destOrd="0" presId="urn:microsoft.com/office/officeart/2005/8/layout/hierarchy5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ED85B10E-DA71-4C38-9361-A3F67A375521}" type="presOf" srcId="{F6FF3177-E858-40BE-B66A-0AF1F75AA728}" destId="{A5BD3CDF-6B93-4A9D-A1F0-B3F8899130CD}" srcOrd="0" destOrd="0" presId="urn:microsoft.com/office/officeart/2005/8/layout/hierarchy5"/>
    <dgm:cxn modelId="{A2654015-CE11-4B30-95A1-E7F43E980DA9}" type="presOf" srcId="{11697691-F860-47DB-9C18-0ED146C2F1DC}" destId="{544578E4-5938-41AC-A2B2-22753019E029}" srcOrd="1" destOrd="0" presId="urn:microsoft.com/office/officeart/2005/8/layout/hierarchy5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F2FCFB26-B33C-4D0C-A7AE-781C48A67283}" type="presOf" srcId="{7462DDD1-F283-42DB-AB71-270FC8A6AF1F}" destId="{4C6006D5-A6BB-4507-A440-D649AA21B077}" srcOrd="0" destOrd="0" presId="urn:microsoft.com/office/officeart/2005/8/layout/hierarchy5"/>
    <dgm:cxn modelId="{10BDD627-BF0F-46D4-A057-0BA0F5F967A4}" type="presOf" srcId="{4F908973-2012-4DBF-94AD-2D00FD02D88A}" destId="{5C2481FD-9EFA-44C2-B4CC-3AC75FFBC8BF}" srcOrd="0" destOrd="0" presId="urn:microsoft.com/office/officeart/2005/8/layout/hierarchy5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0B0B105B-DAB7-4F21-8C7E-F88C7B351B9A}" type="presOf" srcId="{607FCB25-8266-4E8C-BB25-F6190E2C5A51}" destId="{3F98AF04-6300-4E32-B8F1-027A3FD13CF7}" srcOrd="0" destOrd="0" presId="urn:microsoft.com/office/officeart/2005/8/layout/hierarchy5"/>
    <dgm:cxn modelId="{51A79B44-965B-4827-AF88-2AF3AB65FA12}" type="presOf" srcId="{C13768ED-4F37-4E15-8378-5BFEF9486274}" destId="{543FB67A-CDC3-4134-A456-0573229746F1}" srcOrd="0" destOrd="0" presId="urn:microsoft.com/office/officeart/2005/8/layout/hierarchy5"/>
    <dgm:cxn modelId="{6E40E067-A656-4B10-B3A3-A80BCE229E85}" type="presOf" srcId="{83925042-6A1C-4CB7-992F-2E8D64EEB9B1}" destId="{042E0AD9-775F-48E7-BCB0-83D88C0BEA7C}" srcOrd="0" destOrd="0" presId="urn:microsoft.com/office/officeart/2005/8/layout/hierarchy5"/>
    <dgm:cxn modelId="{C328C648-1B87-4BD1-9B2E-820E195168EC}" type="presOf" srcId="{B36DDFBD-93BC-4CD6-A52A-FC243FDC3227}" destId="{0D693022-3269-46C8-9144-16611ECF54BA}" srcOrd="0" destOrd="0" presId="urn:microsoft.com/office/officeart/2005/8/layout/hierarchy5"/>
    <dgm:cxn modelId="{C3EC884A-A79A-4F33-A107-7CE433939BD6}" type="presOf" srcId="{E7F01257-8479-40BF-8579-A2A2FF300C3A}" destId="{FCB9286B-EEF3-4619-9E03-12974FFD6C78}" srcOrd="0" destOrd="0" presId="urn:microsoft.com/office/officeart/2005/8/layout/hierarchy5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0B854377-FBDF-48C9-97E0-65B463A097E7}" type="presOf" srcId="{6E459ED9-2F4B-4DCD-81D9-EC7B4C076809}" destId="{D75061AC-2B0B-48D3-9AE4-ADA1FE44E749}" srcOrd="0" destOrd="0" presId="urn:microsoft.com/office/officeart/2005/8/layout/hierarchy5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AC387B82-B957-4B4C-AD71-6E3DA8188CE6}" type="presOf" srcId="{B3CB0421-242B-4A01-8C14-F8DCD3C16DD1}" destId="{1DD16CE7-F04B-4C55-8EEC-12FDA9DF4367}" srcOrd="0" destOrd="0" presId="urn:microsoft.com/office/officeart/2005/8/layout/hierarchy5"/>
    <dgm:cxn modelId="{3C671D83-04D7-4A60-ACCD-7F47BD18E92C}" type="presOf" srcId="{B3CB0421-242B-4A01-8C14-F8DCD3C16DD1}" destId="{542CD0F6-6E6F-4F9A-B0C0-C2A7564A040B}" srcOrd="1" destOrd="0" presId="urn:microsoft.com/office/officeart/2005/8/layout/hierarchy5"/>
    <dgm:cxn modelId="{4568D68C-37D0-4D16-88C1-64DDE52D7FEE}" type="presOf" srcId="{16748D59-4592-47AE-975A-131BE08B71F4}" destId="{46CD7D17-3B7F-46DC-B2CC-F981BFE57165}" srcOrd="0" destOrd="0" presId="urn:microsoft.com/office/officeart/2005/8/layout/hierarchy5"/>
    <dgm:cxn modelId="{2FC7EC8C-835C-48D8-B6E4-CED7F6BB9EDE}" type="presOf" srcId="{B36DDFBD-93BC-4CD6-A52A-FC243FDC3227}" destId="{E942EEE7-73E5-40E2-A7B2-07D29A1D8BC8}" srcOrd="1" destOrd="0" presId="urn:microsoft.com/office/officeart/2005/8/layout/hierarchy5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089741A2-B650-4150-A08D-D42AB910EFF3}" type="presOf" srcId="{08927EF9-BA2F-4AED-B168-41E724AB3C5B}" destId="{B04B3BF4-1462-4D90-B5B0-7EB670204638}" srcOrd="0" destOrd="0" presId="urn:microsoft.com/office/officeart/2005/8/layout/hierarchy5"/>
    <dgm:cxn modelId="{3F5C2FA5-DF05-4E21-9DF0-2D712856AAB8}" type="presOf" srcId="{3C4A49FF-1CF0-458E-9BB0-7537638F50CB}" destId="{0C7B49F5-2510-4BD0-9426-CAEBAC8AF66E}" srcOrd="0" destOrd="0" presId="urn:microsoft.com/office/officeart/2005/8/layout/hierarchy5"/>
    <dgm:cxn modelId="{91A0E7A7-500E-482E-A8BD-1D43FB16E3D3}" type="presOf" srcId="{E7F01257-8479-40BF-8579-A2A2FF300C3A}" destId="{493328B1-4294-4C6C-A8B8-2686D1FCBD37}" srcOrd="1" destOrd="0" presId="urn:microsoft.com/office/officeart/2005/8/layout/hierarchy5"/>
    <dgm:cxn modelId="{4D383FAC-6987-44B4-8170-CFA2FBFBD3A9}" type="presOf" srcId="{185DEF35-D85D-43CD-837E-5BF53272E01D}" destId="{8C391932-414B-4229-BEAB-58A45EC1EBFD}" srcOrd="0" destOrd="0" presId="urn:microsoft.com/office/officeart/2005/8/layout/hierarchy5"/>
    <dgm:cxn modelId="{17B6E4B4-02EF-42B7-8377-3D37109270DA}" type="presOf" srcId="{11697691-F860-47DB-9C18-0ED146C2F1DC}" destId="{B859C257-D1E8-4DF1-BB35-C7ED4353EA14}" srcOrd="0" destOrd="0" presId="urn:microsoft.com/office/officeart/2005/8/layout/hierarchy5"/>
    <dgm:cxn modelId="{1077DDB6-97E8-495C-89ED-03A23FF4085C}" type="presOf" srcId="{614616D1-9AB0-4825-B4F0-E3B319A8A19C}" destId="{A17BF3D9-7E80-4901-9CD7-A7891B70E809}" srcOrd="0" destOrd="0" presId="urn:microsoft.com/office/officeart/2005/8/layout/hierarchy5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FC5CC2BF-899C-4EC2-BCC3-3FDF1DC02485}" type="presOf" srcId="{08927EF9-BA2F-4AED-B168-41E724AB3C5B}" destId="{8D205734-98F4-46FF-8452-65F5DE37C1DF}" srcOrd="1" destOrd="0" presId="urn:microsoft.com/office/officeart/2005/8/layout/hierarchy5"/>
    <dgm:cxn modelId="{C72F0FC5-A522-4492-9042-12795766145B}" type="presOf" srcId="{83925042-6A1C-4CB7-992F-2E8D64EEB9B1}" destId="{4E1F7723-1DB4-4FDE-8F77-954D99BE865E}" srcOrd="1" destOrd="0" presId="urn:microsoft.com/office/officeart/2005/8/layout/hierarchy5"/>
    <dgm:cxn modelId="{94525BC6-86D8-40A0-A86E-53049B43C8E2}" type="presOf" srcId="{FA4799A0-A1A0-4F59-AD7B-E0EB6B8FFADF}" destId="{69A0F1AF-FFBC-4D18-959C-7006CEC0467F}" srcOrd="0" destOrd="0" presId="urn:microsoft.com/office/officeart/2005/8/layout/hierarchy5"/>
    <dgm:cxn modelId="{FD5DEECD-0A65-4B19-9138-33BCBC70D20D}" type="presOf" srcId="{9343353A-BBEE-4C98-B9B8-5461F652185E}" destId="{042BDEAE-C1A5-4FF5-83F6-463A7AD9C0C5}" srcOrd="0" destOrd="0" presId="urn:microsoft.com/office/officeart/2005/8/layout/hierarchy5"/>
    <dgm:cxn modelId="{443E69D2-73E4-41D3-B2D0-DD89803A9B84}" type="presOf" srcId="{185DEF35-D85D-43CD-837E-5BF53272E01D}" destId="{333786B6-C95A-4AA3-B55F-07B8E3B97770}" srcOrd="1" destOrd="0" presId="urn:microsoft.com/office/officeart/2005/8/layout/hierarchy5"/>
    <dgm:cxn modelId="{350195D2-0598-494B-AEA4-3A0ADDA7DD1A}" type="presOf" srcId="{C24DF979-2D66-4345-A50F-2F65E68548CC}" destId="{C0599543-A40B-418B-8FC8-DB05A0F9AFFA}" srcOrd="0" destOrd="0" presId="urn:microsoft.com/office/officeart/2005/8/layout/hierarchy5"/>
    <dgm:cxn modelId="{DBE5E8D2-C9D2-4D22-9372-1EF9D7B6C645}" type="presOf" srcId="{9EBA7DD3-EFD4-4FB0-9D1D-F3CF4D51BB04}" destId="{DC1C9FBE-3E83-4782-9947-27B08E4F6FEC}" srcOrd="0" destOrd="0" presId="urn:microsoft.com/office/officeart/2005/8/layout/hierarchy5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882EF9DC-1C82-493D-B88F-A8843A1231C8}" type="presOf" srcId="{7462DDD1-F283-42DB-AB71-270FC8A6AF1F}" destId="{F9517245-0932-49EA-A533-E972ED0A878C}" srcOrd="1" destOrd="0" presId="urn:microsoft.com/office/officeart/2005/8/layout/hierarchy5"/>
    <dgm:cxn modelId="{776F99EC-9BE0-434F-9915-3438675819FD}" type="presOf" srcId="{7938C59D-E1DC-4C0F-871A-2C0CDC2677B9}" destId="{64A24D01-5CD5-4C8B-8AE0-BB87039DD89B}" srcOrd="1" destOrd="0" presId="urn:microsoft.com/office/officeart/2005/8/layout/hierarchy5"/>
    <dgm:cxn modelId="{37AF9AF1-1150-4082-9B6B-4142FECBE139}" type="presOf" srcId="{B783E18C-2602-48BA-A831-683DB3893F2F}" destId="{08DFCEC2-C055-41BF-A4DB-1A22F28E75E7}" srcOrd="0" destOrd="0" presId="urn:microsoft.com/office/officeart/2005/8/layout/hierarchy5"/>
    <dgm:cxn modelId="{2408E8F1-1D19-405E-8A13-1D7B8651DB40}" type="presOf" srcId="{F6FF3177-E858-40BE-B66A-0AF1F75AA728}" destId="{1E146825-967F-47D5-9E66-12A1874DB1CD}" srcOrd="1" destOrd="0" presId="urn:microsoft.com/office/officeart/2005/8/layout/hierarchy5"/>
    <dgm:cxn modelId="{AC4BFEF2-4AAD-4CEC-B5EE-039D2C36454C}" type="presOf" srcId="{A836B913-61AC-469F-A301-4D9ACEDA89C9}" destId="{95266346-CD9D-44B3-A9EC-09DA9CCE924A}" srcOrd="0" destOrd="0" presId="urn:microsoft.com/office/officeart/2005/8/layout/hierarchy5"/>
    <dgm:cxn modelId="{C492B6F8-65A7-4DE6-85D9-002EC5E64CD2}" type="presOf" srcId="{A243FECC-01F6-47EF-A427-18D141536F62}" destId="{83A30983-798E-4CD9-BF3A-1E1E13FDDD5F}" srcOrd="0" destOrd="0" presId="urn:microsoft.com/office/officeart/2005/8/layout/hierarchy5"/>
    <dgm:cxn modelId="{6E4D1FF9-F42D-4990-A2B5-441EFBB311A6}" type="presOf" srcId="{16748D59-4592-47AE-975A-131BE08B71F4}" destId="{BA625EF6-F976-44B4-B6B3-0F0C84ADEF60}" srcOrd="1" destOrd="0" presId="urn:microsoft.com/office/officeart/2005/8/layout/hierarchy5"/>
    <dgm:cxn modelId="{B2083BFA-C92D-4CA5-B8AE-862ECBFABE35}" type="presOf" srcId="{35828132-24D6-4E8B-8159-362BEEDC9CEB}" destId="{04196F1F-6FD2-4C1F-B708-BD8E9C37567C}" srcOrd="0" destOrd="0" presId="urn:microsoft.com/office/officeart/2005/8/layout/hierarchy5"/>
    <dgm:cxn modelId="{EB96A0FA-4696-423E-BB5C-07E49BAD161E}" type="presOf" srcId="{9343353A-BBEE-4C98-B9B8-5461F652185E}" destId="{36B7CF47-EB06-4ACC-958F-D907872B005E}" srcOrd="1" destOrd="0" presId="urn:microsoft.com/office/officeart/2005/8/layout/hierarchy5"/>
    <dgm:cxn modelId="{6DD2C4FA-970B-441C-871D-0D1BEFB57B80}" type="presOf" srcId="{7938C59D-E1DC-4C0F-871A-2C0CDC2677B9}" destId="{FBF72CD8-7F4B-43BC-A2C4-DD9DF7272E18}" srcOrd="0" destOrd="0" presId="urn:microsoft.com/office/officeart/2005/8/layout/hierarchy5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FF841749-12A2-4750-9423-369A7388FFF9}" type="presParOf" srcId="{D75061AC-2B0B-48D3-9AE4-ADA1FE44E749}" destId="{F8401275-5FB0-40D4-B1DA-5C1DED2FF01E}" srcOrd="0" destOrd="0" presId="urn:microsoft.com/office/officeart/2005/8/layout/hierarchy5"/>
    <dgm:cxn modelId="{F7A24CB5-9376-41E1-949C-6D3C3CC74513}" type="presParOf" srcId="{F8401275-5FB0-40D4-B1DA-5C1DED2FF01E}" destId="{9E013292-EFAA-47DA-87BF-F198705CECEA}" srcOrd="0" destOrd="0" presId="urn:microsoft.com/office/officeart/2005/8/layout/hierarchy5"/>
    <dgm:cxn modelId="{8B6A236A-7E34-44ED-AB5A-DD906684AAAA}" type="presParOf" srcId="{9E013292-EFAA-47DA-87BF-F198705CECEA}" destId="{E6DC7FFD-B035-4C40-A448-0AE6941B59F6}" srcOrd="0" destOrd="0" presId="urn:microsoft.com/office/officeart/2005/8/layout/hierarchy5"/>
    <dgm:cxn modelId="{1CA30399-154F-4924-96AD-2490A8999584}" type="presParOf" srcId="{E6DC7FFD-B035-4C40-A448-0AE6941B59F6}" destId="{0C7B49F5-2510-4BD0-9426-CAEBAC8AF66E}" srcOrd="0" destOrd="0" presId="urn:microsoft.com/office/officeart/2005/8/layout/hierarchy5"/>
    <dgm:cxn modelId="{C327E3A4-1AAD-4C2F-95F1-FA14EB542F30}" type="presParOf" srcId="{E6DC7FFD-B035-4C40-A448-0AE6941B59F6}" destId="{D8C28E1F-E91C-4E47-AB17-FB1531C4089E}" srcOrd="1" destOrd="0" presId="urn:microsoft.com/office/officeart/2005/8/layout/hierarchy5"/>
    <dgm:cxn modelId="{811D4A42-813C-448A-A6F2-D709374F5FD0}" type="presParOf" srcId="{D8C28E1F-E91C-4E47-AB17-FB1531C4089E}" destId="{042E0AD9-775F-48E7-BCB0-83D88C0BEA7C}" srcOrd="0" destOrd="0" presId="urn:microsoft.com/office/officeart/2005/8/layout/hierarchy5"/>
    <dgm:cxn modelId="{FA63C2BC-2EB0-4747-8479-A5EF8B4FA655}" type="presParOf" srcId="{042E0AD9-775F-48E7-BCB0-83D88C0BEA7C}" destId="{4E1F7723-1DB4-4FDE-8F77-954D99BE865E}" srcOrd="0" destOrd="0" presId="urn:microsoft.com/office/officeart/2005/8/layout/hierarchy5"/>
    <dgm:cxn modelId="{5473E253-7705-4960-8994-0618A8707568}" type="presParOf" srcId="{D8C28E1F-E91C-4E47-AB17-FB1531C4089E}" destId="{1E415D4F-0AA5-49AC-8BD7-047A517BEF78}" srcOrd="1" destOrd="0" presId="urn:microsoft.com/office/officeart/2005/8/layout/hierarchy5"/>
    <dgm:cxn modelId="{2579F65A-8B27-42BB-9154-23743717861C}" type="presParOf" srcId="{1E415D4F-0AA5-49AC-8BD7-047A517BEF78}" destId="{543FB67A-CDC3-4134-A456-0573229746F1}" srcOrd="0" destOrd="0" presId="urn:microsoft.com/office/officeart/2005/8/layout/hierarchy5"/>
    <dgm:cxn modelId="{22BB4228-ADC3-46F5-B05C-C6EF2A5CB93B}" type="presParOf" srcId="{1E415D4F-0AA5-49AC-8BD7-047A517BEF78}" destId="{EF5554AD-E732-4711-A2DF-EFDB812939D7}" srcOrd="1" destOrd="0" presId="urn:microsoft.com/office/officeart/2005/8/layout/hierarchy5"/>
    <dgm:cxn modelId="{D661096F-E0F7-4CDD-8630-5A034E2B9069}" type="presParOf" srcId="{EF5554AD-E732-4711-A2DF-EFDB812939D7}" destId="{A5BD3CDF-6B93-4A9D-A1F0-B3F8899130CD}" srcOrd="0" destOrd="0" presId="urn:microsoft.com/office/officeart/2005/8/layout/hierarchy5"/>
    <dgm:cxn modelId="{A6E2ABA7-A37C-4BF0-842F-65E67F813825}" type="presParOf" srcId="{A5BD3CDF-6B93-4A9D-A1F0-B3F8899130CD}" destId="{1E146825-967F-47D5-9E66-12A1874DB1CD}" srcOrd="0" destOrd="0" presId="urn:microsoft.com/office/officeart/2005/8/layout/hierarchy5"/>
    <dgm:cxn modelId="{AA944B73-1AF7-4FDC-866D-658ACC52B60B}" type="presParOf" srcId="{EF5554AD-E732-4711-A2DF-EFDB812939D7}" destId="{43AF4C7F-CBD6-4D0C-A3A0-329E61A4A004}" srcOrd="1" destOrd="0" presId="urn:microsoft.com/office/officeart/2005/8/layout/hierarchy5"/>
    <dgm:cxn modelId="{215B0DA4-3264-44DD-A52D-C2FF48739CDE}" type="presParOf" srcId="{43AF4C7F-CBD6-4D0C-A3A0-329E61A4A004}" destId="{C0599543-A40B-418B-8FC8-DB05A0F9AFFA}" srcOrd="0" destOrd="0" presId="urn:microsoft.com/office/officeart/2005/8/layout/hierarchy5"/>
    <dgm:cxn modelId="{58DBE66A-ADD7-4908-B21D-5BB341685C4C}" type="presParOf" srcId="{43AF4C7F-CBD6-4D0C-A3A0-329E61A4A004}" destId="{1B3FE1BE-88CE-4A05-BC6A-FA2EAD0FAC36}" srcOrd="1" destOrd="0" presId="urn:microsoft.com/office/officeart/2005/8/layout/hierarchy5"/>
    <dgm:cxn modelId="{69C7AE85-D6FA-4A1E-A2DD-698FBE9DFB89}" type="presParOf" srcId="{1B3FE1BE-88CE-4A05-BC6A-FA2EAD0FAC36}" destId="{4C6006D5-A6BB-4507-A440-D649AA21B077}" srcOrd="0" destOrd="0" presId="urn:microsoft.com/office/officeart/2005/8/layout/hierarchy5"/>
    <dgm:cxn modelId="{32193ED5-6A19-4CE8-9CA1-2369FF6C3010}" type="presParOf" srcId="{4C6006D5-A6BB-4507-A440-D649AA21B077}" destId="{F9517245-0932-49EA-A533-E972ED0A878C}" srcOrd="0" destOrd="0" presId="urn:microsoft.com/office/officeart/2005/8/layout/hierarchy5"/>
    <dgm:cxn modelId="{B5ADB0E5-A80D-4939-B748-3BD3489839C6}" type="presParOf" srcId="{1B3FE1BE-88CE-4A05-BC6A-FA2EAD0FAC36}" destId="{0213B259-3368-4F03-9B77-35F83CC48C18}" srcOrd="1" destOrd="0" presId="urn:microsoft.com/office/officeart/2005/8/layout/hierarchy5"/>
    <dgm:cxn modelId="{7D7AEE64-8720-4B30-ADC2-283090701CB2}" type="presParOf" srcId="{0213B259-3368-4F03-9B77-35F83CC48C18}" destId="{04196F1F-6FD2-4C1F-B708-BD8E9C37567C}" srcOrd="0" destOrd="0" presId="urn:microsoft.com/office/officeart/2005/8/layout/hierarchy5"/>
    <dgm:cxn modelId="{EF6C9045-1DD4-411F-AD4C-1F7837D6192A}" type="presParOf" srcId="{0213B259-3368-4F03-9B77-35F83CC48C18}" destId="{FA269E88-9450-419C-9DB6-218B4E30E3D0}" srcOrd="1" destOrd="0" presId="urn:microsoft.com/office/officeart/2005/8/layout/hierarchy5"/>
    <dgm:cxn modelId="{DF89D791-B115-448C-87C2-AA1D2075C83F}" type="presParOf" srcId="{FA269E88-9450-419C-9DB6-218B4E30E3D0}" destId="{1DD16CE7-F04B-4C55-8EEC-12FDA9DF4367}" srcOrd="0" destOrd="0" presId="urn:microsoft.com/office/officeart/2005/8/layout/hierarchy5"/>
    <dgm:cxn modelId="{5A62BF24-E35F-4CD1-AB8F-4CA05187E884}" type="presParOf" srcId="{1DD16CE7-F04B-4C55-8EEC-12FDA9DF4367}" destId="{542CD0F6-6E6F-4F9A-B0C0-C2A7564A040B}" srcOrd="0" destOrd="0" presId="urn:microsoft.com/office/officeart/2005/8/layout/hierarchy5"/>
    <dgm:cxn modelId="{C7AE108C-36B8-4DE3-A8C8-A7AA4FCD21B6}" type="presParOf" srcId="{FA269E88-9450-419C-9DB6-218B4E30E3D0}" destId="{AC5D3DF8-80CF-4CE2-864D-333E6C4F822F}" srcOrd="1" destOrd="0" presId="urn:microsoft.com/office/officeart/2005/8/layout/hierarchy5"/>
    <dgm:cxn modelId="{2D2C0AF0-ABCF-4A67-976D-D41275B902A7}" type="presParOf" srcId="{AC5D3DF8-80CF-4CE2-864D-333E6C4F822F}" destId="{08DFCEC2-C055-41BF-A4DB-1A22F28E75E7}" srcOrd="0" destOrd="0" presId="urn:microsoft.com/office/officeart/2005/8/layout/hierarchy5"/>
    <dgm:cxn modelId="{2268B4BE-FEA2-40CC-844E-2574CFBFEF8A}" type="presParOf" srcId="{AC5D3DF8-80CF-4CE2-864D-333E6C4F822F}" destId="{A3B0384A-B785-414C-976C-801066BEBDED}" srcOrd="1" destOrd="0" presId="urn:microsoft.com/office/officeart/2005/8/layout/hierarchy5"/>
    <dgm:cxn modelId="{A7434805-7C97-489C-8907-3DA0354CEEE6}" type="presParOf" srcId="{FA269E88-9450-419C-9DB6-218B4E30E3D0}" destId="{46CD7D17-3B7F-46DC-B2CC-F981BFE57165}" srcOrd="2" destOrd="0" presId="urn:microsoft.com/office/officeart/2005/8/layout/hierarchy5"/>
    <dgm:cxn modelId="{5B335560-5A2F-49C0-89C6-ECDC7EFE2882}" type="presParOf" srcId="{46CD7D17-3B7F-46DC-B2CC-F981BFE57165}" destId="{BA625EF6-F976-44B4-B6B3-0F0C84ADEF60}" srcOrd="0" destOrd="0" presId="urn:microsoft.com/office/officeart/2005/8/layout/hierarchy5"/>
    <dgm:cxn modelId="{BA66018E-A4B6-4C78-8490-8FEBD8FCF97E}" type="presParOf" srcId="{FA269E88-9450-419C-9DB6-218B4E30E3D0}" destId="{FC31ACA2-7616-40FE-8C1F-A19C6851AD02}" srcOrd="3" destOrd="0" presId="urn:microsoft.com/office/officeart/2005/8/layout/hierarchy5"/>
    <dgm:cxn modelId="{F55B905A-DE99-4088-971D-7430E2546762}" type="presParOf" srcId="{FC31ACA2-7616-40FE-8C1F-A19C6851AD02}" destId="{69A0F1AF-FFBC-4D18-959C-7006CEC0467F}" srcOrd="0" destOrd="0" presId="urn:microsoft.com/office/officeart/2005/8/layout/hierarchy5"/>
    <dgm:cxn modelId="{21EABEB8-6D26-478D-A986-F44C19649AD2}" type="presParOf" srcId="{FC31ACA2-7616-40FE-8C1F-A19C6851AD02}" destId="{E6C869F4-0969-4FF0-BD90-94FCAC4DA778}" srcOrd="1" destOrd="0" presId="urn:microsoft.com/office/officeart/2005/8/layout/hierarchy5"/>
    <dgm:cxn modelId="{B1B3C330-EF90-4D2C-AB08-7E2C6EEA8D02}" type="presParOf" srcId="{E6C869F4-0969-4FF0-BD90-94FCAC4DA778}" destId="{0D693022-3269-46C8-9144-16611ECF54BA}" srcOrd="0" destOrd="0" presId="urn:microsoft.com/office/officeart/2005/8/layout/hierarchy5"/>
    <dgm:cxn modelId="{B8861A68-1B1D-4D09-AFB6-9E4ADBC57FFA}" type="presParOf" srcId="{0D693022-3269-46C8-9144-16611ECF54BA}" destId="{E942EEE7-73E5-40E2-A7B2-07D29A1D8BC8}" srcOrd="0" destOrd="0" presId="urn:microsoft.com/office/officeart/2005/8/layout/hierarchy5"/>
    <dgm:cxn modelId="{BFDA2458-1E4D-4C21-80FE-AB747A8DAE3D}" type="presParOf" srcId="{E6C869F4-0969-4FF0-BD90-94FCAC4DA778}" destId="{CB185087-C24A-4458-B597-471088EEB1D1}" srcOrd="1" destOrd="0" presId="urn:microsoft.com/office/officeart/2005/8/layout/hierarchy5"/>
    <dgm:cxn modelId="{4E20F5B2-79A1-41FF-A79E-9DBABE2B2FC8}" type="presParOf" srcId="{CB185087-C24A-4458-B597-471088EEB1D1}" destId="{3F98AF04-6300-4E32-B8F1-027A3FD13CF7}" srcOrd="0" destOrd="0" presId="urn:microsoft.com/office/officeart/2005/8/layout/hierarchy5"/>
    <dgm:cxn modelId="{3D1264A1-65C1-4DB0-BB1E-92D266F397A3}" type="presParOf" srcId="{CB185087-C24A-4458-B597-471088EEB1D1}" destId="{4BD3C3DE-9F17-4E1E-B116-D9F3EA56B205}" srcOrd="1" destOrd="0" presId="urn:microsoft.com/office/officeart/2005/8/layout/hierarchy5"/>
    <dgm:cxn modelId="{A4B9C186-DF56-4693-BE41-5CEBA55BC3E3}" type="presParOf" srcId="{4BD3C3DE-9F17-4E1E-B116-D9F3EA56B205}" destId="{FBF72CD8-7F4B-43BC-A2C4-DD9DF7272E18}" srcOrd="0" destOrd="0" presId="urn:microsoft.com/office/officeart/2005/8/layout/hierarchy5"/>
    <dgm:cxn modelId="{AA79203C-4134-4ED9-A252-BC7F49882C91}" type="presParOf" srcId="{FBF72CD8-7F4B-43BC-A2C4-DD9DF7272E18}" destId="{64A24D01-5CD5-4C8B-8AE0-BB87039DD89B}" srcOrd="0" destOrd="0" presId="urn:microsoft.com/office/officeart/2005/8/layout/hierarchy5"/>
    <dgm:cxn modelId="{5419BDAD-5580-4CA6-A89F-8ACEBCF93F53}" type="presParOf" srcId="{4BD3C3DE-9F17-4E1E-B116-D9F3EA56B205}" destId="{7484A9DA-CD25-4359-A316-691A849CA2B7}" srcOrd="1" destOrd="0" presId="urn:microsoft.com/office/officeart/2005/8/layout/hierarchy5"/>
    <dgm:cxn modelId="{F8361CFC-2464-4A1F-A2D3-937C52D54026}" type="presParOf" srcId="{7484A9DA-CD25-4359-A316-691A849CA2B7}" destId="{DC1C9FBE-3E83-4782-9947-27B08E4F6FEC}" srcOrd="0" destOrd="0" presId="urn:microsoft.com/office/officeart/2005/8/layout/hierarchy5"/>
    <dgm:cxn modelId="{ED5C5E2D-7A1A-4D38-B890-A84F481367FB}" type="presParOf" srcId="{7484A9DA-CD25-4359-A316-691A849CA2B7}" destId="{4DB832AC-3EA5-42BF-8AE1-47996F525C3A}" srcOrd="1" destOrd="0" presId="urn:microsoft.com/office/officeart/2005/8/layout/hierarchy5"/>
    <dgm:cxn modelId="{62D962A0-D172-4B7C-9BF4-D378966E9F6F}" type="presParOf" srcId="{1B3FE1BE-88CE-4A05-BC6A-FA2EAD0FAC36}" destId="{FCB9286B-EEF3-4619-9E03-12974FFD6C78}" srcOrd="2" destOrd="0" presId="urn:microsoft.com/office/officeart/2005/8/layout/hierarchy5"/>
    <dgm:cxn modelId="{87C51484-CCA2-4650-ADCC-3A5819BA63EC}" type="presParOf" srcId="{FCB9286B-EEF3-4619-9E03-12974FFD6C78}" destId="{493328B1-4294-4C6C-A8B8-2686D1FCBD37}" srcOrd="0" destOrd="0" presId="urn:microsoft.com/office/officeart/2005/8/layout/hierarchy5"/>
    <dgm:cxn modelId="{C852C1D3-7192-4055-8D42-7CA0C4C36D04}" type="presParOf" srcId="{1B3FE1BE-88CE-4A05-BC6A-FA2EAD0FAC36}" destId="{5FE3E323-D3D1-4805-85C3-3211E7F943C9}" srcOrd="3" destOrd="0" presId="urn:microsoft.com/office/officeart/2005/8/layout/hierarchy5"/>
    <dgm:cxn modelId="{C972BABA-5A77-492B-9276-46EF1168A000}" type="presParOf" srcId="{5FE3E323-D3D1-4805-85C3-3211E7F943C9}" destId="{83A30983-798E-4CD9-BF3A-1E1E13FDDD5F}" srcOrd="0" destOrd="0" presId="urn:microsoft.com/office/officeart/2005/8/layout/hierarchy5"/>
    <dgm:cxn modelId="{87754C59-FE83-42CE-ACC0-9BBB59FB62A7}" type="presParOf" srcId="{5FE3E323-D3D1-4805-85C3-3211E7F943C9}" destId="{2BEC1F97-11B2-4468-83F9-B24B178CBE46}" srcOrd="1" destOrd="0" presId="urn:microsoft.com/office/officeart/2005/8/layout/hierarchy5"/>
    <dgm:cxn modelId="{D3DD2452-0724-4AED-B39B-781BF6196DE1}" type="presParOf" srcId="{2BEC1F97-11B2-4468-83F9-B24B178CBE46}" destId="{042BDEAE-C1A5-4FF5-83F6-463A7AD9C0C5}" srcOrd="0" destOrd="0" presId="urn:microsoft.com/office/officeart/2005/8/layout/hierarchy5"/>
    <dgm:cxn modelId="{6063BCF1-E3E7-4F2C-A377-06CFE6B3ACE9}" type="presParOf" srcId="{042BDEAE-C1A5-4FF5-83F6-463A7AD9C0C5}" destId="{36B7CF47-EB06-4ACC-958F-D907872B005E}" srcOrd="0" destOrd="0" presId="urn:microsoft.com/office/officeart/2005/8/layout/hierarchy5"/>
    <dgm:cxn modelId="{698DC94E-762A-4409-8601-BB9D1666DAB8}" type="presParOf" srcId="{2BEC1F97-11B2-4468-83F9-B24B178CBE46}" destId="{9583BE92-11C9-4EB6-B686-B48C2DFE4B91}" srcOrd="1" destOrd="0" presId="urn:microsoft.com/office/officeart/2005/8/layout/hierarchy5"/>
    <dgm:cxn modelId="{ADEAAF8B-242F-41E6-A586-1D4EF00312FA}" type="presParOf" srcId="{9583BE92-11C9-4EB6-B686-B48C2DFE4B91}" destId="{4E191F73-F7A6-44C1-BFDC-DB0ED889C05C}" srcOrd="0" destOrd="0" presId="urn:microsoft.com/office/officeart/2005/8/layout/hierarchy5"/>
    <dgm:cxn modelId="{D73C812A-EA4A-422E-9C0F-E079930F5A96}" type="presParOf" srcId="{9583BE92-11C9-4EB6-B686-B48C2DFE4B91}" destId="{8075DCE2-56DD-4ADB-A97B-8D5ADAEFAA7B}" srcOrd="1" destOrd="0" presId="urn:microsoft.com/office/officeart/2005/8/layout/hierarchy5"/>
    <dgm:cxn modelId="{C70DC738-AB2F-47D5-8059-E2CB8B5BEF67}" type="presParOf" srcId="{EF5554AD-E732-4711-A2DF-EFDB812939D7}" destId="{B04B3BF4-1462-4D90-B5B0-7EB670204638}" srcOrd="2" destOrd="0" presId="urn:microsoft.com/office/officeart/2005/8/layout/hierarchy5"/>
    <dgm:cxn modelId="{354E09D9-608B-4401-824E-00A558839327}" type="presParOf" srcId="{B04B3BF4-1462-4D90-B5B0-7EB670204638}" destId="{8D205734-98F4-46FF-8452-65F5DE37C1DF}" srcOrd="0" destOrd="0" presId="urn:microsoft.com/office/officeart/2005/8/layout/hierarchy5"/>
    <dgm:cxn modelId="{3E2E72F6-1E2D-4C47-A4C9-6F1EC5D3C52B}" type="presParOf" srcId="{EF5554AD-E732-4711-A2DF-EFDB812939D7}" destId="{99BD951E-45F7-4838-9CE3-215B494B6534}" srcOrd="3" destOrd="0" presId="urn:microsoft.com/office/officeart/2005/8/layout/hierarchy5"/>
    <dgm:cxn modelId="{ADF69C71-7540-4469-BF43-864A78BC625D}" type="presParOf" srcId="{99BD951E-45F7-4838-9CE3-215B494B6534}" destId="{A17BF3D9-7E80-4901-9CD7-A7891B70E809}" srcOrd="0" destOrd="0" presId="urn:microsoft.com/office/officeart/2005/8/layout/hierarchy5"/>
    <dgm:cxn modelId="{F92DF3F5-E4C2-4F1C-9E31-CEC0F67FBBF4}" type="presParOf" srcId="{99BD951E-45F7-4838-9CE3-215B494B6534}" destId="{7C145A6D-80EF-47CF-8F28-AC78E4B7E3D7}" srcOrd="1" destOrd="0" presId="urn:microsoft.com/office/officeart/2005/8/layout/hierarchy5"/>
    <dgm:cxn modelId="{BAE748AF-7E20-4EA2-B57A-2300CED7A129}" type="presParOf" srcId="{EF5554AD-E732-4711-A2DF-EFDB812939D7}" destId="{B859C257-D1E8-4DF1-BB35-C7ED4353EA14}" srcOrd="4" destOrd="0" presId="urn:microsoft.com/office/officeart/2005/8/layout/hierarchy5"/>
    <dgm:cxn modelId="{A35DE3A0-2669-4AAC-8019-1AD1D968CAA1}" type="presParOf" srcId="{B859C257-D1E8-4DF1-BB35-C7ED4353EA14}" destId="{544578E4-5938-41AC-A2B2-22753019E029}" srcOrd="0" destOrd="0" presId="urn:microsoft.com/office/officeart/2005/8/layout/hierarchy5"/>
    <dgm:cxn modelId="{F26856D4-C848-41E4-AA40-0501294C3DB6}" type="presParOf" srcId="{EF5554AD-E732-4711-A2DF-EFDB812939D7}" destId="{124AC500-C6AD-4BEB-85B2-5C1DC0FA8CC9}" srcOrd="5" destOrd="0" presId="urn:microsoft.com/office/officeart/2005/8/layout/hierarchy5"/>
    <dgm:cxn modelId="{13205DB6-8F56-4056-AF56-F03E83A66E8B}" type="presParOf" srcId="{124AC500-C6AD-4BEB-85B2-5C1DC0FA8CC9}" destId="{95266346-CD9D-44B3-A9EC-09DA9CCE924A}" srcOrd="0" destOrd="0" presId="urn:microsoft.com/office/officeart/2005/8/layout/hierarchy5"/>
    <dgm:cxn modelId="{B72F5452-2E77-48EF-BE11-FE8BAA9659EB}" type="presParOf" srcId="{124AC500-C6AD-4BEB-85B2-5C1DC0FA8CC9}" destId="{9DF015E4-B6CA-4DA9-B402-B69E264F1D81}" srcOrd="1" destOrd="0" presId="urn:microsoft.com/office/officeart/2005/8/layout/hierarchy5"/>
    <dgm:cxn modelId="{BDDA0ADC-D71C-4AA3-85FF-C9F0E8D3BDB9}" type="presParOf" srcId="{D8C28E1F-E91C-4E47-AB17-FB1531C4089E}" destId="{8C391932-414B-4229-BEAB-58A45EC1EBFD}" srcOrd="2" destOrd="0" presId="urn:microsoft.com/office/officeart/2005/8/layout/hierarchy5"/>
    <dgm:cxn modelId="{1B924EE7-413C-4EC4-9047-95A0762F5011}" type="presParOf" srcId="{8C391932-414B-4229-BEAB-58A45EC1EBFD}" destId="{333786B6-C95A-4AA3-B55F-07B8E3B97770}" srcOrd="0" destOrd="0" presId="urn:microsoft.com/office/officeart/2005/8/layout/hierarchy5"/>
    <dgm:cxn modelId="{5BBF2D2A-078D-49DC-8A10-698AC251A7ED}" type="presParOf" srcId="{D8C28E1F-E91C-4E47-AB17-FB1531C4089E}" destId="{F82CDB9E-4806-490A-ABC0-D21E8DCB56B1}" srcOrd="3" destOrd="0" presId="urn:microsoft.com/office/officeart/2005/8/layout/hierarchy5"/>
    <dgm:cxn modelId="{98A7C4D0-7442-4276-B22D-DC2CA17B8D82}" type="presParOf" srcId="{F82CDB9E-4806-490A-ABC0-D21E8DCB56B1}" destId="{5C2481FD-9EFA-44C2-B4CC-3AC75FFBC8BF}" srcOrd="0" destOrd="0" presId="urn:microsoft.com/office/officeart/2005/8/layout/hierarchy5"/>
    <dgm:cxn modelId="{715F9B0B-14D2-4CBC-8F09-CFDB80063F0F}" type="presParOf" srcId="{F82CDB9E-4806-490A-ABC0-D21E8DCB56B1}" destId="{A56E71BF-4A23-4C47-BF42-811E7934776E}" srcOrd="1" destOrd="0" presId="urn:microsoft.com/office/officeart/2005/8/layout/hierarchy5"/>
    <dgm:cxn modelId="{8FA72055-6A19-4757-B076-37220DDC5CBF}" type="presParOf" srcId="{D75061AC-2B0B-48D3-9AE4-ADA1FE44E749}" destId="{40F39A72-041A-4E02-8573-30DB142D660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6212" y="3593635"/>
          <a:ext cx="1347145" cy="13752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45669" y="3633092"/>
        <a:ext cx="1268231" cy="1296379"/>
      </dsp:txXfrm>
    </dsp:sp>
    <dsp:sp modelId="{A0373647-8495-4AD7-9232-CCECAE989C18}">
      <dsp:nvSpPr>
        <dsp:cNvPr id="0" name=""/>
        <dsp:cNvSpPr/>
      </dsp:nvSpPr>
      <dsp:spPr>
        <a:xfrm rot="17219055">
          <a:off x="1056323" y="3870343"/>
          <a:ext cx="83920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83920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4947" y="3858999"/>
        <a:ext cx="41960" cy="41960"/>
      </dsp:txXfrm>
    </dsp:sp>
    <dsp:sp modelId="{AE8F7343-D9EA-4FDB-8716-0D5BDCE3D032}">
      <dsp:nvSpPr>
        <dsp:cNvPr id="0" name=""/>
        <dsp:cNvSpPr/>
      </dsp:nvSpPr>
      <dsp:spPr>
        <a:xfrm>
          <a:off x="1598497" y="2966664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96657"/>
        <a:ext cx="1287159" cy="964039"/>
      </dsp:txXfrm>
    </dsp:sp>
    <dsp:sp modelId="{1858F3F4-C123-4A53-967B-FE5BF7782A5E}">
      <dsp:nvSpPr>
        <dsp:cNvPr id="0" name=""/>
        <dsp:cNvSpPr/>
      </dsp:nvSpPr>
      <dsp:spPr>
        <a:xfrm rot="2275290">
          <a:off x="2897209" y="3610014"/>
          <a:ext cx="45876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5876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122" y="3608181"/>
        <a:ext cx="22938" cy="22938"/>
      </dsp:txXfrm>
    </dsp:sp>
    <dsp:sp modelId="{732BC4D0-8891-4A3E-8D6D-EF424F42FC82}">
      <dsp:nvSpPr>
        <dsp:cNvPr id="0" name=""/>
        <dsp:cNvSpPr/>
      </dsp:nvSpPr>
      <dsp:spPr>
        <a:xfrm>
          <a:off x="3307539" y="3423838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43566"/>
        <a:ext cx="1307689" cy="634116"/>
      </dsp:txXfrm>
    </dsp:sp>
    <dsp:sp modelId="{ECF396D5-4EE2-4530-9DB5-64486FFC7106}">
      <dsp:nvSpPr>
        <dsp:cNvPr id="0" name=""/>
        <dsp:cNvSpPr/>
      </dsp:nvSpPr>
      <dsp:spPr>
        <a:xfrm rot="18148843">
          <a:off x="4493251" y="3456851"/>
          <a:ext cx="697359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697359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24497" y="3449053"/>
        <a:ext cx="34867" cy="34867"/>
      </dsp:txXfrm>
    </dsp:sp>
    <dsp:sp modelId="{77403EC1-8879-4879-957E-C6EABCFA5DA0}">
      <dsp:nvSpPr>
        <dsp:cNvPr id="0" name=""/>
        <dsp:cNvSpPr/>
      </dsp:nvSpPr>
      <dsp:spPr>
        <a:xfrm>
          <a:off x="5029177" y="2657341"/>
          <a:ext cx="1347145" cy="1030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9345" y="2687509"/>
        <a:ext cx="1286809" cy="969684"/>
      </dsp:txXfrm>
    </dsp:sp>
    <dsp:sp modelId="{4E636E47-392C-4DC5-BAEB-CDAC3C583442}">
      <dsp:nvSpPr>
        <dsp:cNvPr id="0" name=""/>
        <dsp:cNvSpPr/>
      </dsp:nvSpPr>
      <dsp:spPr>
        <a:xfrm rot="17406293">
          <a:off x="6125430" y="2803704"/>
          <a:ext cx="764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64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88621" y="2794225"/>
        <a:ext cx="38230" cy="38230"/>
      </dsp:txXfrm>
    </dsp:sp>
    <dsp:sp modelId="{38831AE3-CCD9-4520-8F76-E5803B5AEB04}">
      <dsp:nvSpPr>
        <dsp:cNvPr id="0" name=""/>
        <dsp:cNvSpPr/>
      </dsp:nvSpPr>
      <dsp:spPr>
        <a:xfrm>
          <a:off x="6639150" y="1984711"/>
          <a:ext cx="1347145" cy="9392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6659" y="2012220"/>
        <a:ext cx="1292127" cy="884218"/>
      </dsp:txXfrm>
    </dsp:sp>
    <dsp:sp modelId="{AD360AC5-34E4-4AB2-A09B-1029900D6680}">
      <dsp:nvSpPr>
        <dsp:cNvPr id="0" name=""/>
        <dsp:cNvSpPr/>
      </dsp:nvSpPr>
      <dsp:spPr>
        <a:xfrm rot="3714588">
          <a:off x="6228477" y="3409210"/>
          <a:ext cx="55881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55881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93914" y="3404876"/>
        <a:ext cx="27940" cy="27940"/>
      </dsp:txXfrm>
    </dsp:sp>
    <dsp:sp modelId="{7A69C8F5-5B20-4243-82A0-432C2B1DD3A2}">
      <dsp:nvSpPr>
        <dsp:cNvPr id="0" name=""/>
        <dsp:cNvSpPr/>
      </dsp:nvSpPr>
      <dsp:spPr>
        <a:xfrm>
          <a:off x="6639447" y="3181488"/>
          <a:ext cx="1347145" cy="967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7790" y="3209831"/>
        <a:ext cx="1290459" cy="911022"/>
      </dsp:txXfrm>
    </dsp:sp>
    <dsp:sp modelId="{A2965524-5BE6-4805-A284-EBDF70C80049}">
      <dsp:nvSpPr>
        <dsp:cNvPr id="0" name=""/>
        <dsp:cNvSpPr/>
      </dsp:nvSpPr>
      <dsp:spPr>
        <a:xfrm rot="21570308">
          <a:off x="7986586" y="3654399"/>
          <a:ext cx="30259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0259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30318" y="3656471"/>
        <a:ext cx="15129" cy="15129"/>
      </dsp:txXfrm>
    </dsp:sp>
    <dsp:sp modelId="{D6DCFFF0-C6DD-41F7-B3B4-9FD4BB929B39}">
      <dsp:nvSpPr>
        <dsp:cNvPr id="0" name=""/>
        <dsp:cNvSpPr/>
      </dsp:nvSpPr>
      <dsp:spPr>
        <a:xfrm>
          <a:off x="8289174" y="332594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308902" y="334567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35334">
          <a:off x="9636293" y="3650317"/>
          <a:ext cx="295076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95076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776455" y="3652577"/>
        <a:ext cx="14753" cy="14753"/>
      </dsp:txXfrm>
    </dsp:sp>
    <dsp:sp modelId="{064C1D77-3277-489D-9811-9D89200A3D1D}">
      <dsp:nvSpPr>
        <dsp:cNvPr id="0" name=""/>
        <dsp:cNvSpPr/>
      </dsp:nvSpPr>
      <dsp:spPr>
        <a:xfrm>
          <a:off x="9931344" y="332039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951072" y="3340120"/>
        <a:ext cx="1307689" cy="634116"/>
      </dsp:txXfrm>
    </dsp:sp>
    <dsp:sp modelId="{3A85B887-1D18-4D6D-8AE5-841271FDB0C0}">
      <dsp:nvSpPr>
        <dsp:cNvPr id="0" name=""/>
        <dsp:cNvSpPr/>
      </dsp:nvSpPr>
      <dsp:spPr>
        <a:xfrm rot="3739364">
          <a:off x="4438809" y="4107983"/>
          <a:ext cx="80624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80624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21775" y="4097464"/>
        <a:ext cx="40312" cy="40312"/>
      </dsp:txXfrm>
    </dsp:sp>
    <dsp:sp modelId="{436EDD92-DA6A-4B27-B901-189C516DE422}">
      <dsp:nvSpPr>
        <dsp:cNvPr id="0" name=""/>
        <dsp:cNvSpPr/>
      </dsp:nvSpPr>
      <dsp:spPr>
        <a:xfrm>
          <a:off x="5029177" y="3911051"/>
          <a:ext cx="1347145" cy="11271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62189" y="3944063"/>
        <a:ext cx="1281121" cy="1061105"/>
      </dsp:txXfrm>
    </dsp:sp>
    <dsp:sp modelId="{AE383538-6B8D-480B-B140-11130A077716}">
      <dsp:nvSpPr>
        <dsp:cNvPr id="0" name=""/>
        <dsp:cNvSpPr/>
      </dsp:nvSpPr>
      <dsp:spPr>
        <a:xfrm rot="3400345">
          <a:off x="6268552" y="4664828"/>
          <a:ext cx="478369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78369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95777" y="4662506"/>
        <a:ext cx="23918" cy="23918"/>
      </dsp:txXfrm>
    </dsp:sp>
    <dsp:sp modelId="{F64A791C-00A4-432F-9090-52BCD216B8B8}">
      <dsp:nvSpPr>
        <dsp:cNvPr id="0" name=""/>
        <dsp:cNvSpPr/>
      </dsp:nvSpPr>
      <dsp:spPr>
        <a:xfrm>
          <a:off x="6639150" y="4381666"/>
          <a:ext cx="1347145" cy="985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8008" y="4410524"/>
        <a:ext cx="1289429" cy="927579"/>
      </dsp:txXfrm>
    </dsp:sp>
    <dsp:sp modelId="{47516D7C-106F-4664-A550-6DAB42875566}">
      <dsp:nvSpPr>
        <dsp:cNvPr id="0" name=""/>
        <dsp:cNvSpPr/>
      </dsp:nvSpPr>
      <dsp:spPr>
        <a:xfrm rot="17947476">
          <a:off x="2757838" y="3149418"/>
          <a:ext cx="731766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31766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427" y="3140760"/>
        <a:ext cx="36588" cy="36588"/>
      </dsp:txXfrm>
    </dsp:sp>
    <dsp:sp modelId="{DD6DBAF4-F6AE-4D06-88B8-13D9764C7A2C}">
      <dsp:nvSpPr>
        <dsp:cNvPr id="0" name=""/>
        <dsp:cNvSpPr/>
      </dsp:nvSpPr>
      <dsp:spPr>
        <a:xfrm>
          <a:off x="3301800" y="2502646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22374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77549">
          <a:off x="2421302" y="4157014"/>
          <a:ext cx="142701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2701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9133" y="4130975"/>
        <a:ext cx="71350" cy="71350"/>
      </dsp:txXfrm>
    </dsp:sp>
    <dsp:sp modelId="{72E97099-95D0-43A9-A70F-C3FFA1BDAD4B}">
      <dsp:nvSpPr>
        <dsp:cNvPr id="0" name=""/>
        <dsp:cNvSpPr/>
      </dsp:nvSpPr>
      <dsp:spPr>
        <a:xfrm>
          <a:off x="3323974" y="4335747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66142"/>
        <a:ext cx="1286355" cy="976963"/>
      </dsp:txXfrm>
    </dsp:sp>
    <dsp:sp modelId="{E14AF764-9B7C-4BE2-AC19-68A0E91B0E5E}">
      <dsp:nvSpPr>
        <dsp:cNvPr id="0" name=""/>
        <dsp:cNvSpPr/>
      </dsp:nvSpPr>
      <dsp:spPr>
        <a:xfrm rot="3838659">
          <a:off x="1203639" y="4511348"/>
          <a:ext cx="533488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533488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7046" y="4507647"/>
        <a:ext cx="26674" cy="26674"/>
      </dsp:txXfrm>
    </dsp:sp>
    <dsp:sp modelId="{08CC485B-8473-4547-A6DE-FFFA16734FA0}">
      <dsp:nvSpPr>
        <dsp:cNvPr id="0" name=""/>
        <dsp:cNvSpPr/>
      </dsp:nvSpPr>
      <dsp:spPr>
        <a:xfrm>
          <a:off x="1587410" y="4233095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18315" y="4264000"/>
        <a:ext cx="1285335" cy="993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B49F5-2510-4BD0-9426-CAEBAC8AF66E}">
      <dsp:nvSpPr>
        <dsp:cNvPr id="0" name=""/>
        <dsp:cNvSpPr/>
      </dsp:nvSpPr>
      <dsp:spPr>
        <a:xfrm>
          <a:off x="22" y="3733477"/>
          <a:ext cx="1348462" cy="1177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4505" y="3767960"/>
        <a:ext cx="1279496" cy="1108382"/>
      </dsp:txXfrm>
    </dsp:sp>
    <dsp:sp modelId="{042E0AD9-775F-48E7-BCB0-83D88C0BEA7C}">
      <dsp:nvSpPr>
        <dsp:cNvPr id="0" name=""/>
        <dsp:cNvSpPr/>
      </dsp:nvSpPr>
      <dsp:spPr>
        <a:xfrm rot="18655687">
          <a:off x="1206503" y="4001473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3990535"/>
        <a:ext cx="41167" cy="41167"/>
      </dsp:txXfrm>
    </dsp:sp>
    <dsp:sp modelId="{543FB67A-CDC3-4134-A456-0573229746F1}">
      <dsp:nvSpPr>
        <dsp:cNvPr id="0" name=""/>
        <dsp:cNvSpPr/>
      </dsp:nvSpPr>
      <dsp:spPr>
        <a:xfrm>
          <a:off x="1887869" y="3128588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3162065"/>
        <a:ext cx="1281508" cy="1076042"/>
      </dsp:txXfrm>
    </dsp:sp>
    <dsp:sp modelId="{A5BD3CDF-6B93-4A9D-A1F0-B3F8899130CD}">
      <dsp:nvSpPr>
        <dsp:cNvPr id="0" name=""/>
        <dsp:cNvSpPr/>
      </dsp:nvSpPr>
      <dsp:spPr>
        <a:xfrm rot="17653902">
          <a:off x="2848923" y="3091234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3068025"/>
        <a:ext cx="65710" cy="65710"/>
      </dsp:txXfrm>
    </dsp:sp>
    <dsp:sp modelId="{C0599543-A40B-418B-8FC8-DB05A0F9AFFA}">
      <dsp:nvSpPr>
        <dsp:cNvPr id="0" name=""/>
        <dsp:cNvSpPr/>
      </dsp:nvSpPr>
      <dsp:spPr>
        <a:xfrm>
          <a:off x="3775716" y="1953036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1985174"/>
        <a:ext cx="1284186" cy="1033001"/>
      </dsp:txXfrm>
    </dsp:sp>
    <dsp:sp modelId="{4C6006D5-A6BB-4507-A440-D649AA21B077}">
      <dsp:nvSpPr>
        <dsp:cNvPr id="0" name=""/>
        <dsp:cNvSpPr/>
      </dsp:nvSpPr>
      <dsp:spPr>
        <a:xfrm rot="18318320">
          <a:off x="4927221" y="211120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097517"/>
        <a:ext cx="46664" cy="46664"/>
      </dsp:txXfrm>
    </dsp:sp>
    <dsp:sp modelId="{04196F1F-6FD2-4C1F-B708-BD8E9C37567C}">
      <dsp:nvSpPr>
        <dsp:cNvPr id="0" name=""/>
        <dsp:cNvSpPr/>
      </dsp:nvSpPr>
      <dsp:spPr>
        <a:xfrm>
          <a:off x="5663563" y="12828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1309607"/>
        <a:ext cx="1294898" cy="860834"/>
      </dsp:txXfrm>
    </dsp:sp>
    <dsp:sp modelId="{1DD16CE7-F04B-4C55-8EEC-12FDA9DF4367}">
      <dsp:nvSpPr>
        <dsp:cNvPr id="0" name=""/>
        <dsp:cNvSpPr/>
      </dsp:nvSpPr>
      <dsp:spPr>
        <a:xfrm rot="19003769">
          <a:off x="6911325" y="1476495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467621"/>
        <a:ext cx="37039" cy="37039"/>
      </dsp:txXfrm>
    </dsp:sp>
    <dsp:sp modelId="{08DFCEC2-C055-41BF-A4DB-1A22F28E75E7}">
      <dsp:nvSpPr>
        <dsp:cNvPr id="0" name=""/>
        <dsp:cNvSpPr/>
      </dsp:nvSpPr>
      <dsp:spPr>
        <a:xfrm>
          <a:off x="7551410" y="775058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801840"/>
        <a:ext cx="1294898" cy="860834"/>
      </dsp:txXfrm>
    </dsp:sp>
    <dsp:sp modelId="{46CD7D17-3B7F-46DC-B2CC-F981BFE57165}">
      <dsp:nvSpPr>
        <dsp:cNvPr id="0" name=""/>
        <dsp:cNvSpPr/>
      </dsp:nvSpPr>
      <dsp:spPr>
        <a:xfrm rot="2596231">
          <a:off x="6911325" y="1984261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975388"/>
        <a:ext cx="37039" cy="37039"/>
      </dsp:txXfrm>
    </dsp:sp>
    <dsp:sp modelId="{69A0F1AF-FFBC-4D18-959C-7006CEC0467F}">
      <dsp:nvSpPr>
        <dsp:cNvPr id="0" name=""/>
        <dsp:cNvSpPr/>
      </dsp:nvSpPr>
      <dsp:spPr>
        <a:xfrm>
          <a:off x="7551410" y="1790591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1817373"/>
        <a:ext cx="1294898" cy="860834"/>
      </dsp:txXfrm>
    </dsp:sp>
    <dsp:sp modelId="{0D693022-3269-46C8-9144-16611ECF54BA}">
      <dsp:nvSpPr>
        <dsp:cNvPr id="0" name=""/>
        <dsp:cNvSpPr/>
      </dsp:nvSpPr>
      <dsp:spPr>
        <a:xfrm>
          <a:off x="8899872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156080" y="2234306"/>
        <a:ext cx="26969" cy="26969"/>
      </dsp:txXfrm>
    </dsp:sp>
    <dsp:sp modelId="{3F98AF04-6300-4E32-B8F1-027A3FD13CF7}">
      <dsp:nvSpPr>
        <dsp:cNvPr id="0" name=""/>
        <dsp:cNvSpPr/>
      </dsp:nvSpPr>
      <dsp:spPr>
        <a:xfrm>
          <a:off x="9439257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459005" y="1930423"/>
        <a:ext cx="1308966" cy="634735"/>
      </dsp:txXfrm>
    </dsp:sp>
    <dsp:sp modelId="{FBF72CD8-7F4B-43BC-A2C4-DD9DF7272E18}">
      <dsp:nvSpPr>
        <dsp:cNvPr id="0" name=""/>
        <dsp:cNvSpPr/>
      </dsp:nvSpPr>
      <dsp:spPr>
        <a:xfrm>
          <a:off x="10787719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1043926" y="2234306"/>
        <a:ext cx="26969" cy="26969"/>
      </dsp:txXfrm>
    </dsp:sp>
    <dsp:sp modelId="{DC1C9FBE-3E83-4782-9947-27B08E4F6FEC}">
      <dsp:nvSpPr>
        <dsp:cNvPr id="0" name=""/>
        <dsp:cNvSpPr/>
      </dsp:nvSpPr>
      <dsp:spPr>
        <a:xfrm>
          <a:off x="11327103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1346851" y="1930423"/>
        <a:ext cx="1308966" cy="634735"/>
      </dsp:txXfrm>
    </dsp:sp>
    <dsp:sp modelId="{FCB9286B-EEF3-4619-9E03-12974FFD6C78}">
      <dsp:nvSpPr>
        <dsp:cNvPr id="0" name=""/>
        <dsp:cNvSpPr/>
      </dsp:nvSpPr>
      <dsp:spPr>
        <a:xfrm rot="3281680">
          <a:off x="4927221" y="287285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859167"/>
        <a:ext cx="46664" cy="46664"/>
      </dsp:txXfrm>
    </dsp:sp>
    <dsp:sp modelId="{83A30983-798E-4CD9-BF3A-1E1E13FDDD5F}">
      <dsp:nvSpPr>
        <dsp:cNvPr id="0" name=""/>
        <dsp:cNvSpPr/>
      </dsp:nvSpPr>
      <dsp:spPr>
        <a:xfrm>
          <a:off x="5663563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2832907"/>
        <a:ext cx="1294898" cy="860834"/>
      </dsp:txXfrm>
    </dsp:sp>
    <dsp:sp modelId="{042BDEAE-C1A5-4FF5-83F6-463A7AD9C0C5}">
      <dsp:nvSpPr>
        <dsp:cNvPr id="0" name=""/>
        <dsp:cNvSpPr/>
      </dsp:nvSpPr>
      <dsp:spPr>
        <a:xfrm>
          <a:off x="7012025" y="3253678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8233" y="3249840"/>
        <a:ext cx="26969" cy="26969"/>
      </dsp:txXfrm>
    </dsp:sp>
    <dsp:sp modelId="{4E191F73-F7A6-44C1-BFDC-DB0ED889C05C}">
      <dsp:nvSpPr>
        <dsp:cNvPr id="0" name=""/>
        <dsp:cNvSpPr/>
      </dsp:nvSpPr>
      <dsp:spPr>
        <a:xfrm>
          <a:off x="7551410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2832907"/>
        <a:ext cx="1294898" cy="860834"/>
      </dsp:txXfrm>
    </dsp:sp>
    <dsp:sp modelId="{B04B3BF4-1462-4D90-B5B0-7EB670204638}">
      <dsp:nvSpPr>
        <dsp:cNvPr id="0" name=""/>
        <dsp:cNvSpPr/>
      </dsp:nvSpPr>
      <dsp:spPr>
        <a:xfrm>
          <a:off x="3236331" y="3690440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92539" y="3686602"/>
        <a:ext cx="26969" cy="26969"/>
      </dsp:txXfrm>
    </dsp:sp>
    <dsp:sp modelId="{A17BF3D9-7E80-4901-9CD7-A7891B70E809}">
      <dsp:nvSpPr>
        <dsp:cNvPr id="0" name=""/>
        <dsp:cNvSpPr/>
      </dsp:nvSpPr>
      <dsp:spPr>
        <a:xfrm>
          <a:off x="3775716" y="3151447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3183585"/>
        <a:ext cx="1284186" cy="1033001"/>
      </dsp:txXfrm>
    </dsp:sp>
    <dsp:sp modelId="{B859C257-D1E8-4DF1-BB35-C7ED4353EA14}">
      <dsp:nvSpPr>
        <dsp:cNvPr id="0" name=""/>
        <dsp:cNvSpPr/>
      </dsp:nvSpPr>
      <dsp:spPr>
        <a:xfrm rot="3946098">
          <a:off x="2848923" y="4289646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4266437"/>
        <a:ext cx="65710" cy="65710"/>
      </dsp:txXfrm>
    </dsp:sp>
    <dsp:sp modelId="{95266346-CD9D-44B3-A9EC-09DA9CCE924A}">
      <dsp:nvSpPr>
        <dsp:cNvPr id="0" name=""/>
        <dsp:cNvSpPr/>
      </dsp:nvSpPr>
      <dsp:spPr>
        <a:xfrm>
          <a:off x="3775716" y="4349859"/>
          <a:ext cx="1371601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4381997"/>
        <a:ext cx="1307325" cy="1033001"/>
      </dsp:txXfrm>
    </dsp:sp>
    <dsp:sp modelId="{8C391932-414B-4229-BEAB-58A45EC1EBFD}">
      <dsp:nvSpPr>
        <dsp:cNvPr id="0" name=""/>
        <dsp:cNvSpPr/>
      </dsp:nvSpPr>
      <dsp:spPr>
        <a:xfrm rot="2944313">
          <a:off x="1206503" y="4623539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4612601"/>
        <a:ext cx="41167" cy="41167"/>
      </dsp:txXfrm>
    </dsp:sp>
    <dsp:sp modelId="{5C2481FD-9EFA-44C2-B4CC-3AC75FFBC8BF}">
      <dsp:nvSpPr>
        <dsp:cNvPr id="0" name=""/>
        <dsp:cNvSpPr/>
      </dsp:nvSpPr>
      <dsp:spPr>
        <a:xfrm>
          <a:off x="1887869" y="4372719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4406196"/>
        <a:ext cx="1281508" cy="1076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9AC2-C6FF-48BC-A1E8-F6A781C9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E68B-2A4E-40F4-AC39-5DE5712F6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1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69808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012276"/>
            <a:ext cx="268360" cy="80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93519"/>
              </p:ext>
            </p:extLst>
          </p:nvPr>
        </p:nvGraphicFramePr>
        <p:xfrm>
          <a:off x="449765" y="283612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7456011" y="2529840"/>
            <a:ext cx="560229" cy="1010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B8EBD-7537-4039-AE31-0B5DC91A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479C-B462-47C7-92EA-922C90A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1" y="1057450"/>
            <a:ext cx="12680779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136</Words>
  <Application>Microsoft Office PowerPoint</Application>
  <PresentationFormat>Custom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Nicholas Coles</cp:lastModifiedBy>
  <cp:revision>10</cp:revision>
  <dcterms:created xsi:type="dcterms:W3CDTF">2019-05-19T18:32:41Z</dcterms:created>
  <dcterms:modified xsi:type="dcterms:W3CDTF">2019-05-20T22:58:30Z</dcterms:modified>
</cp:coreProperties>
</file>