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3428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30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459ED9-2F4B-4DCD-81D9-EC7B4C076809}" type="doc">
      <dgm:prSet loTypeId="urn:microsoft.com/office/officeart/2005/8/layout/hierarchy2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nl-NL"/>
        </a:p>
      </dgm:t>
    </dgm:pt>
    <dgm:pt modelId="{3C4A49FF-1CF0-458E-9BB0-7537638F50CB}">
      <dgm:prSet phldrT="[Text]"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Sampling Frame</a:t>
          </a:r>
        </a:p>
        <a:p>
          <a:r>
            <a:rPr lang="en-US" sz="1800" dirty="0">
              <a:solidFill>
                <a:schemeClr val="tx1"/>
              </a:solidFill>
            </a:rPr>
            <a:t>N = 118</a:t>
          </a:r>
          <a:endParaRPr lang="nl-NL" sz="1800" dirty="0">
            <a:solidFill>
              <a:schemeClr val="tx1"/>
            </a:solidFill>
          </a:endParaRPr>
        </a:p>
      </dgm:t>
    </dgm:pt>
    <dgm:pt modelId="{C839F144-8B6F-4111-B5FB-C98504A13890}" type="parTrans" cxnId="{0A24EE94-5348-4BA2-9CD7-B099531DBC83}">
      <dgm:prSet/>
      <dgm:spPr/>
      <dgm:t>
        <a:bodyPr/>
        <a:lstStyle/>
        <a:p>
          <a:endParaRPr lang="nl-NL"/>
        </a:p>
      </dgm:t>
    </dgm:pt>
    <dgm:pt modelId="{8F802141-233B-461F-BEAD-67E38299A1D3}" type="sibTrans" cxnId="{0A24EE94-5348-4BA2-9CD7-B099531DBC83}">
      <dgm:prSet/>
      <dgm:spPr/>
      <dgm:t>
        <a:bodyPr/>
        <a:lstStyle/>
        <a:p>
          <a:endParaRPr lang="nl-NL"/>
        </a:p>
      </dgm:t>
    </dgm:pt>
    <dgm:pt modelId="{C13768ED-4F37-4E15-8378-5BFEF9486274}">
      <dgm:prSet phldrT="[Text]"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Psychology Domain</a:t>
          </a:r>
        </a:p>
        <a:p>
          <a:r>
            <a:rPr lang="en-US" sz="1800" dirty="0">
              <a:solidFill>
                <a:schemeClr val="tx1"/>
              </a:solidFill>
            </a:rPr>
            <a:t>N = 79</a:t>
          </a:r>
          <a:endParaRPr lang="nl-NL" sz="1800" dirty="0">
            <a:solidFill>
              <a:schemeClr val="tx1"/>
            </a:solidFill>
          </a:endParaRPr>
        </a:p>
      </dgm:t>
    </dgm:pt>
    <dgm:pt modelId="{83925042-6A1C-4CB7-992F-2E8D64EEB9B1}" type="parTrans" cxnId="{D8A2F117-384C-4165-8268-4A69DB2E9135}">
      <dgm:prSet/>
      <dgm:spPr>
        <a:ln w="28575"/>
      </dgm:spPr>
      <dgm:t>
        <a:bodyPr/>
        <a:lstStyle/>
        <a:p>
          <a:endParaRPr lang="nl-NL"/>
        </a:p>
      </dgm:t>
    </dgm:pt>
    <dgm:pt modelId="{65FAEE98-8488-47E1-9443-FC4487257AF9}" type="sibTrans" cxnId="{D8A2F117-384C-4165-8268-4A69DB2E9135}">
      <dgm:prSet/>
      <dgm:spPr/>
      <dgm:t>
        <a:bodyPr/>
        <a:lstStyle/>
        <a:p>
          <a:endParaRPr lang="nl-NL"/>
        </a:p>
      </dgm:t>
    </dgm:pt>
    <dgm:pt modelId="{A836B913-61AC-469F-A301-4D9ACEDA89C9}">
      <dgm:prSet phldrT="[Text]"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Multi-Lab </a:t>
          </a:r>
        </a:p>
        <a:p>
          <a:r>
            <a:rPr lang="en-US" sz="1800" dirty="0">
              <a:solidFill>
                <a:schemeClr val="tx1"/>
              </a:solidFill>
            </a:rPr>
            <a:t>Studies</a:t>
          </a:r>
        </a:p>
        <a:p>
          <a:r>
            <a:rPr lang="en-US" sz="1800" dirty="0">
              <a:solidFill>
                <a:schemeClr val="tx1"/>
              </a:solidFill>
            </a:rPr>
            <a:t>N = 7</a:t>
          </a:r>
          <a:endParaRPr lang="nl-NL" sz="1800" dirty="0">
            <a:solidFill>
              <a:schemeClr val="tx1"/>
            </a:solidFill>
          </a:endParaRPr>
        </a:p>
      </dgm:t>
    </dgm:pt>
    <dgm:pt modelId="{11697691-F860-47DB-9C18-0ED146C2F1DC}" type="parTrans" cxnId="{C8F66D3F-6881-4D0B-AC69-185B1B8BB710}">
      <dgm:prSet/>
      <dgm:spPr>
        <a:ln w="28575"/>
      </dgm:spPr>
      <dgm:t>
        <a:bodyPr/>
        <a:lstStyle/>
        <a:p>
          <a:endParaRPr lang="nl-NL"/>
        </a:p>
      </dgm:t>
    </dgm:pt>
    <dgm:pt modelId="{3005CDDE-7D83-443E-8486-1A1BBCA63BDE}" type="sibTrans" cxnId="{C8F66D3F-6881-4D0B-AC69-185B1B8BB710}">
      <dgm:prSet/>
      <dgm:spPr/>
      <dgm:t>
        <a:bodyPr/>
        <a:lstStyle/>
        <a:p>
          <a:endParaRPr lang="nl-NL"/>
        </a:p>
      </dgm:t>
    </dgm:pt>
    <dgm:pt modelId="{614616D1-9AB0-4825-B4F0-E3B319A8A19C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Not RR </a:t>
          </a:r>
        </a:p>
        <a:p>
          <a:r>
            <a:rPr lang="en-US" sz="1800" dirty="0">
              <a:solidFill>
                <a:schemeClr val="tx1"/>
              </a:solidFill>
            </a:rPr>
            <a:t>N = 10</a:t>
          </a:r>
          <a:endParaRPr lang="nl-NL" sz="1800" dirty="0">
            <a:solidFill>
              <a:schemeClr val="tx1"/>
            </a:solidFill>
          </a:endParaRPr>
        </a:p>
      </dgm:t>
    </dgm:pt>
    <dgm:pt modelId="{08927EF9-BA2F-4AED-B168-41E724AB3C5B}" type="parTrans" cxnId="{CDB636B9-2075-4B9A-B2A1-A2133DBE767B}">
      <dgm:prSet/>
      <dgm:spPr>
        <a:ln w="28575"/>
      </dgm:spPr>
      <dgm:t>
        <a:bodyPr/>
        <a:lstStyle/>
        <a:p>
          <a:endParaRPr lang="nl-NL"/>
        </a:p>
      </dgm:t>
    </dgm:pt>
    <dgm:pt modelId="{55B2D39B-D971-47BD-BB1C-6CB90877CFF2}" type="sibTrans" cxnId="{CDB636B9-2075-4B9A-B2A1-A2133DBE767B}">
      <dgm:prSet/>
      <dgm:spPr/>
      <dgm:t>
        <a:bodyPr/>
        <a:lstStyle/>
        <a:p>
          <a:endParaRPr lang="nl-NL"/>
        </a:p>
      </dgm:t>
    </dgm:pt>
    <dgm:pt modelId="{C24DF979-2D66-4345-A50F-2F65E68548CC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Final Dataset</a:t>
          </a:r>
        </a:p>
        <a:p>
          <a:r>
            <a:rPr lang="en-US" sz="1800" dirty="0">
              <a:solidFill>
                <a:schemeClr val="tx1"/>
              </a:solidFill>
            </a:rPr>
            <a:t>N = 62</a:t>
          </a:r>
          <a:endParaRPr lang="nl-NL" sz="1800" dirty="0">
            <a:solidFill>
              <a:schemeClr val="tx1"/>
            </a:solidFill>
          </a:endParaRPr>
        </a:p>
      </dgm:t>
    </dgm:pt>
    <dgm:pt modelId="{F6FF3177-E858-40BE-B66A-0AF1F75AA728}" type="parTrans" cxnId="{524A00D4-78DE-47AE-AF0D-F60447447EED}">
      <dgm:prSet/>
      <dgm:spPr>
        <a:ln w="28575"/>
      </dgm:spPr>
      <dgm:t>
        <a:bodyPr/>
        <a:lstStyle/>
        <a:p>
          <a:endParaRPr lang="nl-NL"/>
        </a:p>
      </dgm:t>
    </dgm:pt>
    <dgm:pt modelId="{7913A6E9-A097-41CC-BA61-E27E9B469FAC}" type="sibTrans" cxnId="{524A00D4-78DE-47AE-AF0D-F60447447EED}">
      <dgm:prSet/>
      <dgm:spPr/>
      <dgm:t>
        <a:bodyPr/>
        <a:lstStyle/>
        <a:p>
          <a:endParaRPr lang="nl-NL"/>
        </a:p>
      </dgm:t>
    </dgm:pt>
    <dgm:pt modelId="{4F908973-2012-4DBF-94AD-2D00FD02D88A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Other Domain</a:t>
          </a:r>
        </a:p>
        <a:p>
          <a:r>
            <a:rPr lang="en-US" sz="1800" dirty="0">
              <a:solidFill>
                <a:schemeClr val="tx1"/>
              </a:solidFill>
            </a:rPr>
            <a:t>N = 39</a:t>
          </a:r>
          <a:endParaRPr lang="nl-NL" sz="1800" dirty="0">
            <a:solidFill>
              <a:schemeClr val="tx1"/>
            </a:solidFill>
          </a:endParaRPr>
        </a:p>
      </dgm:t>
    </dgm:pt>
    <dgm:pt modelId="{185DEF35-D85D-43CD-837E-5BF53272E01D}" type="parTrans" cxnId="{3F3FB2BF-076B-4DF9-8AE4-50B944BE4113}">
      <dgm:prSet/>
      <dgm:spPr>
        <a:ln w="28575"/>
      </dgm:spPr>
      <dgm:t>
        <a:bodyPr/>
        <a:lstStyle/>
        <a:p>
          <a:endParaRPr lang="nl-NL"/>
        </a:p>
      </dgm:t>
    </dgm:pt>
    <dgm:pt modelId="{ED55A296-A6FD-41AA-9E2D-92AE6FCC1C56}" type="sibTrans" cxnId="{3F3FB2BF-076B-4DF9-8AE4-50B944BE4113}">
      <dgm:prSet/>
      <dgm:spPr/>
      <dgm:t>
        <a:bodyPr/>
        <a:lstStyle/>
        <a:p>
          <a:endParaRPr lang="nl-NL"/>
        </a:p>
      </dgm:t>
    </dgm:pt>
    <dgm:pt modelId="{35828132-24D6-4E8B-8159-362BEEDC9CEB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Scripts Available</a:t>
          </a:r>
        </a:p>
        <a:p>
          <a:r>
            <a:rPr lang="en-US" sz="1800" dirty="0">
              <a:solidFill>
                <a:schemeClr val="tx1"/>
              </a:solidFill>
            </a:rPr>
            <a:t>N = 40</a:t>
          </a:r>
          <a:endParaRPr lang="nl-NL" sz="1800" dirty="0">
            <a:solidFill>
              <a:schemeClr val="tx1"/>
            </a:solidFill>
          </a:endParaRPr>
        </a:p>
      </dgm:t>
    </dgm:pt>
    <dgm:pt modelId="{7462DDD1-F283-42DB-AB71-270FC8A6AF1F}" type="parTrans" cxnId="{A1EE6A0D-5353-47FF-9DD5-F03D19076821}">
      <dgm:prSet/>
      <dgm:spPr>
        <a:ln w="28575"/>
      </dgm:spPr>
      <dgm:t>
        <a:bodyPr/>
        <a:lstStyle/>
        <a:p>
          <a:endParaRPr lang="nl-NL"/>
        </a:p>
      </dgm:t>
    </dgm:pt>
    <dgm:pt modelId="{89FCA33B-7242-4EBA-A6D8-8E97DCFF9048}" type="sibTrans" cxnId="{A1EE6A0D-5353-47FF-9DD5-F03D19076821}">
      <dgm:prSet/>
      <dgm:spPr/>
      <dgm:t>
        <a:bodyPr/>
        <a:lstStyle/>
        <a:p>
          <a:endParaRPr lang="nl-NL"/>
        </a:p>
      </dgm:t>
    </dgm:pt>
    <dgm:pt modelId="{A243FECC-01F6-47EF-A427-18D141536F62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Data Available</a:t>
          </a:r>
        </a:p>
        <a:p>
          <a:r>
            <a:rPr lang="en-US" sz="1800" dirty="0">
              <a:solidFill>
                <a:schemeClr val="tx1"/>
              </a:solidFill>
            </a:rPr>
            <a:t>N = 43</a:t>
          </a:r>
          <a:endParaRPr lang="nl-NL" sz="1800" dirty="0">
            <a:solidFill>
              <a:schemeClr val="tx1"/>
            </a:solidFill>
          </a:endParaRPr>
        </a:p>
      </dgm:t>
    </dgm:pt>
    <dgm:pt modelId="{E7F01257-8479-40BF-8579-A2A2FF300C3A}" type="parTrans" cxnId="{26EB9554-EFD1-492C-AE38-D158D8BB363F}">
      <dgm:prSet/>
      <dgm:spPr>
        <a:ln w="28575"/>
      </dgm:spPr>
      <dgm:t>
        <a:bodyPr/>
        <a:lstStyle/>
        <a:p>
          <a:endParaRPr lang="nl-NL"/>
        </a:p>
      </dgm:t>
    </dgm:pt>
    <dgm:pt modelId="{FE9DD013-0F42-4831-90D6-3605B26898C2}" type="sibTrans" cxnId="{26EB9554-EFD1-492C-AE38-D158D8BB363F}">
      <dgm:prSet/>
      <dgm:spPr/>
      <dgm:t>
        <a:bodyPr/>
        <a:lstStyle/>
        <a:p>
          <a:endParaRPr lang="nl-NL"/>
        </a:p>
      </dgm:t>
    </dgm:pt>
    <dgm:pt modelId="{B783E18C-2602-48BA-A831-683DB3893F2F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Other Languages</a:t>
          </a:r>
        </a:p>
        <a:p>
          <a:r>
            <a:rPr lang="en-US" sz="1800" dirty="0">
              <a:solidFill>
                <a:schemeClr val="tx1"/>
              </a:solidFill>
            </a:rPr>
            <a:t>N = 5</a:t>
          </a:r>
          <a:endParaRPr lang="nl-NL" sz="1800" dirty="0">
            <a:solidFill>
              <a:schemeClr val="tx1"/>
            </a:solidFill>
          </a:endParaRPr>
        </a:p>
      </dgm:t>
    </dgm:pt>
    <dgm:pt modelId="{B3CB0421-242B-4A01-8C14-F8DCD3C16DD1}" type="parTrans" cxnId="{EF38E2FA-A22F-440B-97B9-3196FE5DCA20}">
      <dgm:prSet/>
      <dgm:spPr>
        <a:ln w="28575"/>
      </dgm:spPr>
      <dgm:t>
        <a:bodyPr/>
        <a:lstStyle/>
        <a:p>
          <a:endParaRPr lang="nl-NL"/>
        </a:p>
      </dgm:t>
    </dgm:pt>
    <dgm:pt modelId="{47A25A4B-FDCF-424A-B15D-FAB993BFDCF9}" type="sibTrans" cxnId="{EF38E2FA-A22F-440B-97B9-3196FE5DCA20}">
      <dgm:prSet/>
      <dgm:spPr/>
      <dgm:t>
        <a:bodyPr/>
        <a:lstStyle/>
        <a:p>
          <a:endParaRPr lang="nl-NL"/>
        </a:p>
      </dgm:t>
    </dgm:pt>
    <dgm:pt modelId="{0BC1B8F2-4F37-45C9-803C-8D0D7FF5FB7C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Software Specific</a:t>
          </a:r>
        </a:p>
        <a:p>
          <a:r>
            <a:rPr lang="en-US" sz="1800" dirty="0">
              <a:solidFill>
                <a:schemeClr val="tx1"/>
              </a:solidFill>
            </a:rPr>
            <a:t>N = 1</a:t>
          </a:r>
          <a:endParaRPr lang="nl-NL" sz="1800" dirty="0">
            <a:solidFill>
              <a:schemeClr val="tx1"/>
            </a:solidFill>
          </a:endParaRPr>
        </a:p>
      </dgm:t>
    </dgm:pt>
    <dgm:pt modelId="{9343353A-BBEE-4C98-B9B8-5461F652185E}" type="parTrans" cxnId="{727243D4-B079-419F-A83F-A9994986C37E}">
      <dgm:prSet/>
      <dgm:spPr>
        <a:ln w="28575"/>
      </dgm:spPr>
      <dgm:t>
        <a:bodyPr/>
        <a:lstStyle/>
        <a:p>
          <a:endParaRPr lang="nl-NL"/>
        </a:p>
      </dgm:t>
    </dgm:pt>
    <dgm:pt modelId="{6D63B45A-FC4D-4D97-9646-1CB2E3183885}" type="sibTrans" cxnId="{727243D4-B079-419F-A83F-A9994986C37E}">
      <dgm:prSet/>
      <dgm:spPr/>
      <dgm:t>
        <a:bodyPr/>
        <a:lstStyle/>
        <a:p>
          <a:endParaRPr lang="nl-NL"/>
        </a:p>
      </dgm:t>
    </dgm:pt>
    <dgm:pt modelId="{FA4799A0-A1A0-4F59-AD7B-E0EB6B8FFADF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R, SPSS, or JASP</a:t>
          </a:r>
        </a:p>
        <a:p>
          <a:r>
            <a:rPr lang="en-US" sz="1800" dirty="0">
              <a:solidFill>
                <a:schemeClr val="tx1"/>
              </a:solidFill>
            </a:rPr>
            <a:t>N = 35</a:t>
          </a:r>
          <a:endParaRPr lang="nl-NL" sz="1800" dirty="0">
            <a:solidFill>
              <a:schemeClr val="tx1"/>
            </a:solidFill>
          </a:endParaRPr>
        </a:p>
      </dgm:t>
    </dgm:pt>
    <dgm:pt modelId="{16748D59-4592-47AE-975A-131BE08B71F4}" type="parTrans" cxnId="{1CD3B177-EFAD-4237-8CE6-FB53693D711D}">
      <dgm:prSet/>
      <dgm:spPr>
        <a:ln w="28575"/>
      </dgm:spPr>
      <dgm:t>
        <a:bodyPr/>
        <a:lstStyle/>
        <a:p>
          <a:endParaRPr lang="nl-NL"/>
        </a:p>
      </dgm:t>
    </dgm:pt>
    <dgm:pt modelId="{2135DDFE-B1F9-4663-BADC-AD7DC105ACCF}" type="sibTrans" cxnId="{1CD3B177-EFAD-4237-8CE6-FB53693D711D}">
      <dgm:prSet/>
      <dgm:spPr/>
      <dgm:t>
        <a:bodyPr/>
        <a:lstStyle/>
        <a:p>
          <a:endParaRPr lang="nl-NL"/>
        </a:p>
      </dgm:t>
    </dgm:pt>
    <dgm:pt modelId="{607FCB25-8266-4E8C-BB25-F6190E2C5A51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Run Scripts</a:t>
          </a:r>
        </a:p>
        <a:p>
          <a:r>
            <a:rPr lang="en-US" sz="1800" dirty="0">
              <a:solidFill>
                <a:schemeClr val="tx1"/>
              </a:solidFill>
            </a:rPr>
            <a:t>N = 30</a:t>
          </a:r>
          <a:endParaRPr lang="nl-NL" sz="1800" dirty="0">
            <a:solidFill>
              <a:schemeClr val="tx1"/>
            </a:solidFill>
          </a:endParaRPr>
        </a:p>
      </dgm:t>
    </dgm:pt>
    <dgm:pt modelId="{B36DDFBD-93BC-4CD6-A52A-FC243FDC3227}" type="parTrans" cxnId="{1F88F132-FDC8-4FD4-B1AC-544E3716542B}">
      <dgm:prSet/>
      <dgm:spPr>
        <a:ln w="28575"/>
      </dgm:spPr>
      <dgm:t>
        <a:bodyPr/>
        <a:lstStyle/>
        <a:p>
          <a:endParaRPr lang="nl-NL"/>
        </a:p>
      </dgm:t>
    </dgm:pt>
    <dgm:pt modelId="{F21C7168-A9F3-46E9-B8D7-54CC1203A00C}" type="sibTrans" cxnId="{1F88F132-FDC8-4FD4-B1AC-544E3716542B}">
      <dgm:prSet/>
      <dgm:spPr/>
      <dgm:t>
        <a:bodyPr/>
        <a:lstStyle/>
        <a:p>
          <a:endParaRPr lang="nl-NL"/>
        </a:p>
      </dgm:t>
    </dgm:pt>
    <dgm:pt modelId="{9EBA7DD3-EFD4-4FB0-9D1D-F3CF4D51BB04}">
      <dgm:prSet/>
      <dgm:spPr>
        <a:ln w="28575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Reproducible</a:t>
          </a:r>
        </a:p>
        <a:p>
          <a:r>
            <a:rPr lang="en-US" dirty="0">
              <a:solidFill>
                <a:schemeClr val="tx1"/>
              </a:solidFill>
            </a:rPr>
            <a:t>N = 19</a:t>
          </a:r>
          <a:endParaRPr lang="nl-NL" dirty="0">
            <a:solidFill>
              <a:schemeClr val="tx1"/>
            </a:solidFill>
          </a:endParaRPr>
        </a:p>
      </dgm:t>
    </dgm:pt>
    <dgm:pt modelId="{7938C59D-E1DC-4C0F-871A-2C0CDC2677B9}" type="parTrans" cxnId="{0D05B572-5FD3-4E5A-9E27-1982552CA181}">
      <dgm:prSet/>
      <dgm:spPr>
        <a:ln w="28575"/>
      </dgm:spPr>
      <dgm:t>
        <a:bodyPr/>
        <a:lstStyle/>
        <a:p>
          <a:endParaRPr lang="nl-NL"/>
        </a:p>
      </dgm:t>
    </dgm:pt>
    <dgm:pt modelId="{8AB2491D-65A1-4C50-8EF2-932E7B012D94}" type="sibTrans" cxnId="{0D05B572-5FD3-4E5A-9E27-1982552CA181}">
      <dgm:prSet/>
      <dgm:spPr/>
      <dgm:t>
        <a:bodyPr/>
        <a:lstStyle/>
        <a:p>
          <a:endParaRPr lang="nl-NL"/>
        </a:p>
      </dgm:t>
    </dgm:pt>
    <dgm:pt modelId="{CCA956CC-2F0D-490E-8442-0D9607B1D492}" type="pres">
      <dgm:prSet presAssocID="{6E459ED9-2F4B-4DCD-81D9-EC7B4C07680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E70D8C1-96CA-4AAD-81DE-C9C3962FF56E}" type="pres">
      <dgm:prSet presAssocID="{3C4A49FF-1CF0-458E-9BB0-7537638F50CB}" presName="root1" presStyleCnt="0"/>
      <dgm:spPr/>
    </dgm:pt>
    <dgm:pt modelId="{8CBF702C-68F8-444E-B80E-D98D6DC80C16}" type="pres">
      <dgm:prSet presAssocID="{3C4A49FF-1CF0-458E-9BB0-7537638F50CB}" presName="LevelOneTextNode" presStyleLbl="node0" presStyleIdx="0" presStyleCnt="1" custScaleY="204179">
        <dgm:presLayoutVars>
          <dgm:chPref val="3"/>
        </dgm:presLayoutVars>
      </dgm:prSet>
      <dgm:spPr/>
    </dgm:pt>
    <dgm:pt modelId="{D7372705-2EBA-4EAC-AF77-5423ADA4C3A8}" type="pres">
      <dgm:prSet presAssocID="{3C4A49FF-1CF0-458E-9BB0-7537638F50CB}" presName="level2hierChild" presStyleCnt="0"/>
      <dgm:spPr/>
    </dgm:pt>
    <dgm:pt modelId="{A0373647-8495-4AD7-9232-CCECAE989C18}" type="pres">
      <dgm:prSet presAssocID="{83925042-6A1C-4CB7-992F-2E8D64EEB9B1}" presName="conn2-1" presStyleLbl="parChTrans1D2" presStyleIdx="0" presStyleCnt="2"/>
      <dgm:spPr/>
    </dgm:pt>
    <dgm:pt modelId="{40B2ACD4-F8E1-4380-A3B6-357434BD5CBB}" type="pres">
      <dgm:prSet presAssocID="{83925042-6A1C-4CB7-992F-2E8D64EEB9B1}" presName="connTx" presStyleLbl="parChTrans1D2" presStyleIdx="0" presStyleCnt="2"/>
      <dgm:spPr/>
    </dgm:pt>
    <dgm:pt modelId="{17361827-2432-46BE-9A71-ECEECB96742B}" type="pres">
      <dgm:prSet presAssocID="{C13768ED-4F37-4E15-8378-5BFEF9486274}" presName="root2" presStyleCnt="0"/>
      <dgm:spPr/>
    </dgm:pt>
    <dgm:pt modelId="{AE8F7343-D9EA-4FDB-8716-0D5BDCE3D032}" type="pres">
      <dgm:prSet presAssocID="{C13768ED-4F37-4E15-8378-5BFEF9486274}" presName="LevelTwoTextNode" presStyleLbl="node2" presStyleIdx="0" presStyleCnt="2" custScaleY="152029" custLinFactNeighborX="-21803" custLinFactNeighborY="-33329">
        <dgm:presLayoutVars>
          <dgm:chPref val="3"/>
        </dgm:presLayoutVars>
      </dgm:prSet>
      <dgm:spPr/>
    </dgm:pt>
    <dgm:pt modelId="{E223B0EF-49EA-471C-93F5-6848889E3CBA}" type="pres">
      <dgm:prSet presAssocID="{C13768ED-4F37-4E15-8378-5BFEF9486274}" presName="level3hierChild" presStyleCnt="0"/>
      <dgm:spPr/>
    </dgm:pt>
    <dgm:pt modelId="{1858F3F4-C123-4A53-967B-FE5BF7782A5E}" type="pres">
      <dgm:prSet presAssocID="{F6FF3177-E858-40BE-B66A-0AF1F75AA728}" presName="conn2-1" presStyleLbl="parChTrans1D3" presStyleIdx="0" presStyleCnt="3"/>
      <dgm:spPr/>
    </dgm:pt>
    <dgm:pt modelId="{6CA05C5B-84A1-4281-9324-3D74E0F20D75}" type="pres">
      <dgm:prSet presAssocID="{F6FF3177-E858-40BE-B66A-0AF1F75AA728}" presName="connTx" presStyleLbl="parChTrans1D3" presStyleIdx="0" presStyleCnt="3"/>
      <dgm:spPr/>
    </dgm:pt>
    <dgm:pt modelId="{427056EB-E461-4F4E-8475-CDD0198574B1}" type="pres">
      <dgm:prSet presAssocID="{C24DF979-2D66-4345-A50F-2F65E68548CC}" presName="root2" presStyleCnt="0"/>
      <dgm:spPr/>
    </dgm:pt>
    <dgm:pt modelId="{732BC4D0-8891-4A3E-8D6D-EF424F42FC82}" type="pres">
      <dgm:prSet presAssocID="{C24DF979-2D66-4345-A50F-2F65E68548CC}" presName="LevelTwoTextNode" presStyleLbl="node3" presStyleIdx="0" presStyleCnt="3" custLinFactY="50563" custLinFactNeighborX="-34939" custLinFactNeighborY="100000">
        <dgm:presLayoutVars>
          <dgm:chPref val="3"/>
        </dgm:presLayoutVars>
      </dgm:prSet>
      <dgm:spPr/>
    </dgm:pt>
    <dgm:pt modelId="{5CB32101-EDC5-4E1F-8BD9-637F06E29EF6}" type="pres">
      <dgm:prSet presAssocID="{C24DF979-2D66-4345-A50F-2F65E68548CC}" presName="level3hierChild" presStyleCnt="0"/>
      <dgm:spPr/>
    </dgm:pt>
    <dgm:pt modelId="{ECF396D5-4EE2-4530-9DB5-64486FFC7106}" type="pres">
      <dgm:prSet presAssocID="{7462DDD1-F283-42DB-AB71-270FC8A6AF1F}" presName="conn2-1" presStyleLbl="parChTrans1D4" presStyleIdx="0" presStyleCnt="7"/>
      <dgm:spPr/>
    </dgm:pt>
    <dgm:pt modelId="{0594B63C-F2DA-4B44-8FE5-D41D1D11F644}" type="pres">
      <dgm:prSet presAssocID="{7462DDD1-F283-42DB-AB71-270FC8A6AF1F}" presName="connTx" presStyleLbl="parChTrans1D4" presStyleIdx="0" presStyleCnt="7"/>
      <dgm:spPr/>
    </dgm:pt>
    <dgm:pt modelId="{40685F52-4177-401F-ADA0-87AC4EABD88D}" type="pres">
      <dgm:prSet presAssocID="{35828132-24D6-4E8B-8159-362BEEDC9CEB}" presName="root2" presStyleCnt="0"/>
      <dgm:spPr/>
    </dgm:pt>
    <dgm:pt modelId="{77403EC1-8879-4879-957E-C6EABCFA5DA0}" type="pres">
      <dgm:prSet presAssocID="{35828132-24D6-4E8B-8159-362BEEDC9CEB}" presName="LevelTwoTextNode" presStyleLbl="node4" presStyleIdx="0" presStyleCnt="7" custScaleY="152919" custLinFactY="85428" custLinFactNeighborX="-47140" custLinFactNeighborY="100000">
        <dgm:presLayoutVars>
          <dgm:chPref val="3"/>
        </dgm:presLayoutVars>
      </dgm:prSet>
      <dgm:spPr/>
    </dgm:pt>
    <dgm:pt modelId="{9D52B784-492D-4975-8E77-CFFC96A27D2A}" type="pres">
      <dgm:prSet presAssocID="{35828132-24D6-4E8B-8159-362BEEDC9CEB}" presName="level3hierChild" presStyleCnt="0"/>
      <dgm:spPr/>
    </dgm:pt>
    <dgm:pt modelId="{4E636E47-392C-4DC5-BAEB-CDAC3C583442}" type="pres">
      <dgm:prSet presAssocID="{B3CB0421-242B-4A01-8C14-F8DCD3C16DD1}" presName="conn2-1" presStyleLbl="parChTrans1D4" presStyleIdx="1" presStyleCnt="7"/>
      <dgm:spPr/>
    </dgm:pt>
    <dgm:pt modelId="{6038CCFE-4A40-460F-A760-753FB678D58E}" type="pres">
      <dgm:prSet presAssocID="{B3CB0421-242B-4A01-8C14-F8DCD3C16DD1}" presName="connTx" presStyleLbl="parChTrans1D4" presStyleIdx="1" presStyleCnt="7"/>
      <dgm:spPr/>
    </dgm:pt>
    <dgm:pt modelId="{58C6D933-0693-4264-920C-78634A24901B}" type="pres">
      <dgm:prSet presAssocID="{B783E18C-2602-48BA-A831-683DB3893F2F}" presName="root2" presStyleCnt="0"/>
      <dgm:spPr/>
    </dgm:pt>
    <dgm:pt modelId="{38831AE3-CCD9-4520-8F76-E5803B5AEB04}" type="pres">
      <dgm:prSet presAssocID="{B783E18C-2602-48BA-A831-683DB3893F2F}" presName="LevelTwoTextNode" presStyleLbl="node4" presStyleIdx="1" presStyleCnt="7" custScaleY="139441" custLinFactY="58163" custLinFactNeighborX="-67630" custLinFactNeighborY="100000">
        <dgm:presLayoutVars>
          <dgm:chPref val="3"/>
        </dgm:presLayoutVars>
      </dgm:prSet>
      <dgm:spPr/>
    </dgm:pt>
    <dgm:pt modelId="{2A2801A0-1B00-4858-B797-5FF72E1967FE}" type="pres">
      <dgm:prSet presAssocID="{B783E18C-2602-48BA-A831-683DB3893F2F}" presName="level3hierChild" presStyleCnt="0"/>
      <dgm:spPr/>
    </dgm:pt>
    <dgm:pt modelId="{AD360AC5-34E4-4AB2-A09B-1029900D6680}" type="pres">
      <dgm:prSet presAssocID="{16748D59-4592-47AE-975A-131BE08B71F4}" presName="conn2-1" presStyleLbl="parChTrans1D4" presStyleIdx="2" presStyleCnt="7"/>
      <dgm:spPr/>
    </dgm:pt>
    <dgm:pt modelId="{0B087112-D4C1-482F-BF6D-043E25641859}" type="pres">
      <dgm:prSet presAssocID="{16748D59-4592-47AE-975A-131BE08B71F4}" presName="connTx" presStyleLbl="parChTrans1D4" presStyleIdx="2" presStyleCnt="7"/>
      <dgm:spPr/>
    </dgm:pt>
    <dgm:pt modelId="{FF406E84-E8BE-453B-9B9F-E22F6CD2E3CB}" type="pres">
      <dgm:prSet presAssocID="{FA4799A0-A1A0-4F59-AD7B-E0EB6B8FFADF}" presName="root2" presStyleCnt="0"/>
      <dgm:spPr/>
    </dgm:pt>
    <dgm:pt modelId="{7A69C8F5-5B20-4243-82A0-432C2B1DD3A2}" type="pres">
      <dgm:prSet presAssocID="{FA4799A0-A1A0-4F59-AD7B-E0EB6B8FFADF}" presName="LevelTwoTextNode" presStyleLbl="node4" presStyleIdx="2" presStyleCnt="7" custScaleY="143668" custLinFactY="81398" custLinFactNeighborX="-67608" custLinFactNeighborY="100000">
        <dgm:presLayoutVars>
          <dgm:chPref val="3"/>
        </dgm:presLayoutVars>
      </dgm:prSet>
      <dgm:spPr/>
    </dgm:pt>
    <dgm:pt modelId="{F08D7682-E9B4-492D-8D65-3C8EFA8455C4}" type="pres">
      <dgm:prSet presAssocID="{FA4799A0-A1A0-4F59-AD7B-E0EB6B8FFADF}" presName="level3hierChild" presStyleCnt="0"/>
      <dgm:spPr/>
    </dgm:pt>
    <dgm:pt modelId="{A2965524-5BE6-4805-A284-EBDF70C80049}" type="pres">
      <dgm:prSet presAssocID="{B36DDFBD-93BC-4CD6-A52A-FC243FDC3227}" presName="conn2-1" presStyleLbl="parChTrans1D4" presStyleIdx="3" presStyleCnt="7"/>
      <dgm:spPr/>
    </dgm:pt>
    <dgm:pt modelId="{04A7B3FA-A91F-4891-8CDA-E213F66C13E5}" type="pres">
      <dgm:prSet presAssocID="{B36DDFBD-93BC-4CD6-A52A-FC243FDC3227}" presName="connTx" presStyleLbl="parChTrans1D4" presStyleIdx="3" presStyleCnt="7"/>
      <dgm:spPr/>
    </dgm:pt>
    <dgm:pt modelId="{4EE0EBEE-F303-4E88-882D-4CC42C68D138}" type="pres">
      <dgm:prSet presAssocID="{607FCB25-8266-4E8C-BB25-F6190E2C5A51}" presName="root2" presStyleCnt="0"/>
      <dgm:spPr/>
    </dgm:pt>
    <dgm:pt modelId="{D6DCFFF0-C6DD-41F7-B3B4-9FD4BB929B39}" type="pres">
      <dgm:prSet presAssocID="{607FCB25-8266-4E8C-BB25-F6190E2C5A51}" presName="LevelTwoTextNode" presStyleLbl="node4" presStyleIdx="3" presStyleCnt="7" custLinFactY="81010" custLinFactNeighborX="-85147" custLinFactNeighborY="100000">
        <dgm:presLayoutVars>
          <dgm:chPref val="3"/>
        </dgm:presLayoutVars>
      </dgm:prSet>
      <dgm:spPr/>
    </dgm:pt>
    <dgm:pt modelId="{61A4C9FC-DF3D-402E-B214-0FEE32C75CC0}" type="pres">
      <dgm:prSet presAssocID="{607FCB25-8266-4E8C-BB25-F6190E2C5A51}" presName="level3hierChild" presStyleCnt="0"/>
      <dgm:spPr/>
    </dgm:pt>
    <dgm:pt modelId="{0CF40186-A589-4771-8A76-9570FCF1EF43}" type="pres">
      <dgm:prSet presAssocID="{7938C59D-E1DC-4C0F-871A-2C0CDC2677B9}" presName="conn2-1" presStyleLbl="parChTrans1D4" presStyleIdx="4" presStyleCnt="7"/>
      <dgm:spPr/>
    </dgm:pt>
    <dgm:pt modelId="{3EFA9C6E-6E9D-4268-8937-B6D1ED2FE8CE}" type="pres">
      <dgm:prSet presAssocID="{7938C59D-E1DC-4C0F-871A-2C0CDC2677B9}" presName="connTx" presStyleLbl="parChTrans1D4" presStyleIdx="4" presStyleCnt="7"/>
      <dgm:spPr/>
    </dgm:pt>
    <dgm:pt modelId="{50BED78C-A144-43D4-9A3E-0518A1DBEDDF}" type="pres">
      <dgm:prSet presAssocID="{9EBA7DD3-EFD4-4FB0-9D1D-F3CF4D51BB04}" presName="root2" presStyleCnt="0"/>
      <dgm:spPr/>
    </dgm:pt>
    <dgm:pt modelId="{064C1D77-3277-489D-9811-9D89200A3D1D}" type="pres">
      <dgm:prSet presAssocID="{9EBA7DD3-EFD4-4FB0-9D1D-F3CF4D51BB04}" presName="LevelTwoTextNode" presStyleLbl="node4" presStyleIdx="4" presStyleCnt="7" custLinFactX="-3247" custLinFactY="80186" custLinFactNeighborX="-100000" custLinFactNeighborY="100000">
        <dgm:presLayoutVars>
          <dgm:chPref val="3"/>
        </dgm:presLayoutVars>
      </dgm:prSet>
      <dgm:spPr/>
    </dgm:pt>
    <dgm:pt modelId="{A19CD48D-3843-4B10-96AF-387A8F6B4F4D}" type="pres">
      <dgm:prSet presAssocID="{9EBA7DD3-EFD4-4FB0-9D1D-F3CF4D51BB04}" presName="level3hierChild" presStyleCnt="0"/>
      <dgm:spPr/>
    </dgm:pt>
    <dgm:pt modelId="{3A85B887-1D18-4D6D-8AE5-841271FDB0C0}" type="pres">
      <dgm:prSet presAssocID="{E7F01257-8479-40BF-8579-A2A2FF300C3A}" presName="conn2-1" presStyleLbl="parChTrans1D4" presStyleIdx="5" presStyleCnt="7"/>
      <dgm:spPr/>
    </dgm:pt>
    <dgm:pt modelId="{3739AAC3-4A73-4A02-925D-4BAAFBE98A63}" type="pres">
      <dgm:prSet presAssocID="{E7F01257-8479-40BF-8579-A2A2FF300C3A}" presName="connTx" presStyleLbl="parChTrans1D4" presStyleIdx="5" presStyleCnt="7"/>
      <dgm:spPr/>
    </dgm:pt>
    <dgm:pt modelId="{1C1D9F12-4019-42E5-9FA9-B99C9AEE8EF3}" type="pres">
      <dgm:prSet presAssocID="{A243FECC-01F6-47EF-A427-18D141536F62}" presName="root2" presStyleCnt="0"/>
      <dgm:spPr/>
    </dgm:pt>
    <dgm:pt modelId="{436EDD92-DA6A-4B27-B901-189C516DE422}" type="pres">
      <dgm:prSet presAssocID="{A243FECC-01F6-47EF-A427-18D141536F62}" presName="LevelTwoTextNode" presStyleLbl="node4" presStyleIdx="5" presStyleCnt="7" custScaleY="167336" custLinFactY="41571" custLinFactNeighborX="-47140" custLinFactNeighborY="100000">
        <dgm:presLayoutVars>
          <dgm:chPref val="3"/>
        </dgm:presLayoutVars>
      </dgm:prSet>
      <dgm:spPr/>
    </dgm:pt>
    <dgm:pt modelId="{41282A31-3DA5-4447-A325-0D0ACBEB8D43}" type="pres">
      <dgm:prSet presAssocID="{A243FECC-01F6-47EF-A427-18D141536F62}" presName="level3hierChild" presStyleCnt="0"/>
      <dgm:spPr/>
    </dgm:pt>
    <dgm:pt modelId="{AE383538-6B8D-480B-B140-11130A077716}" type="pres">
      <dgm:prSet presAssocID="{9343353A-BBEE-4C98-B9B8-5461F652185E}" presName="conn2-1" presStyleLbl="parChTrans1D4" presStyleIdx="6" presStyleCnt="7"/>
      <dgm:spPr/>
    </dgm:pt>
    <dgm:pt modelId="{CD6ABDF5-0442-4DC2-99ED-3AF1E712BD43}" type="pres">
      <dgm:prSet presAssocID="{9343353A-BBEE-4C98-B9B8-5461F652185E}" presName="connTx" presStyleLbl="parChTrans1D4" presStyleIdx="6" presStyleCnt="7"/>
      <dgm:spPr/>
    </dgm:pt>
    <dgm:pt modelId="{082A36FC-A602-42B9-A3AF-B865342C6AE1}" type="pres">
      <dgm:prSet presAssocID="{0BC1B8F2-4F37-45C9-803C-8D0D7FF5FB7C}" presName="root2" presStyleCnt="0"/>
      <dgm:spPr/>
    </dgm:pt>
    <dgm:pt modelId="{F64A791C-00A4-432F-9090-52BCD216B8B8}" type="pres">
      <dgm:prSet presAssocID="{0BC1B8F2-4F37-45C9-803C-8D0D7FF5FB7C}" presName="LevelTwoTextNode" presStyleLbl="node4" presStyleIdx="6" presStyleCnt="7" custScaleY="146279" custLinFactY="100000" custLinFactNeighborX="-67630" custLinFactNeighborY="100911">
        <dgm:presLayoutVars>
          <dgm:chPref val="3"/>
        </dgm:presLayoutVars>
      </dgm:prSet>
      <dgm:spPr/>
    </dgm:pt>
    <dgm:pt modelId="{48F38923-B6AA-4A68-8B56-F0FA9AC4936D}" type="pres">
      <dgm:prSet presAssocID="{0BC1B8F2-4F37-45C9-803C-8D0D7FF5FB7C}" presName="level3hierChild" presStyleCnt="0"/>
      <dgm:spPr/>
    </dgm:pt>
    <dgm:pt modelId="{47516D7C-106F-4664-A550-6DAB42875566}" type="pres">
      <dgm:prSet presAssocID="{08927EF9-BA2F-4AED-B168-41E724AB3C5B}" presName="conn2-1" presStyleLbl="parChTrans1D3" presStyleIdx="1" presStyleCnt="3"/>
      <dgm:spPr/>
    </dgm:pt>
    <dgm:pt modelId="{19E51B11-34C1-4922-99E3-02A46FF61989}" type="pres">
      <dgm:prSet presAssocID="{08927EF9-BA2F-4AED-B168-41E724AB3C5B}" presName="connTx" presStyleLbl="parChTrans1D3" presStyleIdx="1" presStyleCnt="3"/>
      <dgm:spPr/>
    </dgm:pt>
    <dgm:pt modelId="{86FB53C1-780C-4AF9-A88A-C081B6923A5E}" type="pres">
      <dgm:prSet presAssocID="{614616D1-9AB0-4825-B4F0-E3B319A8A19C}" presName="root2" presStyleCnt="0"/>
      <dgm:spPr/>
    </dgm:pt>
    <dgm:pt modelId="{DD6DBAF4-F6AE-4D06-88B8-13D9764C7A2C}" type="pres">
      <dgm:prSet presAssocID="{614616D1-9AB0-4825-B4F0-E3B319A8A19C}" presName="LevelTwoTextNode" presStyleLbl="node3" presStyleIdx="1" presStyleCnt="3" custLinFactY="-1199" custLinFactNeighborX="-35365" custLinFactNeighborY="-100000">
        <dgm:presLayoutVars>
          <dgm:chPref val="3"/>
        </dgm:presLayoutVars>
      </dgm:prSet>
      <dgm:spPr/>
    </dgm:pt>
    <dgm:pt modelId="{FFB3AD63-34DD-4213-941B-6106E54BFB50}" type="pres">
      <dgm:prSet presAssocID="{614616D1-9AB0-4825-B4F0-E3B319A8A19C}" presName="level3hierChild" presStyleCnt="0"/>
      <dgm:spPr/>
    </dgm:pt>
    <dgm:pt modelId="{0FC40186-3AED-40D2-A110-151930D38A23}" type="pres">
      <dgm:prSet presAssocID="{11697691-F860-47DB-9C18-0ED146C2F1DC}" presName="conn2-1" presStyleLbl="parChTrans1D3" presStyleIdx="2" presStyleCnt="3"/>
      <dgm:spPr/>
    </dgm:pt>
    <dgm:pt modelId="{E6F0BE2B-F366-41B1-9D46-5823E00C7E97}" type="pres">
      <dgm:prSet presAssocID="{11697691-F860-47DB-9C18-0ED146C2F1DC}" presName="connTx" presStyleLbl="parChTrans1D3" presStyleIdx="2" presStyleCnt="3"/>
      <dgm:spPr/>
    </dgm:pt>
    <dgm:pt modelId="{14961D4E-B0C3-4F74-83C9-452970292D67}" type="pres">
      <dgm:prSet presAssocID="{A836B913-61AC-469F-A301-4D9ACEDA89C9}" presName="root2" presStyleCnt="0"/>
      <dgm:spPr/>
    </dgm:pt>
    <dgm:pt modelId="{72E97099-95D0-43A9-A70F-C3FFA1BDAD4B}" type="pres">
      <dgm:prSet presAssocID="{A836B913-61AC-469F-A301-4D9ACEDA89C9}" presName="LevelTwoTextNode" presStyleLbl="node3" presStyleIdx="2" presStyleCnt="3" custScaleY="154067" custLinFactNeighborX="-33719" custLinFactNeighborY="55947">
        <dgm:presLayoutVars>
          <dgm:chPref val="3"/>
        </dgm:presLayoutVars>
      </dgm:prSet>
      <dgm:spPr/>
    </dgm:pt>
    <dgm:pt modelId="{B3DC5681-737D-4488-ACA2-D9698C625207}" type="pres">
      <dgm:prSet presAssocID="{A836B913-61AC-469F-A301-4D9ACEDA89C9}" presName="level3hierChild" presStyleCnt="0"/>
      <dgm:spPr/>
    </dgm:pt>
    <dgm:pt modelId="{E14AF764-9B7C-4BE2-AC19-68A0E91B0E5E}" type="pres">
      <dgm:prSet presAssocID="{185DEF35-D85D-43CD-837E-5BF53272E01D}" presName="conn2-1" presStyleLbl="parChTrans1D2" presStyleIdx="1" presStyleCnt="2"/>
      <dgm:spPr/>
    </dgm:pt>
    <dgm:pt modelId="{2EF889EC-3B6A-4D2F-84DA-6AB625664518}" type="pres">
      <dgm:prSet presAssocID="{185DEF35-D85D-43CD-837E-5BF53272E01D}" presName="connTx" presStyleLbl="parChTrans1D2" presStyleIdx="1" presStyleCnt="2"/>
      <dgm:spPr/>
    </dgm:pt>
    <dgm:pt modelId="{9CE5BBD4-BE36-4C43-AC9B-73F14674DACF}" type="pres">
      <dgm:prSet presAssocID="{4F908973-2012-4DBF-94AD-2D00FD02D88A}" presName="root2" presStyleCnt="0"/>
      <dgm:spPr/>
    </dgm:pt>
    <dgm:pt modelId="{08CC485B-8473-4547-A6DE-FFFA16734FA0}" type="pres">
      <dgm:prSet presAssocID="{4F908973-2012-4DBF-94AD-2D00FD02D88A}" presName="LevelTwoTextNode" presStyleLbl="node2" presStyleIdx="1" presStyleCnt="2" custScaleY="156655" custLinFactNeighborX="-22626" custLinFactNeighborY="-12341">
        <dgm:presLayoutVars>
          <dgm:chPref val="3"/>
        </dgm:presLayoutVars>
      </dgm:prSet>
      <dgm:spPr/>
    </dgm:pt>
    <dgm:pt modelId="{5C6F6E2D-72E1-4A0E-B057-8D488DA5793E}" type="pres">
      <dgm:prSet presAssocID="{4F908973-2012-4DBF-94AD-2D00FD02D88A}" presName="level3hierChild" presStyleCnt="0"/>
      <dgm:spPr/>
    </dgm:pt>
  </dgm:ptLst>
  <dgm:cxnLst>
    <dgm:cxn modelId="{1E73CD0B-742D-4E74-AAFC-5ABDB9786C08}" type="presOf" srcId="{B36DDFBD-93BC-4CD6-A52A-FC243FDC3227}" destId="{04A7B3FA-A91F-4891-8CDA-E213F66C13E5}" srcOrd="1" destOrd="0" presId="urn:microsoft.com/office/officeart/2005/8/layout/hierarchy2"/>
    <dgm:cxn modelId="{A1EE6A0D-5353-47FF-9DD5-F03D19076821}" srcId="{C24DF979-2D66-4345-A50F-2F65E68548CC}" destId="{35828132-24D6-4E8B-8159-362BEEDC9CEB}" srcOrd="0" destOrd="0" parTransId="{7462DDD1-F283-42DB-AB71-270FC8A6AF1F}" sibTransId="{89FCA33B-7242-4EBA-A6D8-8E97DCFF9048}"/>
    <dgm:cxn modelId="{1F82050E-4EFD-4601-BEFD-74A0E3DD0D27}" type="presOf" srcId="{16748D59-4592-47AE-975A-131BE08B71F4}" destId="{0B087112-D4C1-482F-BF6D-043E25641859}" srcOrd="1" destOrd="0" presId="urn:microsoft.com/office/officeart/2005/8/layout/hierarchy2"/>
    <dgm:cxn modelId="{537D7D11-C4C0-4092-8481-DE42AA7433DB}" type="presOf" srcId="{B3CB0421-242B-4A01-8C14-F8DCD3C16DD1}" destId="{6038CCFE-4A40-460F-A760-753FB678D58E}" srcOrd="1" destOrd="0" presId="urn:microsoft.com/office/officeart/2005/8/layout/hierarchy2"/>
    <dgm:cxn modelId="{D8A2F117-384C-4165-8268-4A69DB2E9135}" srcId="{3C4A49FF-1CF0-458E-9BB0-7537638F50CB}" destId="{C13768ED-4F37-4E15-8378-5BFEF9486274}" srcOrd="0" destOrd="0" parTransId="{83925042-6A1C-4CB7-992F-2E8D64EEB9B1}" sibTransId="{65FAEE98-8488-47E1-9443-FC4487257AF9}"/>
    <dgm:cxn modelId="{C8B0A31D-4C3D-4596-998A-2DF04B76AFF1}" type="presOf" srcId="{3C4A49FF-1CF0-458E-9BB0-7537638F50CB}" destId="{8CBF702C-68F8-444E-B80E-D98D6DC80C16}" srcOrd="0" destOrd="0" presId="urn:microsoft.com/office/officeart/2005/8/layout/hierarchy2"/>
    <dgm:cxn modelId="{05D2D01E-75E7-4897-AD2D-57B37754151E}" type="presOf" srcId="{7938C59D-E1DC-4C0F-871A-2C0CDC2677B9}" destId="{0CF40186-A589-4771-8A76-9570FCF1EF43}" srcOrd="0" destOrd="0" presId="urn:microsoft.com/office/officeart/2005/8/layout/hierarchy2"/>
    <dgm:cxn modelId="{4E78A622-9FD6-4E81-B3AC-ED8580CBF848}" type="presOf" srcId="{83925042-6A1C-4CB7-992F-2E8D64EEB9B1}" destId="{40B2ACD4-F8E1-4380-A3B6-357434BD5CBB}" srcOrd="1" destOrd="0" presId="urn:microsoft.com/office/officeart/2005/8/layout/hierarchy2"/>
    <dgm:cxn modelId="{AFF7C423-AE33-44CC-9F6F-1290CA818E4E}" type="presOf" srcId="{C24DF979-2D66-4345-A50F-2F65E68548CC}" destId="{732BC4D0-8891-4A3E-8D6D-EF424F42FC82}" srcOrd="0" destOrd="0" presId="urn:microsoft.com/office/officeart/2005/8/layout/hierarchy2"/>
    <dgm:cxn modelId="{1F88F132-FDC8-4FD4-B1AC-544E3716542B}" srcId="{FA4799A0-A1A0-4F59-AD7B-E0EB6B8FFADF}" destId="{607FCB25-8266-4E8C-BB25-F6190E2C5A51}" srcOrd="0" destOrd="0" parTransId="{B36DDFBD-93BC-4CD6-A52A-FC243FDC3227}" sibTransId="{F21C7168-A9F3-46E9-B8D7-54CC1203A00C}"/>
    <dgm:cxn modelId="{5B02BB34-B2A0-4499-A575-91F25DD97702}" type="presOf" srcId="{7462DDD1-F283-42DB-AB71-270FC8A6AF1F}" destId="{0594B63C-F2DA-4B44-8FE5-D41D1D11F644}" srcOrd="1" destOrd="0" presId="urn:microsoft.com/office/officeart/2005/8/layout/hierarchy2"/>
    <dgm:cxn modelId="{8B27D937-ACCE-44A4-8B42-C167F60038E3}" type="presOf" srcId="{7938C59D-E1DC-4C0F-871A-2C0CDC2677B9}" destId="{3EFA9C6E-6E9D-4268-8937-B6D1ED2FE8CE}" srcOrd="1" destOrd="0" presId="urn:microsoft.com/office/officeart/2005/8/layout/hierarchy2"/>
    <dgm:cxn modelId="{5FA9FD3C-9796-4B2C-9F9A-540CABEFE920}" type="presOf" srcId="{0BC1B8F2-4F37-45C9-803C-8D0D7FF5FB7C}" destId="{F64A791C-00A4-432F-9090-52BCD216B8B8}" srcOrd="0" destOrd="0" presId="urn:microsoft.com/office/officeart/2005/8/layout/hierarchy2"/>
    <dgm:cxn modelId="{3E5DB13E-8AB1-4A5C-A467-F2A90CA763F3}" type="presOf" srcId="{35828132-24D6-4E8B-8159-362BEEDC9CEB}" destId="{77403EC1-8879-4879-957E-C6EABCFA5DA0}" srcOrd="0" destOrd="0" presId="urn:microsoft.com/office/officeart/2005/8/layout/hierarchy2"/>
    <dgm:cxn modelId="{C8F66D3F-6881-4D0B-AC69-185B1B8BB710}" srcId="{C13768ED-4F37-4E15-8378-5BFEF9486274}" destId="{A836B913-61AC-469F-A301-4D9ACEDA89C9}" srcOrd="2" destOrd="0" parTransId="{11697691-F860-47DB-9C18-0ED146C2F1DC}" sibTransId="{3005CDDE-7D83-443E-8486-1A1BBCA63BDE}"/>
    <dgm:cxn modelId="{B354A340-B375-4C74-B782-E1D76E6A02D2}" type="presOf" srcId="{08927EF9-BA2F-4AED-B168-41E724AB3C5B}" destId="{19E51B11-34C1-4922-99E3-02A46FF61989}" srcOrd="1" destOrd="0" presId="urn:microsoft.com/office/officeart/2005/8/layout/hierarchy2"/>
    <dgm:cxn modelId="{2200E962-7824-4836-B272-98AB36497EF7}" type="presOf" srcId="{F6FF3177-E858-40BE-B66A-0AF1F75AA728}" destId="{1858F3F4-C123-4A53-967B-FE5BF7782A5E}" srcOrd="0" destOrd="0" presId="urn:microsoft.com/office/officeart/2005/8/layout/hierarchy2"/>
    <dgm:cxn modelId="{72C75864-2FB0-434E-9242-C9CBEDD48DAD}" type="presOf" srcId="{9EBA7DD3-EFD4-4FB0-9D1D-F3CF4D51BB04}" destId="{064C1D77-3277-489D-9811-9D89200A3D1D}" srcOrd="0" destOrd="0" presId="urn:microsoft.com/office/officeart/2005/8/layout/hierarchy2"/>
    <dgm:cxn modelId="{F9BBF965-C464-458B-B4F9-9BA2823961BA}" type="presOf" srcId="{614616D1-9AB0-4825-B4F0-E3B319A8A19C}" destId="{DD6DBAF4-F6AE-4D06-88B8-13D9764C7A2C}" srcOrd="0" destOrd="0" presId="urn:microsoft.com/office/officeart/2005/8/layout/hierarchy2"/>
    <dgm:cxn modelId="{AC807B4E-7580-492F-9B85-F99DDD7282E4}" type="presOf" srcId="{B3CB0421-242B-4A01-8C14-F8DCD3C16DD1}" destId="{4E636E47-392C-4DC5-BAEB-CDAC3C583442}" srcOrd="0" destOrd="0" presId="urn:microsoft.com/office/officeart/2005/8/layout/hierarchy2"/>
    <dgm:cxn modelId="{EF4B126F-6171-49E8-A854-4E93EA3DFDDD}" type="presOf" srcId="{185DEF35-D85D-43CD-837E-5BF53272E01D}" destId="{2EF889EC-3B6A-4D2F-84DA-6AB625664518}" srcOrd="1" destOrd="0" presId="urn:microsoft.com/office/officeart/2005/8/layout/hierarchy2"/>
    <dgm:cxn modelId="{8C449950-8A5F-4126-8AC4-C1F767A75770}" type="presOf" srcId="{11697691-F860-47DB-9C18-0ED146C2F1DC}" destId="{E6F0BE2B-F366-41B1-9D46-5823E00C7E97}" srcOrd="1" destOrd="0" presId="urn:microsoft.com/office/officeart/2005/8/layout/hierarchy2"/>
    <dgm:cxn modelId="{210E2571-C061-4EE7-840C-979980AB4021}" type="presOf" srcId="{B783E18C-2602-48BA-A831-683DB3893F2F}" destId="{38831AE3-CCD9-4520-8F76-E5803B5AEB04}" srcOrd="0" destOrd="0" presId="urn:microsoft.com/office/officeart/2005/8/layout/hierarchy2"/>
    <dgm:cxn modelId="{55EB5351-28B7-4C10-877A-B6DA9C569F60}" type="presOf" srcId="{4F908973-2012-4DBF-94AD-2D00FD02D88A}" destId="{08CC485B-8473-4547-A6DE-FFFA16734FA0}" srcOrd="0" destOrd="0" presId="urn:microsoft.com/office/officeart/2005/8/layout/hierarchy2"/>
    <dgm:cxn modelId="{0D05B572-5FD3-4E5A-9E27-1982552CA181}" srcId="{607FCB25-8266-4E8C-BB25-F6190E2C5A51}" destId="{9EBA7DD3-EFD4-4FB0-9D1D-F3CF4D51BB04}" srcOrd="0" destOrd="0" parTransId="{7938C59D-E1DC-4C0F-871A-2C0CDC2677B9}" sibTransId="{8AB2491D-65A1-4C50-8EF2-932E7B012D94}"/>
    <dgm:cxn modelId="{26EB9554-EFD1-492C-AE38-D158D8BB363F}" srcId="{C24DF979-2D66-4345-A50F-2F65E68548CC}" destId="{A243FECC-01F6-47EF-A427-18D141536F62}" srcOrd="1" destOrd="0" parTransId="{E7F01257-8479-40BF-8579-A2A2FF300C3A}" sibTransId="{FE9DD013-0F42-4831-90D6-3605B26898C2}"/>
    <dgm:cxn modelId="{DBF2E775-68E7-4FD5-854F-032982ECEBD9}" type="presOf" srcId="{08927EF9-BA2F-4AED-B168-41E724AB3C5B}" destId="{47516D7C-106F-4664-A550-6DAB42875566}" srcOrd="0" destOrd="0" presId="urn:microsoft.com/office/officeart/2005/8/layout/hierarchy2"/>
    <dgm:cxn modelId="{5DC64557-5912-450C-8A79-CC6F0483BF64}" type="presOf" srcId="{B36DDFBD-93BC-4CD6-A52A-FC243FDC3227}" destId="{A2965524-5BE6-4805-A284-EBDF70C80049}" srcOrd="0" destOrd="0" presId="urn:microsoft.com/office/officeart/2005/8/layout/hierarchy2"/>
    <dgm:cxn modelId="{1CD3B177-EFAD-4237-8CE6-FB53693D711D}" srcId="{35828132-24D6-4E8B-8159-362BEEDC9CEB}" destId="{FA4799A0-A1A0-4F59-AD7B-E0EB6B8FFADF}" srcOrd="1" destOrd="0" parTransId="{16748D59-4592-47AE-975A-131BE08B71F4}" sibTransId="{2135DDFE-B1F9-4663-BADC-AD7DC105ACCF}"/>
    <dgm:cxn modelId="{B223F882-4B46-4707-88E7-7A07CF22A624}" type="presOf" srcId="{E7F01257-8479-40BF-8579-A2A2FF300C3A}" destId="{3A85B887-1D18-4D6D-8AE5-841271FDB0C0}" srcOrd="0" destOrd="0" presId="urn:microsoft.com/office/officeart/2005/8/layout/hierarchy2"/>
    <dgm:cxn modelId="{8F239883-3A26-4351-93E6-1808DDCC9F44}" type="presOf" srcId="{6E459ED9-2F4B-4DCD-81D9-EC7B4C076809}" destId="{CCA956CC-2F0D-490E-8442-0D9607B1D492}" srcOrd="0" destOrd="0" presId="urn:microsoft.com/office/officeart/2005/8/layout/hierarchy2"/>
    <dgm:cxn modelId="{284A528A-F325-45CB-9BD0-6389D04D687B}" type="presOf" srcId="{9343353A-BBEE-4C98-B9B8-5461F652185E}" destId="{AE383538-6B8D-480B-B140-11130A077716}" srcOrd="0" destOrd="0" presId="urn:microsoft.com/office/officeart/2005/8/layout/hierarchy2"/>
    <dgm:cxn modelId="{A75A0791-CAA7-45BB-B5C3-C39C270402DF}" type="presOf" srcId="{A836B913-61AC-469F-A301-4D9ACEDA89C9}" destId="{72E97099-95D0-43A9-A70F-C3FFA1BDAD4B}" srcOrd="0" destOrd="0" presId="urn:microsoft.com/office/officeart/2005/8/layout/hierarchy2"/>
    <dgm:cxn modelId="{0A24EE94-5348-4BA2-9CD7-B099531DBC83}" srcId="{6E459ED9-2F4B-4DCD-81D9-EC7B4C076809}" destId="{3C4A49FF-1CF0-458E-9BB0-7537638F50CB}" srcOrd="0" destOrd="0" parTransId="{C839F144-8B6F-4111-B5FB-C98504A13890}" sibTransId="{8F802141-233B-461F-BEAD-67E38299A1D3}"/>
    <dgm:cxn modelId="{2A381196-7456-4890-A6A1-28BB8E23A420}" type="presOf" srcId="{83925042-6A1C-4CB7-992F-2E8D64EEB9B1}" destId="{A0373647-8495-4AD7-9232-CCECAE989C18}" srcOrd="0" destOrd="0" presId="urn:microsoft.com/office/officeart/2005/8/layout/hierarchy2"/>
    <dgm:cxn modelId="{35E6C8A8-765C-4C24-ABAE-B16C33814BF1}" type="presOf" srcId="{FA4799A0-A1A0-4F59-AD7B-E0EB6B8FFADF}" destId="{7A69C8F5-5B20-4243-82A0-432C2B1DD3A2}" srcOrd="0" destOrd="0" presId="urn:microsoft.com/office/officeart/2005/8/layout/hierarchy2"/>
    <dgm:cxn modelId="{CDB636B9-2075-4B9A-B2A1-A2133DBE767B}" srcId="{C13768ED-4F37-4E15-8378-5BFEF9486274}" destId="{614616D1-9AB0-4825-B4F0-E3B319A8A19C}" srcOrd="1" destOrd="0" parTransId="{08927EF9-BA2F-4AED-B168-41E724AB3C5B}" sibTransId="{55B2D39B-D971-47BD-BB1C-6CB90877CFF2}"/>
    <dgm:cxn modelId="{3F3FB2BF-076B-4DF9-8AE4-50B944BE4113}" srcId="{3C4A49FF-1CF0-458E-9BB0-7537638F50CB}" destId="{4F908973-2012-4DBF-94AD-2D00FD02D88A}" srcOrd="1" destOrd="0" parTransId="{185DEF35-D85D-43CD-837E-5BF53272E01D}" sibTransId="{ED55A296-A6FD-41AA-9E2D-92AE6FCC1C56}"/>
    <dgm:cxn modelId="{9BEDE3C7-9E75-4C89-8922-183A017AD521}" type="presOf" srcId="{607FCB25-8266-4E8C-BB25-F6190E2C5A51}" destId="{D6DCFFF0-C6DD-41F7-B3B4-9FD4BB929B39}" srcOrd="0" destOrd="0" presId="urn:microsoft.com/office/officeart/2005/8/layout/hierarchy2"/>
    <dgm:cxn modelId="{6EC616CE-603E-48BD-BB08-8327DF73DC6F}" type="presOf" srcId="{E7F01257-8479-40BF-8579-A2A2FF300C3A}" destId="{3739AAC3-4A73-4A02-925D-4BAAFBE98A63}" srcOrd="1" destOrd="0" presId="urn:microsoft.com/office/officeart/2005/8/layout/hierarchy2"/>
    <dgm:cxn modelId="{31EBAED2-ABD8-4C2C-8DAA-95E3825AEE76}" type="presOf" srcId="{C13768ED-4F37-4E15-8378-5BFEF9486274}" destId="{AE8F7343-D9EA-4FDB-8716-0D5BDCE3D032}" srcOrd="0" destOrd="0" presId="urn:microsoft.com/office/officeart/2005/8/layout/hierarchy2"/>
    <dgm:cxn modelId="{9F0B99D3-B66D-4612-A7BC-BB2A0EC4EA67}" type="presOf" srcId="{7462DDD1-F283-42DB-AB71-270FC8A6AF1F}" destId="{ECF396D5-4EE2-4530-9DB5-64486FFC7106}" srcOrd="0" destOrd="0" presId="urn:microsoft.com/office/officeart/2005/8/layout/hierarchy2"/>
    <dgm:cxn modelId="{524A00D4-78DE-47AE-AF0D-F60447447EED}" srcId="{C13768ED-4F37-4E15-8378-5BFEF9486274}" destId="{C24DF979-2D66-4345-A50F-2F65E68548CC}" srcOrd="0" destOrd="0" parTransId="{F6FF3177-E858-40BE-B66A-0AF1F75AA728}" sibTransId="{7913A6E9-A097-41CC-BA61-E27E9B469FAC}"/>
    <dgm:cxn modelId="{727243D4-B079-419F-A83F-A9994986C37E}" srcId="{A243FECC-01F6-47EF-A427-18D141536F62}" destId="{0BC1B8F2-4F37-45C9-803C-8D0D7FF5FB7C}" srcOrd="0" destOrd="0" parTransId="{9343353A-BBEE-4C98-B9B8-5461F652185E}" sibTransId="{6D63B45A-FC4D-4D97-9646-1CB2E3183885}"/>
    <dgm:cxn modelId="{11DCC5DF-96B3-4B77-BD17-4EEED35B048C}" type="presOf" srcId="{185DEF35-D85D-43CD-837E-5BF53272E01D}" destId="{E14AF764-9B7C-4BE2-AC19-68A0E91B0E5E}" srcOrd="0" destOrd="0" presId="urn:microsoft.com/office/officeart/2005/8/layout/hierarchy2"/>
    <dgm:cxn modelId="{A7FE26E6-20C9-473B-A06F-7DC5B8A84ACB}" type="presOf" srcId="{11697691-F860-47DB-9C18-0ED146C2F1DC}" destId="{0FC40186-3AED-40D2-A110-151930D38A23}" srcOrd="0" destOrd="0" presId="urn:microsoft.com/office/officeart/2005/8/layout/hierarchy2"/>
    <dgm:cxn modelId="{2F1488ED-29DF-4C9A-9CFF-69BCF8139C08}" type="presOf" srcId="{16748D59-4592-47AE-975A-131BE08B71F4}" destId="{AD360AC5-34E4-4AB2-A09B-1029900D6680}" srcOrd="0" destOrd="0" presId="urn:microsoft.com/office/officeart/2005/8/layout/hierarchy2"/>
    <dgm:cxn modelId="{BDD7F3ED-2500-43AF-B6C2-4844C210DE99}" type="presOf" srcId="{A243FECC-01F6-47EF-A427-18D141536F62}" destId="{436EDD92-DA6A-4B27-B901-189C516DE422}" srcOrd="0" destOrd="0" presId="urn:microsoft.com/office/officeart/2005/8/layout/hierarchy2"/>
    <dgm:cxn modelId="{8DCB1AEF-82BB-4F2D-87B1-C3D12CD85BA1}" type="presOf" srcId="{F6FF3177-E858-40BE-B66A-0AF1F75AA728}" destId="{6CA05C5B-84A1-4281-9324-3D74E0F20D75}" srcOrd="1" destOrd="0" presId="urn:microsoft.com/office/officeart/2005/8/layout/hierarchy2"/>
    <dgm:cxn modelId="{EF38E2FA-A22F-440B-97B9-3196FE5DCA20}" srcId="{35828132-24D6-4E8B-8159-362BEEDC9CEB}" destId="{B783E18C-2602-48BA-A831-683DB3893F2F}" srcOrd="0" destOrd="0" parTransId="{B3CB0421-242B-4A01-8C14-F8DCD3C16DD1}" sibTransId="{47A25A4B-FDCF-424A-B15D-FAB993BFDCF9}"/>
    <dgm:cxn modelId="{5E4E96FE-CF69-4BBD-8C0F-017181C7B804}" type="presOf" srcId="{9343353A-BBEE-4C98-B9B8-5461F652185E}" destId="{CD6ABDF5-0442-4DC2-99ED-3AF1E712BD43}" srcOrd="1" destOrd="0" presId="urn:microsoft.com/office/officeart/2005/8/layout/hierarchy2"/>
    <dgm:cxn modelId="{135D5622-5304-4B2E-8053-EFD53001FDDE}" type="presParOf" srcId="{CCA956CC-2F0D-490E-8442-0D9607B1D492}" destId="{BE70D8C1-96CA-4AAD-81DE-C9C3962FF56E}" srcOrd="0" destOrd="0" presId="urn:microsoft.com/office/officeart/2005/8/layout/hierarchy2"/>
    <dgm:cxn modelId="{101B3F04-C953-47E6-B4D6-E094EF0804BD}" type="presParOf" srcId="{BE70D8C1-96CA-4AAD-81DE-C9C3962FF56E}" destId="{8CBF702C-68F8-444E-B80E-D98D6DC80C16}" srcOrd="0" destOrd="0" presId="urn:microsoft.com/office/officeart/2005/8/layout/hierarchy2"/>
    <dgm:cxn modelId="{DD63A654-9A46-4C9D-8441-54158DE7E6C2}" type="presParOf" srcId="{BE70D8C1-96CA-4AAD-81DE-C9C3962FF56E}" destId="{D7372705-2EBA-4EAC-AF77-5423ADA4C3A8}" srcOrd="1" destOrd="0" presId="urn:microsoft.com/office/officeart/2005/8/layout/hierarchy2"/>
    <dgm:cxn modelId="{4D7CA2CC-C250-4E7E-A253-24198FDB6206}" type="presParOf" srcId="{D7372705-2EBA-4EAC-AF77-5423ADA4C3A8}" destId="{A0373647-8495-4AD7-9232-CCECAE989C18}" srcOrd="0" destOrd="0" presId="urn:microsoft.com/office/officeart/2005/8/layout/hierarchy2"/>
    <dgm:cxn modelId="{A9754AB6-2137-40DD-B23E-07FD0A5D085F}" type="presParOf" srcId="{A0373647-8495-4AD7-9232-CCECAE989C18}" destId="{40B2ACD4-F8E1-4380-A3B6-357434BD5CBB}" srcOrd="0" destOrd="0" presId="urn:microsoft.com/office/officeart/2005/8/layout/hierarchy2"/>
    <dgm:cxn modelId="{D3DFEB3C-CBDC-42C7-9F43-144D5A3301A4}" type="presParOf" srcId="{D7372705-2EBA-4EAC-AF77-5423ADA4C3A8}" destId="{17361827-2432-46BE-9A71-ECEECB96742B}" srcOrd="1" destOrd="0" presId="urn:microsoft.com/office/officeart/2005/8/layout/hierarchy2"/>
    <dgm:cxn modelId="{5BE3E503-63C1-4CCE-A0A7-85727E625DEA}" type="presParOf" srcId="{17361827-2432-46BE-9A71-ECEECB96742B}" destId="{AE8F7343-D9EA-4FDB-8716-0D5BDCE3D032}" srcOrd="0" destOrd="0" presId="urn:microsoft.com/office/officeart/2005/8/layout/hierarchy2"/>
    <dgm:cxn modelId="{E40B91BB-DC8D-457C-AF92-D358839131F7}" type="presParOf" srcId="{17361827-2432-46BE-9A71-ECEECB96742B}" destId="{E223B0EF-49EA-471C-93F5-6848889E3CBA}" srcOrd="1" destOrd="0" presId="urn:microsoft.com/office/officeart/2005/8/layout/hierarchy2"/>
    <dgm:cxn modelId="{99480FB3-D9CD-4820-ACEB-C02BA6884760}" type="presParOf" srcId="{E223B0EF-49EA-471C-93F5-6848889E3CBA}" destId="{1858F3F4-C123-4A53-967B-FE5BF7782A5E}" srcOrd="0" destOrd="0" presId="urn:microsoft.com/office/officeart/2005/8/layout/hierarchy2"/>
    <dgm:cxn modelId="{FFCCD5EB-909A-4941-BA0A-3DCE5D5F7EAD}" type="presParOf" srcId="{1858F3F4-C123-4A53-967B-FE5BF7782A5E}" destId="{6CA05C5B-84A1-4281-9324-3D74E0F20D75}" srcOrd="0" destOrd="0" presId="urn:microsoft.com/office/officeart/2005/8/layout/hierarchy2"/>
    <dgm:cxn modelId="{30C4B9DF-E757-4225-8BE0-A7456AE08D7C}" type="presParOf" srcId="{E223B0EF-49EA-471C-93F5-6848889E3CBA}" destId="{427056EB-E461-4F4E-8475-CDD0198574B1}" srcOrd="1" destOrd="0" presId="urn:microsoft.com/office/officeart/2005/8/layout/hierarchy2"/>
    <dgm:cxn modelId="{9863CC80-2459-4CFC-881E-410AE5B135D3}" type="presParOf" srcId="{427056EB-E461-4F4E-8475-CDD0198574B1}" destId="{732BC4D0-8891-4A3E-8D6D-EF424F42FC82}" srcOrd="0" destOrd="0" presId="urn:microsoft.com/office/officeart/2005/8/layout/hierarchy2"/>
    <dgm:cxn modelId="{0138C7D2-4C24-40E6-836E-D43CC184C02D}" type="presParOf" srcId="{427056EB-E461-4F4E-8475-CDD0198574B1}" destId="{5CB32101-EDC5-4E1F-8BD9-637F06E29EF6}" srcOrd="1" destOrd="0" presId="urn:microsoft.com/office/officeart/2005/8/layout/hierarchy2"/>
    <dgm:cxn modelId="{C865AA2F-FC6C-4DAA-99C8-1A31DC2AABDD}" type="presParOf" srcId="{5CB32101-EDC5-4E1F-8BD9-637F06E29EF6}" destId="{ECF396D5-4EE2-4530-9DB5-64486FFC7106}" srcOrd="0" destOrd="0" presId="urn:microsoft.com/office/officeart/2005/8/layout/hierarchy2"/>
    <dgm:cxn modelId="{8E0AACAC-3200-45EE-97F5-013852BE5EAA}" type="presParOf" srcId="{ECF396D5-4EE2-4530-9DB5-64486FFC7106}" destId="{0594B63C-F2DA-4B44-8FE5-D41D1D11F644}" srcOrd="0" destOrd="0" presId="urn:microsoft.com/office/officeart/2005/8/layout/hierarchy2"/>
    <dgm:cxn modelId="{7458E86D-1589-4D4D-8E09-F2489AAE30CC}" type="presParOf" srcId="{5CB32101-EDC5-4E1F-8BD9-637F06E29EF6}" destId="{40685F52-4177-401F-ADA0-87AC4EABD88D}" srcOrd="1" destOrd="0" presId="urn:microsoft.com/office/officeart/2005/8/layout/hierarchy2"/>
    <dgm:cxn modelId="{9F07465E-6F84-41E1-80F0-791C48DF1F3C}" type="presParOf" srcId="{40685F52-4177-401F-ADA0-87AC4EABD88D}" destId="{77403EC1-8879-4879-957E-C6EABCFA5DA0}" srcOrd="0" destOrd="0" presId="urn:microsoft.com/office/officeart/2005/8/layout/hierarchy2"/>
    <dgm:cxn modelId="{BB5775D4-7E18-483E-9DE6-90AEC699F704}" type="presParOf" srcId="{40685F52-4177-401F-ADA0-87AC4EABD88D}" destId="{9D52B784-492D-4975-8E77-CFFC96A27D2A}" srcOrd="1" destOrd="0" presId="urn:microsoft.com/office/officeart/2005/8/layout/hierarchy2"/>
    <dgm:cxn modelId="{E344294B-AC26-412E-8587-D2D93DA91684}" type="presParOf" srcId="{9D52B784-492D-4975-8E77-CFFC96A27D2A}" destId="{4E636E47-392C-4DC5-BAEB-CDAC3C583442}" srcOrd="0" destOrd="0" presId="urn:microsoft.com/office/officeart/2005/8/layout/hierarchy2"/>
    <dgm:cxn modelId="{E2A92955-6E0C-4BB1-9B9E-1BA6CC0CE70E}" type="presParOf" srcId="{4E636E47-392C-4DC5-BAEB-CDAC3C583442}" destId="{6038CCFE-4A40-460F-A760-753FB678D58E}" srcOrd="0" destOrd="0" presId="urn:microsoft.com/office/officeart/2005/8/layout/hierarchy2"/>
    <dgm:cxn modelId="{B2B2EBA5-CA39-422C-B474-1C695ED62834}" type="presParOf" srcId="{9D52B784-492D-4975-8E77-CFFC96A27D2A}" destId="{58C6D933-0693-4264-920C-78634A24901B}" srcOrd="1" destOrd="0" presId="urn:microsoft.com/office/officeart/2005/8/layout/hierarchy2"/>
    <dgm:cxn modelId="{E3F3EA79-377F-45BA-93CC-F8F19D78D4E2}" type="presParOf" srcId="{58C6D933-0693-4264-920C-78634A24901B}" destId="{38831AE3-CCD9-4520-8F76-E5803B5AEB04}" srcOrd="0" destOrd="0" presId="urn:microsoft.com/office/officeart/2005/8/layout/hierarchy2"/>
    <dgm:cxn modelId="{30DD582A-404E-4474-B85D-AE1FEAE98A2A}" type="presParOf" srcId="{58C6D933-0693-4264-920C-78634A24901B}" destId="{2A2801A0-1B00-4858-B797-5FF72E1967FE}" srcOrd="1" destOrd="0" presId="urn:microsoft.com/office/officeart/2005/8/layout/hierarchy2"/>
    <dgm:cxn modelId="{12B870B9-46CF-4720-A917-DF61C6A5ED75}" type="presParOf" srcId="{9D52B784-492D-4975-8E77-CFFC96A27D2A}" destId="{AD360AC5-34E4-4AB2-A09B-1029900D6680}" srcOrd="2" destOrd="0" presId="urn:microsoft.com/office/officeart/2005/8/layout/hierarchy2"/>
    <dgm:cxn modelId="{5A49D12C-57D1-472A-9CA8-1C4756ED2CDC}" type="presParOf" srcId="{AD360AC5-34E4-4AB2-A09B-1029900D6680}" destId="{0B087112-D4C1-482F-BF6D-043E25641859}" srcOrd="0" destOrd="0" presId="urn:microsoft.com/office/officeart/2005/8/layout/hierarchy2"/>
    <dgm:cxn modelId="{1DB09390-D69E-4084-BD23-3B132DBA1C8E}" type="presParOf" srcId="{9D52B784-492D-4975-8E77-CFFC96A27D2A}" destId="{FF406E84-E8BE-453B-9B9F-E22F6CD2E3CB}" srcOrd="3" destOrd="0" presId="urn:microsoft.com/office/officeart/2005/8/layout/hierarchy2"/>
    <dgm:cxn modelId="{3659C392-AC60-459B-860E-0D95F3BC111B}" type="presParOf" srcId="{FF406E84-E8BE-453B-9B9F-E22F6CD2E3CB}" destId="{7A69C8F5-5B20-4243-82A0-432C2B1DD3A2}" srcOrd="0" destOrd="0" presId="urn:microsoft.com/office/officeart/2005/8/layout/hierarchy2"/>
    <dgm:cxn modelId="{0F906A2A-FFB3-4BA0-A2AF-9A995958580F}" type="presParOf" srcId="{FF406E84-E8BE-453B-9B9F-E22F6CD2E3CB}" destId="{F08D7682-E9B4-492D-8D65-3C8EFA8455C4}" srcOrd="1" destOrd="0" presId="urn:microsoft.com/office/officeart/2005/8/layout/hierarchy2"/>
    <dgm:cxn modelId="{15678B60-BAAE-4626-801A-A00819332332}" type="presParOf" srcId="{F08D7682-E9B4-492D-8D65-3C8EFA8455C4}" destId="{A2965524-5BE6-4805-A284-EBDF70C80049}" srcOrd="0" destOrd="0" presId="urn:microsoft.com/office/officeart/2005/8/layout/hierarchy2"/>
    <dgm:cxn modelId="{7E6376FD-E7EE-49E8-A3C7-12456128E9D6}" type="presParOf" srcId="{A2965524-5BE6-4805-A284-EBDF70C80049}" destId="{04A7B3FA-A91F-4891-8CDA-E213F66C13E5}" srcOrd="0" destOrd="0" presId="urn:microsoft.com/office/officeart/2005/8/layout/hierarchy2"/>
    <dgm:cxn modelId="{19BF688E-7985-44C8-8BF9-5BAF8B8A6070}" type="presParOf" srcId="{F08D7682-E9B4-492D-8D65-3C8EFA8455C4}" destId="{4EE0EBEE-F303-4E88-882D-4CC42C68D138}" srcOrd="1" destOrd="0" presId="urn:microsoft.com/office/officeart/2005/8/layout/hierarchy2"/>
    <dgm:cxn modelId="{A58868B2-FB5F-401A-98C4-DD77172A769F}" type="presParOf" srcId="{4EE0EBEE-F303-4E88-882D-4CC42C68D138}" destId="{D6DCFFF0-C6DD-41F7-B3B4-9FD4BB929B39}" srcOrd="0" destOrd="0" presId="urn:microsoft.com/office/officeart/2005/8/layout/hierarchy2"/>
    <dgm:cxn modelId="{26CD98B1-F3AF-48D4-8624-F6BF22E0BB26}" type="presParOf" srcId="{4EE0EBEE-F303-4E88-882D-4CC42C68D138}" destId="{61A4C9FC-DF3D-402E-B214-0FEE32C75CC0}" srcOrd="1" destOrd="0" presId="urn:microsoft.com/office/officeart/2005/8/layout/hierarchy2"/>
    <dgm:cxn modelId="{4E4350A4-1BCB-4955-A55B-94CA0B321882}" type="presParOf" srcId="{61A4C9FC-DF3D-402E-B214-0FEE32C75CC0}" destId="{0CF40186-A589-4771-8A76-9570FCF1EF43}" srcOrd="0" destOrd="0" presId="urn:microsoft.com/office/officeart/2005/8/layout/hierarchy2"/>
    <dgm:cxn modelId="{F9CA1955-55BA-4ED7-A4C1-7FFE0C3E5B81}" type="presParOf" srcId="{0CF40186-A589-4771-8A76-9570FCF1EF43}" destId="{3EFA9C6E-6E9D-4268-8937-B6D1ED2FE8CE}" srcOrd="0" destOrd="0" presId="urn:microsoft.com/office/officeart/2005/8/layout/hierarchy2"/>
    <dgm:cxn modelId="{7D7B91D1-2637-4C51-98EE-27D14B0666BD}" type="presParOf" srcId="{61A4C9FC-DF3D-402E-B214-0FEE32C75CC0}" destId="{50BED78C-A144-43D4-9A3E-0518A1DBEDDF}" srcOrd="1" destOrd="0" presId="urn:microsoft.com/office/officeart/2005/8/layout/hierarchy2"/>
    <dgm:cxn modelId="{CE48C4BE-4311-4B1E-BBAC-87AD5386545B}" type="presParOf" srcId="{50BED78C-A144-43D4-9A3E-0518A1DBEDDF}" destId="{064C1D77-3277-489D-9811-9D89200A3D1D}" srcOrd="0" destOrd="0" presId="urn:microsoft.com/office/officeart/2005/8/layout/hierarchy2"/>
    <dgm:cxn modelId="{A1D79345-1DF3-42F3-AE9E-D0AF35208E0B}" type="presParOf" srcId="{50BED78C-A144-43D4-9A3E-0518A1DBEDDF}" destId="{A19CD48D-3843-4B10-96AF-387A8F6B4F4D}" srcOrd="1" destOrd="0" presId="urn:microsoft.com/office/officeart/2005/8/layout/hierarchy2"/>
    <dgm:cxn modelId="{6A663A72-774A-4496-9B55-C2EDA78796E8}" type="presParOf" srcId="{5CB32101-EDC5-4E1F-8BD9-637F06E29EF6}" destId="{3A85B887-1D18-4D6D-8AE5-841271FDB0C0}" srcOrd="2" destOrd="0" presId="urn:microsoft.com/office/officeart/2005/8/layout/hierarchy2"/>
    <dgm:cxn modelId="{A1982AC3-7827-48EE-8885-460925C4B987}" type="presParOf" srcId="{3A85B887-1D18-4D6D-8AE5-841271FDB0C0}" destId="{3739AAC3-4A73-4A02-925D-4BAAFBE98A63}" srcOrd="0" destOrd="0" presId="urn:microsoft.com/office/officeart/2005/8/layout/hierarchy2"/>
    <dgm:cxn modelId="{4D607C46-5803-44A4-ACF0-DBCA641AED70}" type="presParOf" srcId="{5CB32101-EDC5-4E1F-8BD9-637F06E29EF6}" destId="{1C1D9F12-4019-42E5-9FA9-B99C9AEE8EF3}" srcOrd="3" destOrd="0" presId="urn:microsoft.com/office/officeart/2005/8/layout/hierarchy2"/>
    <dgm:cxn modelId="{ABB0B2A2-E96E-425E-997F-0865F8BFDF0C}" type="presParOf" srcId="{1C1D9F12-4019-42E5-9FA9-B99C9AEE8EF3}" destId="{436EDD92-DA6A-4B27-B901-189C516DE422}" srcOrd="0" destOrd="0" presId="urn:microsoft.com/office/officeart/2005/8/layout/hierarchy2"/>
    <dgm:cxn modelId="{CA47BCE6-ED82-481C-971A-C1536F4022B1}" type="presParOf" srcId="{1C1D9F12-4019-42E5-9FA9-B99C9AEE8EF3}" destId="{41282A31-3DA5-4447-A325-0D0ACBEB8D43}" srcOrd="1" destOrd="0" presId="urn:microsoft.com/office/officeart/2005/8/layout/hierarchy2"/>
    <dgm:cxn modelId="{ABFEFF4B-F245-4178-82A3-FAB20CF36F5C}" type="presParOf" srcId="{41282A31-3DA5-4447-A325-0D0ACBEB8D43}" destId="{AE383538-6B8D-480B-B140-11130A077716}" srcOrd="0" destOrd="0" presId="urn:microsoft.com/office/officeart/2005/8/layout/hierarchy2"/>
    <dgm:cxn modelId="{F785C400-7FAC-4080-BF4D-BE37567D86C8}" type="presParOf" srcId="{AE383538-6B8D-480B-B140-11130A077716}" destId="{CD6ABDF5-0442-4DC2-99ED-3AF1E712BD43}" srcOrd="0" destOrd="0" presId="urn:microsoft.com/office/officeart/2005/8/layout/hierarchy2"/>
    <dgm:cxn modelId="{94B612B9-EAD2-4576-A5B1-4045F3A735CA}" type="presParOf" srcId="{41282A31-3DA5-4447-A325-0D0ACBEB8D43}" destId="{082A36FC-A602-42B9-A3AF-B865342C6AE1}" srcOrd="1" destOrd="0" presId="urn:microsoft.com/office/officeart/2005/8/layout/hierarchy2"/>
    <dgm:cxn modelId="{762F855E-17E8-4267-98C2-1745F3A7B427}" type="presParOf" srcId="{082A36FC-A602-42B9-A3AF-B865342C6AE1}" destId="{F64A791C-00A4-432F-9090-52BCD216B8B8}" srcOrd="0" destOrd="0" presId="urn:microsoft.com/office/officeart/2005/8/layout/hierarchy2"/>
    <dgm:cxn modelId="{644E17C3-C387-4EB2-932D-1488AFF81842}" type="presParOf" srcId="{082A36FC-A602-42B9-A3AF-B865342C6AE1}" destId="{48F38923-B6AA-4A68-8B56-F0FA9AC4936D}" srcOrd="1" destOrd="0" presId="urn:microsoft.com/office/officeart/2005/8/layout/hierarchy2"/>
    <dgm:cxn modelId="{C1FEA66F-1C1B-4AD3-9D91-2B35C1C16D45}" type="presParOf" srcId="{E223B0EF-49EA-471C-93F5-6848889E3CBA}" destId="{47516D7C-106F-4664-A550-6DAB42875566}" srcOrd="2" destOrd="0" presId="urn:microsoft.com/office/officeart/2005/8/layout/hierarchy2"/>
    <dgm:cxn modelId="{8FFA5167-8480-4ACB-8ACB-13A6A63DDDA6}" type="presParOf" srcId="{47516D7C-106F-4664-A550-6DAB42875566}" destId="{19E51B11-34C1-4922-99E3-02A46FF61989}" srcOrd="0" destOrd="0" presId="urn:microsoft.com/office/officeart/2005/8/layout/hierarchy2"/>
    <dgm:cxn modelId="{92C561D6-4653-4641-B5B0-B9D1F4997477}" type="presParOf" srcId="{E223B0EF-49EA-471C-93F5-6848889E3CBA}" destId="{86FB53C1-780C-4AF9-A88A-C081B6923A5E}" srcOrd="3" destOrd="0" presId="urn:microsoft.com/office/officeart/2005/8/layout/hierarchy2"/>
    <dgm:cxn modelId="{520295E9-A816-43FB-92DF-9373AEDA70C3}" type="presParOf" srcId="{86FB53C1-780C-4AF9-A88A-C081B6923A5E}" destId="{DD6DBAF4-F6AE-4D06-88B8-13D9764C7A2C}" srcOrd="0" destOrd="0" presId="urn:microsoft.com/office/officeart/2005/8/layout/hierarchy2"/>
    <dgm:cxn modelId="{D391F543-CE4E-42D4-BB97-281314A1B660}" type="presParOf" srcId="{86FB53C1-780C-4AF9-A88A-C081B6923A5E}" destId="{FFB3AD63-34DD-4213-941B-6106E54BFB50}" srcOrd="1" destOrd="0" presId="urn:microsoft.com/office/officeart/2005/8/layout/hierarchy2"/>
    <dgm:cxn modelId="{B40884AD-B196-4F24-830E-F99463A44918}" type="presParOf" srcId="{E223B0EF-49EA-471C-93F5-6848889E3CBA}" destId="{0FC40186-3AED-40D2-A110-151930D38A23}" srcOrd="4" destOrd="0" presId="urn:microsoft.com/office/officeart/2005/8/layout/hierarchy2"/>
    <dgm:cxn modelId="{063D1F87-F05C-4B87-BB8B-73CC631607DD}" type="presParOf" srcId="{0FC40186-3AED-40D2-A110-151930D38A23}" destId="{E6F0BE2B-F366-41B1-9D46-5823E00C7E97}" srcOrd="0" destOrd="0" presId="urn:microsoft.com/office/officeart/2005/8/layout/hierarchy2"/>
    <dgm:cxn modelId="{27488ACC-DFBE-469A-BB9C-64A0F8BCE895}" type="presParOf" srcId="{E223B0EF-49EA-471C-93F5-6848889E3CBA}" destId="{14961D4E-B0C3-4F74-83C9-452970292D67}" srcOrd="5" destOrd="0" presId="urn:microsoft.com/office/officeart/2005/8/layout/hierarchy2"/>
    <dgm:cxn modelId="{7A464FDE-D400-44F1-AF75-E2BBD0049F8D}" type="presParOf" srcId="{14961D4E-B0C3-4F74-83C9-452970292D67}" destId="{72E97099-95D0-43A9-A70F-C3FFA1BDAD4B}" srcOrd="0" destOrd="0" presId="urn:microsoft.com/office/officeart/2005/8/layout/hierarchy2"/>
    <dgm:cxn modelId="{F324A798-9054-49B2-AFA2-A4D6DFB52EE3}" type="presParOf" srcId="{14961D4E-B0C3-4F74-83C9-452970292D67}" destId="{B3DC5681-737D-4488-ACA2-D9698C625207}" srcOrd="1" destOrd="0" presId="urn:microsoft.com/office/officeart/2005/8/layout/hierarchy2"/>
    <dgm:cxn modelId="{BA14CD67-D6E6-47AC-997B-D06DD9CCC5D6}" type="presParOf" srcId="{D7372705-2EBA-4EAC-AF77-5423ADA4C3A8}" destId="{E14AF764-9B7C-4BE2-AC19-68A0E91B0E5E}" srcOrd="2" destOrd="0" presId="urn:microsoft.com/office/officeart/2005/8/layout/hierarchy2"/>
    <dgm:cxn modelId="{EDD8552F-89BB-4D06-8AC3-CA803557366B}" type="presParOf" srcId="{E14AF764-9B7C-4BE2-AC19-68A0E91B0E5E}" destId="{2EF889EC-3B6A-4D2F-84DA-6AB625664518}" srcOrd="0" destOrd="0" presId="urn:microsoft.com/office/officeart/2005/8/layout/hierarchy2"/>
    <dgm:cxn modelId="{FEFBDB28-C58A-4243-A297-9326FC9F9BFA}" type="presParOf" srcId="{D7372705-2EBA-4EAC-AF77-5423ADA4C3A8}" destId="{9CE5BBD4-BE36-4C43-AC9B-73F14674DACF}" srcOrd="3" destOrd="0" presId="urn:microsoft.com/office/officeart/2005/8/layout/hierarchy2"/>
    <dgm:cxn modelId="{8D42412D-0764-4C5D-BE51-CD6293093888}" type="presParOf" srcId="{9CE5BBD4-BE36-4C43-AC9B-73F14674DACF}" destId="{08CC485B-8473-4547-A6DE-FFFA16734FA0}" srcOrd="0" destOrd="0" presId="urn:microsoft.com/office/officeart/2005/8/layout/hierarchy2"/>
    <dgm:cxn modelId="{B23C45F5-783A-47B4-9EFB-3680A2FF1343}" type="presParOf" srcId="{9CE5BBD4-BE36-4C43-AC9B-73F14674DACF}" destId="{5C6F6E2D-72E1-4A0E-B057-8D488DA5793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F702C-68F8-444E-B80E-D98D6DC80C16}">
      <dsp:nvSpPr>
        <dsp:cNvPr id="0" name=""/>
        <dsp:cNvSpPr/>
      </dsp:nvSpPr>
      <dsp:spPr>
        <a:xfrm>
          <a:off x="6212" y="3593635"/>
          <a:ext cx="1347145" cy="13752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Sampling Frame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118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45669" y="3633092"/>
        <a:ext cx="1268231" cy="1296379"/>
      </dsp:txXfrm>
    </dsp:sp>
    <dsp:sp modelId="{A0373647-8495-4AD7-9232-CCECAE989C18}">
      <dsp:nvSpPr>
        <dsp:cNvPr id="0" name=""/>
        <dsp:cNvSpPr/>
      </dsp:nvSpPr>
      <dsp:spPr>
        <a:xfrm rot="17219055">
          <a:off x="1056323" y="3870343"/>
          <a:ext cx="839207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839207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454947" y="3858999"/>
        <a:ext cx="41960" cy="41960"/>
      </dsp:txXfrm>
    </dsp:sp>
    <dsp:sp modelId="{AE8F7343-D9EA-4FDB-8716-0D5BDCE3D032}">
      <dsp:nvSpPr>
        <dsp:cNvPr id="0" name=""/>
        <dsp:cNvSpPr/>
      </dsp:nvSpPr>
      <dsp:spPr>
        <a:xfrm>
          <a:off x="1598497" y="2966664"/>
          <a:ext cx="1347145" cy="10240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Psychology Domain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79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628490" y="2996657"/>
        <a:ext cx="1287159" cy="964039"/>
      </dsp:txXfrm>
    </dsp:sp>
    <dsp:sp modelId="{1858F3F4-C123-4A53-967B-FE5BF7782A5E}">
      <dsp:nvSpPr>
        <dsp:cNvPr id="0" name=""/>
        <dsp:cNvSpPr/>
      </dsp:nvSpPr>
      <dsp:spPr>
        <a:xfrm rot="2275290">
          <a:off x="2897209" y="3610014"/>
          <a:ext cx="458763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458763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115122" y="3608181"/>
        <a:ext cx="22938" cy="22938"/>
      </dsp:txXfrm>
    </dsp:sp>
    <dsp:sp modelId="{732BC4D0-8891-4A3E-8D6D-EF424F42FC82}">
      <dsp:nvSpPr>
        <dsp:cNvPr id="0" name=""/>
        <dsp:cNvSpPr/>
      </dsp:nvSpPr>
      <dsp:spPr>
        <a:xfrm>
          <a:off x="3307539" y="3423838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Final Dataset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62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327267" y="3443566"/>
        <a:ext cx="1307689" cy="634116"/>
      </dsp:txXfrm>
    </dsp:sp>
    <dsp:sp modelId="{ECF396D5-4EE2-4530-9DB5-64486FFC7106}">
      <dsp:nvSpPr>
        <dsp:cNvPr id="0" name=""/>
        <dsp:cNvSpPr/>
      </dsp:nvSpPr>
      <dsp:spPr>
        <a:xfrm rot="18148843">
          <a:off x="4493251" y="3456851"/>
          <a:ext cx="697359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697359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824497" y="3449053"/>
        <a:ext cx="34867" cy="34867"/>
      </dsp:txXfrm>
    </dsp:sp>
    <dsp:sp modelId="{77403EC1-8879-4879-957E-C6EABCFA5DA0}">
      <dsp:nvSpPr>
        <dsp:cNvPr id="0" name=""/>
        <dsp:cNvSpPr/>
      </dsp:nvSpPr>
      <dsp:spPr>
        <a:xfrm>
          <a:off x="5029177" y="2657341"/>
          <a:ext cx="1347145" cy="10300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Scripts Available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40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059345" y="2687509"/>
        <a:ext cx="1286809" cy="969684"/>
      </dsp:txXfrm>
    </dsp:sp>
    <dsp:sp modelId="{4E636E47-392C-4DC5-BAEB-CDAC3C583442}">
      <dsp:nvSpPr>
        <dsp:cNvPr id="0" name=""/>
        <dsp:cNvSpPr/>
      </dsp:nvSpPr>
      <dsp:spPr>
        <a:xfrm rot="17406293">
          <a:off x="6125430" y="2803704"/>
          <a:ext cx="764613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764613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6488621" y="2794225"/>
        <a:ext cx="38230" cy="38230"/>
      </dsp:txXfrm>
    </dsp:sp>
    <dsp:sp modelId="{38831AE3-CCD9-4520-8F76-E5803B5AEB04}">
      <dsp:nvSpPr>
        <dsp:cNvPr id="0" name=""/>
        <dsp:cNvSpPr/>
      </dsp:nvSpPr>
      <dsp:spPr>
        <a:xfrm>
          <a:off x="6639150" y="1984711"/>
          <a:ext cx="1347145" cy="9392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Other Languages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5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6666659" y="2012220"/>
        <a:ext cx="1292127" cy="884218"/>
      </dsp:txXfrm>
    </dsp:sp>
    <dsp:sp modelId="{AD360AC5-34E4-4AB2-A09B-1029900D6680}">
      <dsp:nvSpPr>
        <dsp:cNvPr id="0" name=""/>
        <dsp:cNvSpPr/>
      </dsp:nvSpPr>
      <dsp:spPr>
        <a:xfrm rot="3714588">
          <a:off x="6228477" y="3409210"/>
          <a:ext cx="558815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558815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6493914" y="3404876"/>
        <a:ext cx="27940" cy="27940"/>
      </dsp:txXfrm>
    </dsp:sp>
    <dsp:sp modelId="{7A69C8F5-5B20-4243-82A0-432C2B1DD3A2}">
      <dsp:nvSpPr>
        <dsp:cNvPr id="0" name=""/>
        <dsp:cNvSpPr/>
      </dsp:nvSpPr>
      <dsp:spPr>
        <a:xfrm>
          <a:off x="6639447" y="3181488"/>
          <a:ext cx="1347145" cy="9677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R, SPSS, or JASP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35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6667790" y="3209831"/>
        <a:ext cx="1290459" cy="911022"/>
      </dsp:txXfrm>
    </dsp:sp>
    <dsp:sp modelId="{A2965524-5BE6-4805-A284-EBDF70C80049}">
      <dsp:nvSpPr>
        <dsp:cNvPr id="0" name=""/>
        <dsp:cNvSpPr/>
      </dsp:nvSpPr>
      <dsp:spPr>
        <a:xfrm rot="21570308">
          <a:off x="7986586" y="3654399"/>
          <a:ext cx="302593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302593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8130318" y="3656471"/>
        <a:ext cx="15129" cy="15129"/>
      </dsp:txXfrm>
    </dsp:sp>
    <dsp:sp modelId="{D6DCFFF0-C6DD-41F7-B3B4-9FD4BB929B39}">
      <dsp:nvSpPr>
        <dsp:cNvPr id="0" name=""/>
        <dsp:cNvSpPr/>
      </dsp:nvSpPr>
      <dsp:spPr>
        <a:xfrm>
          <a:off x="8289174" y="3325942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Run Scripts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8308902" y="3345670"/>
        <a:ext cx="1307689" cy="634116"/>
      </dsp:txXfrm>
    </dsp:sp>
    <dsp:sp modelId="{0CF40186-A589-4771-8A76-9570FCF1EF43}">
      <dsp:nvSpPr>
        <dsp:cNvPr id="0" name=""/>
        <dsp:cNvSpPr/>
      </dsp:nvSpPr>
      <dsp:spPr>
        <a:xfrm rot="21535334">
          <a:off x="9636293" y="3650317"/>
          <a:ext cx="295076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295076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9776455" y="3652577"/>
        <a:ext cx="14753" cy="14753"/>
      </dsp:txXfrm>
    </dsp:sp>
    <dsp:sp modelId="{064C1D77-3277-489D-9811-9D89200A3D1D}">
      <dsp:nvSpPr>
        <dsp:cNvPr id="0" name=""/>
        <dsp:cNvSpPr/>
      </dsp:nvSpPr>
      <dsp:spPr>
        <a:xfrm>
          <a:off x="9931344" y="3320392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Reproducible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9951072" y="3340120"/>
        <a:ext cx="1307689" cy="634116"/>
      </dsp:txXfrm>
    </dsp:sp>
    <dsp:sp modelId="{3A85B887-1D18-4D6D-8AE5-841271FDB0C0}">
      <dsp:nvSpPr>
        <dsp:cNvPr id="0" name=""/>
        <dsp:cNvSpPr/>
      </dsp:nvSpPr>
      <dsp:spPr>
        <a:xfrm rot="3739364">
          <a:off x="4438809" y="4107983"/>
          <a:ext cx="806244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806244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821775" y="4097464"/>
        <a:ext cx="40312" cy="40312"/>
      </dsp:txXfrm>
    </dsp:sp>
    <dsp:sp modelId="{436EDD92-DA6A-4B27-B901-189C516DE422}">
      <dsp:nvSpPr>
        <dsp:cNvPr id="0" name=""/>
        <dsp:cNvSpPr/>
      </dsp:nvSpPr>
      <dsp:spPr>
        <a:xfrm>
          <a:off x="5029177" y="3911051"/>
          <a:ext cx="1347145" cy="11271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Data Available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43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062189" y="3944063"/>
        <a:ext cx="1281121" cy="1061105"/>
      </dsp:txXfrm>
    </dsp:sp>
    <dsp:sp modelId="{AE383538-6B8D-480B-B140-11130A077716}">
      <dsp:nvSpPr>
        <dsp:cNvPr id="0" name=""/>
        <dsp:cNvSpPr/>
      </dsp:nvSpPr>
      <dsp:spPr>
        <a:xfrm rot="3400345">
          <a:off x="6268552" y="4664828"/>
          <a:ext cx="478369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478369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6495777" y="4662506"/>
        <a:ext cx="23918" cy="23918"/>
      </dsp:txXfrm>
    </dsp:sp>
    <dsp:sp modelId="{F64A791C-00A4-432F-9090-52BCD216B8B8}">
      <dsp:nvSpPr>
        <dsp:cNvPr id="0" name=""/>
        <dsp:cNvSpPr/>
      </dsp:nvSpPr>
      <dsp:spPr>
        <a:xfrm>
          <a:off x="6639150" y="4381666"/>
          <a:ext cx="1347145" cy="9852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Software Specific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6668008" y="4410524"/>
        <a:ext cx="1289429" cy="927579"/>
      </dsp:txXfrm>
    </dsp:sp>
    <dsp:sp modelId="{47516D7C-106F-4664-A550-6DAB42875566}">
      <dsp:nvSpPr>
        <dsp:cNvPr id="0" name=""/>
        <dsp:cNvSpPr/>
      </dsp:nvSpPr>
      <dsp:spPr>
        <a:xfrm rot="17947476">
          <a:off x="2757838" y="3149418"/>
          <a:ext cx="731766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731766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105427" y="3140760"/>
        <a:ext cx="36588" cy="36588"/>
      </dsp:txXfrm>
    </dsp:sp>
    <dsp:sp modelId="{DD6DBAF4-F6AE-4D06-88B8-13D9764C7A2C}">
      <dsp:nvSpPr>
        <dsp:cNvPr id="0" name=""/>
        <dsp:cNvSpPr/>
      </dsp:nvSpPr>
      <dsp:spPr>
        <a:xfrm>
          <a:off x="3301800" y="2502646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Not RR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321528" y="2522374"/>
        <a:ext cx="1307689" cy="634116"/>
      </dsp:txXfrm>
    </dsp:sp>
    <dsp:sp modelId="{0FC40186-3AED-40D2-A110-151930D38A23}">
      <dsp:nvSpPr>
        <dsp:cNvPr id="0" name=""/>
        <dsp:cNvSpPr/>
      </dsp:nvSpPr>
      <dsp:spPr>
        <a:xfrm rot="4477549">
          <a:off x="2421302" y="4157014"/>
          <a:ext cx="1427012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1427012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099133" y="4130975"/>
        <a:ext cx="71350" cy="71350"/>
      </dsp:txXfrm>
    </dsp:sp>
    <dsp:sp modelId="{72E97099-95D0-43A9-A70F-C3FFA1BDAD4B}">
      <dsp:nvSpPr>
        <dsp:cNvPr id="0" name=""/>
        <dsp:cNvSpPr/>
      </dsp:nvSpPr>
      <dsp:spPr>
        <a:xfrm>
          <a:off x="3323974" y="4335747"/>
          <a:ext cx="1347145" cy="10377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Multi-Lab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Studies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7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354369" y="4366142"/>
        <a:ext cx="1286355" cy="976963"/>
      </dsp:txXfrm>
    </dsp:sp>
    <dsp:sp modelId="{E14AF764-9B7C-4BE2-AC19-68A0E91B0E5E}">
      <dsp:nvSpPr>
        <dsp:cNvPr id="0" name=""/>
        <dsp:cNvSpPr/>
      </dsp:nvSpPr>
      <dsp:spPr>
        <a:xfrm rot="3838659">
          <a:off x="1203639" y="4511348"/>
          <a:ext cx="533488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533488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457046" y="4507647"/>
        <a:ext cx="26674" cy="26674"/>
      </dsp:txXfrm>
    </dsp:sp>
    <dsp:sp modelId="{08CC485B-8473-4547-A6DE-FFFA16734FA0}">
      <dsp:nvSpPr>
        <dsp:cNvPr id="0" name=""/>
        <dsp:cNvSpPr/>
      </dsp:nvSpPr>
      <dsp:spPr>
        <a:xfrm>
          <a:off x="1587410" y="4233095"/>
          <a:ext cx="1347145" cy="10551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Other Domain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618315" y="4264000"/>
        <a:ext cx="1285335" cy="993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583" y="1122363"/>
            <a:ext cx="10071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83" y="3602038"/>
            <a:ext cx="10071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19-5-2019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117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19-5-2019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744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9887" y="365125"/>
            <a:ext cx="289555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221" y="365125"/>
            <a:ext cx="85188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19-5-2019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78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19-5-2019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4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226" y="1709739"/>
            <a:ext cx="1158222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226" y="4589464"/>
            <a:ext cx="1158222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19-5-2019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005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220" y="1825625"/>
            <a:ext cx="57071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8261" y="1825625"/>
            <a:ext cx="57071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19-5-2019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425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365126"/>
            <a:ext cx="115822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970" y="1681163"/>
            <a:ext cx="56809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4970" y="2505075"/>
            <a:ext cx="568095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8261" y="1681163"/>
            <a:ext cx="57089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8261" y="2505075"/>
            <a:ext cx="570893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19-5-2019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42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19-5-2019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543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19-5-2019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740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457200"/>
            <a:ext cx="433109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8931" y="987426"/>
            <a:ext cx="679826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970" y="2057400"/>
            <a:ext cx="433109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19-5-2019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568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457200"/>
            <a:ext cx="433109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08931" y="987426"/>
            <a:ext cx="679826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970" y="2057400"/>
            <a:ext cx="433109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19-5-2019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12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221" y="365126"/>
            <a:ext cx="115822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221" y="1825625"/>
            <a:ext cx="115822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221" y="6356351"/>
            <a:ext cx="30214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4F42-F867-45E6-92F8-D5C96C5B6EB4}" type="datetimeFigureOut">
              <a:rPr lang="nl-NL" smtClean="0"/>
              <a:t>19-5-2019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8245" y="6356351"/>
            <a:ext cx="4532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3993" y="6356351"/>
            <a:ext cx="30214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998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9AC2-C6FF-48BC-A1E8-F6A781C91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CE68B-2A4E-40F4-AC39-5DE5712F6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117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3C8070-C05C-4B8F-BEED-01500B6E8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169808"/>
              </p:ext>
            </p:extLst>
          </p:nvPr>
        </p:nvGraphicFramePr>
        <p:xfrm>
          <a:off x="338005" y="356860"/>
          <a:ext cx="12675589" cy="629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6C89D9-AC39-41EB-8B46-DF18D33C330B}"/>
              </a:ext>
            </a:extLst>
          </p:cNvPr>
          <p:cNvCxnSpPr>
            <a:cxnSpLocks/>
          </p:cNvCxnSpPr>
          <p:nvPr/>
        </p:nvCxnSpPr>
        <p:spPr>
          <a:xfrm flipV="1">
            <a:off x="6714331" y="4012276"/>
            <a:ext cx="268360" cy="8091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68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</TotalTime>
  <Words>68</Words>
  <Application>Microsoft Office PowerPoint</Application>
  <PresentationFormat>Custom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Lakens</dc:creator>
  <cp:lastModifiedBy>Daniel Lakens</cp:lastModifiedBy>
  <cp:revision>9</cp:revision>
  <dcterms:created xsi:type="dcterms:W3CDTF">2019-05-19T18:32:41Z</dcterms:created>
  <dcterms:modified xsi:type="dcterms:W3CDTF">2019-05-20T10:59:01Z</dcterms:modified>
</cp:coreProperties>
</file>