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2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396F-5079-49CE-A8FC-8B5A93B47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A04E6-B4A9-4A33-86C6-BC40912C9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47C82-1947-4607-B335-15947BEF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843B-B984-4F9E-BD3F-8834B6AAF7B3}" type="datetimeFigureOut">
              <a:rPr lang="LID4096" smtClean="0"/>
              <a:t>10/07/2022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E21F-8549-4B41-95CA-F89F5A09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C4C4-E9F6-4F50-9A84-B20FA463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9B98-EFF6-4A4E-99C3-71AC8124EA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904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A82A-BBDC-4E76-B694-5C3B3BA4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F19C4-D3D3-40F9-8152-493E26BB8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8E46-06F2-4C6A-8C3B-C07D1D2B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843B-B984-4F9E-BD3F-8834B6AAF7B3}" type="datetimeFigureOut">
              <a:rPr lang="LID4096" smtClean="0"/>
              <a:t>10/07/2022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0D7E5-6433-49FC-B24F-1FCC4348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CD09-8199-4893-9AC7-BEEA7D44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9B98-EFF6-4A4E-99C3-71AC8124EA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543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67EB2-6084-48CE-A766-F9B201B0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A5307-FAE3-4C92-9EFF-9F0F58610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43468-A6B4-4BB9-92BA-758ABFF0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843B-B984-4F9E-BD3F-8834B6AAF7B3}" type="datetimeFigureOut">
              <a:rPr lang="LID4096" smtClean="0"/>
              <a:t>10/07/2022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3FC2-0CF1-436B-9CB4-1333F4FB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70FC-D806-4A9A-9901-A1941284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9B98-EFF6-4A4E-99C3-71AC8124EA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441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F5EC-75C8-458F-9251-719562EB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0639-C703-40EB-8409-C8D8B1D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554DD-8E27-4103-8737-09D0AB36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843B-B984-4F9E-BD3F-8834B6AAF7B3}" type="datetimeFigureOut">
              <a:rPr lang="LID4096" smtClean="0"/>
              <a:t>10/07/2022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165AA-1257-418B-A48A-C207A934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C151-BEA1-41AD-8F1D-F27CCA60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9B98-EFF6-4A4E-99C3-71AC8124EA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595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298F-B0D0-4A77-B5C8-B4C90D78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0AFF1-4AE6-46EE-BC80-26A8CB3E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9A12F-0065-4043-B38A-20E68DC3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843B-B984-4F9E-BD3F-8834B6AAF7B3}" type="datetimeFigureOut">
              <a:rPr lang="LID4096" smtClean="0"/>
              <a:t>10/07/2022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8245-DF43-4B1F-AB4F-D7B9B20A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9DAF-B16E-4623-A59C-2D99E94D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9B98-EFF6-4A4E-99C3-71AC8124EA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17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7BFD-FB16-4AC6-B6E3-F2F4C39B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C525-E444-4F9E-B776-ADC970C4E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E7A8A-B195-48D6-9B1A-CCE48BA59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EFCF2-C95F-468B-9762-64393ED3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843B-B984-4F9E-BD3F-8834B6AAF7B3}" type="datetimeFigureOut">
              <a:rPr lang="LID4096" smtClean="0"/>
              <a:t>10/07/2022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3771B-66FD-4F19-9B11-06CCDE25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DD0F1-3EB2-43D0-9F68-F908FF9B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9B98-EFF6-4A4E-99C3-71AC8124EA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202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2FD9-E702-4772-BE33-E2CE6E52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B94AC-B694-4C18-9138-F61BFAD7E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BF218-0C74-457F-B095-ACF630ED6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C295B-A447-4CD3-A0C7-34DCC25E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1B002-F904-4A29-8349-EF895FFF1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3549E-C239-4015-BB1C-C69D2879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843B-B984-4F9E-BD3F-8834B6AAF7B3}" type="datetimeFigureOut">
              <a:rPr lang="LID4096" smtClean="0"/>
              <a:t>10/07/2022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CA4C3-0AAD-46A2-A7C4-D3758CCA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69813-DAA4-4795-A914-07E2EE5A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9B98-EFF6-4A4E-99C3-71AC8124EA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71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1E3E-BC8C-4DFC-9C68-0B105CBB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92892-B1D5-4FC7-94A3-E2A6746B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843B-B984-4F9E-BD3F-8834B6AAF7B3}" type="datetimeFigureOut">
              <a:rPr lang="LID4096" smtClean="0"/>
              <a:t>10/07/2022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18775-9960-4D5E-8459-646DEF78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C6266-EFDA-48F9-8CCA-7664493A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9B98-EFF6-4A4E-99C3-71AC8124EA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134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B830A-5BE9-4F72-BF66-80483F83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843B-B984-4F9E-BD3F-8834B6AAF7B3}" type="datetimeFigureOut">
              <a:rPr lang="LID4096" smtClean="0"/>
              <a:t>10/07/2022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70608-31E9-4DD6-BE46-1051CDE9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ACE52-C24B-42D5-916F-5F587985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9B98-EFF6-4A4E-99C3-71AC8124EA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871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AE27-90D0-4F63-ADDA-CE700716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414E-4E6A-47C7-A9C4-58AD612E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7D304-55B9-4102-A27B-6017630E1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327C-1FF8-43A5-A630-2819DF22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843B-B984-4F9E-BD3F-8834B6AAF7B3}" type="datetimeFigureOut">
              <a:rPr lang="LID4096" smtClean="0"/>
              <a:t>10/07/2022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85655-19E1-49F0-B3F3-ECDE8A0D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3CE69-C785-4B81-9BB5-548C9763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9B98-EFF6-4A4E-99C3-71AC8124EA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68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DEED-786D-4AB6-8EA6-2FD6D495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47B3D-00E6-4C78-B77C-741057B0A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2619F-CE26-4E49-80B9-4F0A1409B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9D820-14B0-4913-916B-08C89B08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843B-B984-4F9E-BD3F-8834B6AAF7B3}" type="datetimeFigureOut">
              <a:rPr lang="LID4096" smtClean="0"/>
              <a:t>10/07/2022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F99FE-C4FE-4EC4-BDBA-1C20496F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F2C86-CFCB-499A-A54F-F324A3B3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9B98-EFF6-4A4E-99C3-71AC8124EA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31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6993C-16B1-43A1-9E36-3EF83C3C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F1305-C638-4074-9326-1963CD005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32D6A-EC78-4BE3-8A1B-9B2C6D00A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843B-B984-4F9E-BD3F-8834B6AAF7B3}" type="datetimeFigureOut">
              <a:rPr lang="LID4096" smtClean="0"/>
              <a:t>10/07/2022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B332-74F4-4DA4-9E76-922290CA9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BDF5-E4FF-4161-A13C-49957F937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9B98-EFF6-4A4E-99C3-71AC8124EA1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45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4CDCC2-FFC0-4B01-9ED1-2926E8C3E64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291260" y="4270536"/>
            <a:ext cx="353728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D84F3B0-C423-42CD-AABE-FCD4172F1B42}"/>
              </a:ext>
            </a:extLst>
          </p:cNvPr>
          <p:cNvSpPr/>
          <p:nvPr/>
        </p:nvSpPr>
        <p:spPr>
          <a:xfrm>
            <a:off x="2518608" y="3833389"/>
            <a:ext cx="1772652" cy="8742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LID4096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C91A0F-4588-44F3-BC21-AE61AEA12D97}"/>
              </a:ext>
            </a:extLst>
          </p:cNvPr>
          <p:cNvSpPr/>
          <p:nvPr/>
        </p:nvSpPr>
        <p:spPr>
          <a:xfrm>
            <a:off x="7828542" y="3833389"/>
            <a:ext cx="1772652" cy="8742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LID4096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028E79-7F6D-4416-B64C-59FC72B33AB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291260" y="5473694"/>
            <a:ext cx="353728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F43217-DBDB-42A4-AD9B-6284EC238554}"/>
              </a:ext>
            </a:extLst>
          </p:cNvPr>
          <p:cNvSpPr/>
          <p:nvPr/>
        </p:nvSpPr>
        <p:spPr>
          <a:xfrm>
            <a:off x="2518608" y="5036547"/>
            <a:ext cx="1772652" cy="8742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LID4096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67009A-BEB2-4AB0-9BFB-F89E77933B29}"/>
              </a:ext>
            </a:extLst>
          </p:cNvPr>
          <p:cNvSpPr/>
          <p:nvPr/>
        </p:nvSpPr>
        <p:spPr>
          <a:xfrm>
            <a:off x="7828542" y="5036547"/>
            <a:ext cx="1772652" cy="8742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LID4096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B03B0C-1348-4CA0-ADBC-29FDD6DA2B6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291260" y="2466467"/>
            <a:ext cx="3537282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988F1FF-15F9-4E71-8019-EE75161F76F4}"/>
              </a:ext>
            </a:extLst>
          </p:cNvPr>
          <p:cNvSpPr/>
          <p:nvPr/>
        </p:nvSpPr>
        <p:spPr>
          <a:xfrm>
            <a:off x="2518608" y="2029320"/>
            <a:ext cx="1772652" cy="8742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LID4096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D03A11-0D8F-4E81-8B79-805D8136222C}"/>
              </a:ext>
            </a:extLst>
          </p:cNvPr>
          <p:cNvSpPr/>
          <p:nvPr/>
        </p:nvSpPr>
        <p:spPr>
          <a:xfrm>
            <a:off x="7828542" y="2029320"/>
            <a:ext cx="1772652" cy="8742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LID4096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E6015F-92E6-4AF8-9BB7-3B8C291BB478}"/>
              </a:ext>
            </a:extLst>
          </p:cNvPr>
          <p:cNvSpPr/>
          <p:nvPr/>
        </p:nvSpPr>
        <p:spPr>
          <a:xfrm>
            <a:off x="5129464" y="577603"/>
            <a:ext cx="1772652" cy="87429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LID4096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2A06D1-6EC9-4591-AC2C-FB89F262683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015790" y="1451897"/>
            <a:ext cx="0" cy="101457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B044F4-EF33-47C3-A2B9-024576DD1421}"/>
              </a:ext>
            </a:extLst>
          </p:cNvPr>
          <p:cNvSpPr txBox="1"/>
          <p:nvPr/>
        </p:nvSpPr>
        <p:spPr>
          <a:xfrm>
            <a:off x="2967790" y="35181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0</a:t>
            </a:r>
            <a:endParaRPr lang="LID4096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EC1E-9F45-49AF-A562-8AA31A55531A}"/>
              </a:ext>
            </a:extLst>
          </p:cNvPr>
          <p:cNvSpPr txBox="1"/>
          <p:nvPr/>
        </p:nvSpPr>
        <p:spPr>
          <a:xfrm>
            <a:off x="2967790" y="47997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1</a:t>
            </a:r>
            <a:endParaRPr lang="LID4096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D5C6E-AD36-4334-9AC2-9533CBFBE430}"/>
              </a:ext>
            </a:extLst>
          </p:cNvPr>
          <p:cNvSpPr txBox="1"/>
          <p:nvPr/>
        </p:nvSpPr>
        <p:spPr>
          <a:xfrm>
            <a:off x="5945601" y="5264783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LID4096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B59BA-9172-4813-8F78-B60482317783}"/>
              </a:ext>
            </a:extLst>
          </p:cNvPr>
          <p:cNvSpPr txBox="1"/>
          <p:nvPr/>
        </p:nvSpPr>
        <p:spPr>
          <a:xfrm>
            <a:off x="5945601" y="4057981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LID4096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0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Lakens, Daniël</dc:creator>
  <cp:lastModifiedBy>Lakens, Daniël</cp:lastModifiedBy>
  <cp:revision>1</cp:revision>
  <dcterms:created xsi:type="dcterms:W3CDTF">2022-10-07T16:24:54Z</dcterms:created>
  <dcterms:modified xsi:type="dcterms:W3CDTF">2022-10-10T03:44:11Z</dcterms:modified>
</cp:coreProperties>
</file>