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81" r:id="rId7"/>
    <p:sldId id="282" r:id="rId8"/>
    <p:sldId id="284" r:id="rId9"/>
    <p:sldId id="283" r:id="rId10"/>
    <p:sldId id="28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7/9/2018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High School Graduation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Bryson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important variables in determining high school graduation rates?</a:t>
            </a:r>
          </a:p>
          <a:p>
            <a:r>
              <a:rPr lang="en-US" dirty="0"/>
              <a:t>Use these variables to predict future high school graduation rates.</a:t>
            </a:r>
          </a:p>
          <a:p>
            <a:r>
              <a:rPr lang="en-US" dirty="0"/>
              <a:t>Make recommendations to stakeholders including school districts and other organizations that can increase graduation rates incorporating these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66E4-8DE8-4DDD-A241-62664DAF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challenges that each school district faces is how to increase graduation rates.</a:t>
            </a:r>
          </a:p>
          <a:p>
            <a:r>
              <a:rPr lang="en-US" dirty="0"/>
              <a:t>School district programs are audited to judge their effectiveness, however, most are not replaced.</a:t>
            </a:r>
          </a:p>
          <a:p>
            <a:r>
              <a:rPr lang="en-US" dirty="0"/>
              <a:t>School districts would be able to judge programs more effectively if their was a comprehensive analysis of data.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1BDC9-3BC9-4497-BEE5-40D9D07542A2}"/>
              </a:ext>
            </a:extLst>
          </p:cNvPr>
          <p:cNvSpPr txBox="1"/>
          <p:nvPr/>
        </p:nvSpPr>
        <p:spPr>
          <a:xfrm>
            <a:off x="836612" y="6858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Data Sources</a:t>
            </a:r>
          </a:p>
          <a:p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</a:rPr>
              <a:t>California Department of Education.com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</a:rPr>
              <a:t>San Bernardino County.com</a:t>
            </a:r>
          </a:p>
        </p:txBody>
      </p:sp>
    </p:spTree>
    <p:extLst>
      <p:ext uri="{BB962C8B-B14F-4D97-AF65-F5344CB8AC3E}">
        <p14:creationId xmlns:p14="http://schemas.microsoft.com/office/powerpoint/2010/main" val="422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BB859-22F1-416C-9469-554087B532E1}"/>
              </a:ext>
            </a:extLst>
          </p:cNvPr>
          <p:cNvSpPr txBox="1"/>
          <p:nvPr/>
        </p:nvSpPr>
        <p:spPr>
          <a:xfrm>
            <a:off x="531812" y="533400"/>
            <a:ext cx="1127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Graduation Rates by Gender and Ethnicity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San Bernardino County Poverty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San Bernardino County Unemployment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San Bernardino County Insured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San Bernardino County Home to income Ratio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All datasets were wrangled and cleaned eliminating all null values and then merged together into a final matrix (m5)</a:t>
            </a:r>
          </a:p>
        </p:txBody>
      </p:sp>
    </p:spTree>
    <p:extLst>
      <p:ext uri="{BB962C8B-B14F-4D97-AF65-F5344CB8AC3E}">
        <p14:creationId xmlns:p14="http://schemas.microsoft.com/office/powerpoint/2010/main" val="7526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19F26-DB29-423E-AB2B-47CD4B75A458}"/>
              </a:ext>
            </a:extLst>
          </p:cNvPr>
          <p:cNvSpPr txBox="1"/>
          <p:nvPr/>
        </p:nvSpPr>
        <p:spPr>
          <a:xfrm>
            <a:off x="1293812" y="533400"/>
            <a:ext cx="1104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Data Analysis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most important variables seem to be gender, and insurance rates.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Females had a positive correlation of 0.38 and males had a negative correlation of -0.34.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Bernardino County Insurance percentage had a 0.25 correlation.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5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2D475-481F-4C08-9544-07E3732D1F94}"/>
              </a:ext>
            </a:extLst>
          </p:cNvPr>
          <p:cNvSpPr txBox="1"/>
          <p:nvPr/>
        </p:nvSpPr>
        <p:spPr>
          <a:xfrm>
            <a:off x="912812" y="533400"/>
            <a:ext cx="10744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Male students need to have programs that inject positive role models into their lives at an early age. These programs need to continue until graduation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- The program needs to be diverse and not necessarily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   focus on one ethnicity over another.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- Community leaders need to be apart of the program.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More male teachers need to be recruited especially at lower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grade levels.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 Each school district should start a program that provides basic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health care for students in the form of a district health center.</a:t>
            </a:r>
          </a:p>
        </p:txBody>
      </p:sp>
    </p:spTree>
    <p:extLst>
      <p:ext uri="{BB962C8B-B14F-4D97-AF65-F5344CB8AC3E}">
        <p14:creationId xmlns:p14="http://schemas.microsoft.com/office/powerpoint/2010/main" val="24645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6895</TotalTime>
  <Words>244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Predicting High School Graduation Rates</vt:lpstr>
      <vt:lpstr>Problem</vt:lpstr>
      <vt:lpstr>Introduction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High School Graduation Rates</dc:title>
  <dc:creator>Kevin Bryson</dc:creator>
  <cp:lastModifiedBy>Kevin Bryson</cp:lastModifiedBy>
  <cp:revision>16</cp:revision>
  <dcterms:created xsi:type="dcterms:W3CDTF">2018-07-09T19:47:57Z</dcterms:created>
  <dcterms:modified xsi:type="dcterms:W3CDTF">2018-07-14T14:43:33Z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