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9D84D1-08AA-4E3C-BEFF-6F5FBCEEBD32}"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A98F2-40C4-4D51-BF58-B52608B9EFF8}"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D84D1-08AA-4E3C-BEFF-6F5FBCEEBD32}"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A98F2-40C4-4D51-BF58-B52608B9EFF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9D84D1-08AA-4E3C-BEFF-6F5FBCEEBD32}"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A98F2-40C4-4D51-BF58-B52608B9EFF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D84D1-08AA-4E3C-BEFF-6F5FBCEEBD32}"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A98F2-40C4-4D51-BF58-B52608B9EFF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D84D1-08AA-4E3C-BEFF-6F5FBCEEBD32}" type="datetimeFigureOut">
              <a:rPr lang="en-IN" smtClean="0"/>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A98F2-40C4-4D51-BF58-B52608B9EFF8}"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9D84D1-08AA-4E3C-BEFF-6F5FBCEEBD32}"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7A98F2-40C4-4D51-BF58-B52608B9EFF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9D84D1-08AA-4E3C-BEFF-6F5FBCEEBD32}" type="datetimeFigureOut">
              <a:rPr lang="en-IN" smtClean="0"/>
              <a:t>06-03-2024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7A98F2-40C4-4D51-BF58-B52608B9EFF8}"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9D84D1-08AA-4E3C-BEFF-6F5FBCEEBD32}" type="datetimeFigureOut">
              <a:rPr lang="en-IN" smtClean="0"/>
              <a:t>06-03-2024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7A98F2-40C4-4D51-BF58-B52608B9EFF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D84D1-08AA-4E3C-BEFF-6F5FBCEEBD32}" type="datetimeFigureOut">
              <a:rPr lang="en-IN" smtClean="0"/>
              <a:t>06-03-2024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7A98F2-40C4-4D51-BF58-B52608B9EFF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D84D1-08AA-4E3C-BEFF-6F5FBCEEBD32}"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7A98F2-40C4-4D51-BF58-B52608B9EFF8}"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D84D1-08AA-4E3C-BEFF-6F5FBCEEBD32}" type="datetimeFigureOut">
              <a:rPr lang="en-IN" smtClean="0"/>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7A98F2-40C4-4D51-BF58-B52608B9EFF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29D84D1-08AA-4E3C-BEFF-6F5FBCEEBD32}" type="datetimeFigureOut">
              <a:rPr lang="en-IN" smtClean="0"/>
              <a:t>06-03-2024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37A98F2-40C4-4D51-BF58-B52608B9EFF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 testing </a:t>
            </a:r>
            <a:endParaRPr lang="en-IN" dirty="0"/>
          </a:p>
        </p:txBody>
      </p:sp>
      <p:sp>
        <p:nvSpPr>
          <p:cNvPr id="3" name="Subtitle 2"/>
          <p:cNvSpPr>
            <a:spLocks noGrp="1"/>
          </p:cNvSpPr>
          <p:nvPr>
            <p:ph type="subTitle" idx="1"/>
          </p:nvPr>
        </p:nvSpPr>
        <p:spPr>
          <a:xfrm>
            <a:off x="685800" y="3429000"/>
            <a:ext cx="7774632" cy="1828800"/>
          </a:xfrm>
        </p:spPr>
        <p:txBody>
          <a:bodyPr>
            <a:normAutofit fontScale="85000" lnSpcReduction="10000"/>
          </a:bodyPr>
          <a:lstStyle/>
          <a:p>
            <a:pPr algn="just"/>
            <a:r>
              <a:rPr lang="en-US" dirty="0"/>
              <a:t>Functional testing is a type of software testing that verifies </a:t>
            </a:r>
            <a:r>
              <a:rPr lang="en-US" dirty="0">
                <a:latin typeface="+mj-lt"/>
              </a:rPr>
              <a:t>whether</a:t>
            </a:r>
            <a:r>
              <a:rPr lang="en-US" dirty="0"/>
              <a:t> a software application or system functions correctly according to specified requirements and user expectations. This testing focuses on evaluating the functional aspects of the software, such as its features, capabilities, and behaviors, to ensure that it performs the intended functions accurately and reliably.</a:t>
            </a:r>
            <a:endParaRPr lang="en-IN" dirty="0"/>
          </a:p>
        </p:txBody>
      </p:sp>
    </p:spTree>
    <p:extLst>
      <p:ext uri="{BB962C8B-B14F-4D97-AF65-F5344CB8AC3E}">
        <p14:creationId xmlns:p14="http://schemas.microsoft.com/office/powerpoint/2010/main" val="3296032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t>
            </a:r>
            <a:endParaRPr lang="en-IN" dirty="0"/>
          </a:p>
        </p:txBody>
      </p:sp>
      <p:sp>
        <p:nvSpPr>
          <p:cNvPr id="3" name="Content Placeholder 2"/>
          <p:cNvSpPr>
            <a:spLocks noGrp="1"/>
          </p:cNvSpPr>
          <p:nvPr>
            <p:ph idx="1"/>
          </p:nvPr>
        </p:nvSpPr>
        <p:spPr/>
        <p:txBody>
          <a:bodyPr>
            <a:normAutofit/>
          </a:bodyPr>
          <a:lstStyle/>
          <a:p>
            <a:pPr algn="just"/>
            <a:r>
              <a:rPr lang="en-US" dirty="0"/>
              <a:t>Unit testing is a software testing technique where individual units or components of a software application are tested in isolation to verify that they perform as expected. In unit testing, each unit is tested independently of other parts of the system to ensure that it behaves correctly according to its design specifications. Units typically refer to the smallest testable parts of the software, such as functions, methods, or classes.</a:t>
            </a:r>
            <a:endParaRPr lang="en-IN" dirty="0"/>
          </a:p>
        </p:txBody>
      </p:sp>
    </p:spTree>
    <p:extLst>
      <p:ext uri="{BB962C8B-B14F-4D97-AF65-F5344CB8AC3E}">
        <p14:creationId xmlns:p14="http://schemas.microsoft.com/office/powerpoint/2010/main" val="2880283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lgn="just"/>
            <a:r>
              <a:rPr lang="en-US" dirty="0" smtClean="0"/>
              <a:t>Like we have to test some feature of infotainment.</a:t>
            </a:r>
          </a:p>
          <a:p>
            <a:pPr algn="just"/>
            <a:r>
              <a:rPr lang="en-US" dirty="0" smtClean="0"/>
              <a:t>So we check the feature like HMI, Bluetooth , Wi-Fi, Camera etc..</a:t>
            </a:r>
          </a:p>
          <a:p>
            <a:endParaRPr lang="en-US" dirty="0" smtClean="0"/>
          </a:p>
          <a:p>
            <a:endParaRPr lang="en-IN" dirty="0"/>
          </a:p>
        </p:txBody>
      </p:sp>
    </p:spTree>
    <p:extLst>
      <p:ext uri="{BB962C8B-B14F-4D97-AF65-F5344CB8AC3E}">
        <p14:creationId xmlns:p14="http://schemas.microsoft.com/office/powerpoint/2010/main" val="2379039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IN" dirty="0"/>
          </a:p>
        </p:txBody>
      </p:sp>
      <p:sp>
        <p:nvSpPr>
          <p:cNvPr id="3" name="Content Placeholder 2"/>
          <p:cNvSpPr>
            <a:spLocks noGrp="1"/>
          </p:cNvSpPr>
          <p:nvPr>
            <p:ph idx="1"/>
          </p:nvPr>
        </p:nvSpPr>
        <p:spPr/>
        <p:txBody>
          <a:bodyPr>
            <a:normAutofit/>
          </a:bodyPr>
          <a:lstStyle/>
          <a:p>
            <a:pPr algn="just"/>
            <a:r>
              <a:rPr lang="en-US" dirty="0"/>
              <a:t>Integration testing is a software testing technique that focuses on verifying the interactions and interfaces between different components or modules of a software system when they are integrated together. The primary goal of integration testing is to ensure that individual components, which have been unit tested independently, work together as intended and that their integration does not introduce any errors or unexpected behavior.</a:t>
            </a:r>
            <a:endParaRPr lang="en-IN" dirty="0"/>
          </a:p>
        </p:txBody>
      </p:sp>
    </p:spTree>
    <p:extLst>
      <p:ext uri="{BB962C8B-B14F-4D97-AF65-F5344CB8AC3E}">
        <p14:creationId xmlns:p14="http://schemas.microsoft.com/office/powerpoint/2010/main" val="3369181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TotalTime>
  <Words>235</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Clarity</vt:lpstr>
      <vt:lpstr>Function testing </vt:lpstr>
      <vt:lpstr>Unit testing </vt:lpstr>
      <vt:lpstr>Example</vt:lpstr>
      <vt:lpstr>Integration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testing</dc:title>
  <dc:creator>LENOVO</dc:creator>
  <cp:lastModifiedBy>LENOVO</cp:lastModifiedBy>
  <cp:revision>4</cp:revision>
  <dcterms:created xsi:type="dcterms:W3CDTF">2024-03-06T15:24:04Z</dcterms:created>
  <dcterms:modified xsi:type="dcterms:W3CDTF">2024-03-06T15:42:25Z</dcterms:modified>
</cp:coreProperties>
</file>