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7" r:id="rId6"/>
    <p:sldId id="256" r:id="rId7"/>
    <p:sldId id="258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41BD-02F5-4B8D-8F63-3CE6F913CE07}" v="7" dt="2021-10-29T09:36:06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WAT LAKHAN MAKHANLAL" userId="S::kumawatm.ug19.cs@nitp.ac.in::86b9c839-d710-47e2-b50c-e4efaa9bc01f" providerId="AD" clId="Web-{49DB41BD-02F5-4B8D-8F63-3CE6F913CE07}"/>
    <pc:docChg chg="modSld">
      <pc:chgData name="KUMAWAT LAKHAN MAKHANLAL" userId="S::kumawatm.ug19.cs@nitp.ac.in::86b9c839-d710-47e2-b50c-e4efaa9bc01f" providerId="AD" clId="Web-{49DB41BD-02F5-4B8D-8F63-3CE6F913CE07}" dt="2021-10-29T09:36:06.881" v="6" actId="1076"/>
      <pc:docMkLst>
        <pc:docMk/>
      </pc:docMkLst>
      <pc:sldChg chg="addSp delSp modSp">
        <pc:chgData name="KUMAWAT LAKHAN MAKHANLAL" userId="S::kumawatm.ug19.cs@nitp.ac.in::86b9c839-d710-47e2-b50c-e4efaa9bc01f" providerId="AD" clId="Web-{49DB41BD-02F5-4B8D-8F63-3CE6F913CE07}" dt="2021-10-29T09:28:31.289" v="5" actId="1076"/>
        <pc:sldMkLst>
          <pc:docMk/>
          <pc:sldMk cId="2436889341" sldId="256"/>
        </pc:sldMkLst>
        <pc:picChg chg="add del mod">
          <ac:chgData name="KUMAWAT LAKHAN MAKHANLAL" userId="S::kumawatm.ug19.cs@nitp.ac.in::86b9c839-d710-47e2-b50c-e4efaa9bc01f" providerId="AD" clId="Web-{49DB41BD-02F5-4B8D-8F63-3CE6F913CE07}" dt="2021-10-29T09:28:31.289" v="5" actId="1076"/>
          <ac:picMkLst>
            <pc:docMk/>
            <pc:sldMk cId="2436889341" sldId="256"/>
            <ac:picMk id="4" creationId="{00000000-0000-0000-0000-000000000000}"/>
          </ac:picMkLst>
        </pc:picChg>
      </pc:sldChg>
      <pc:sldChg chg="modSp">
        <pc:chgData name="KUMAWAT LAKHAN MAKHANLAL" userId="S::kumawatm.ug19.cs@nitp.ac.in::86b9c839-d710-47e2-b50c-e4efaa9bc01f" providerId="AD" clId="Web-{49DB41BD-02F5-4B8D-8F63-3CE6F913CE07}" dt="2021-10-29T09:36:06.881" v="6" actId="1076"/>
        <pc:sldMkLst>
          <pc:docMk/>
          <pc:sldMk cId="7190427" sldId="267"/>
        </pc:sldMkLst>
        <pc:spChg chg="mod">
          <ac:chgData name="KUMAWAT LAKHAN MAKHANLAL" userId="S::kumawatm.ug19.cs@nitp.ac.in::86b9c839-d710-47e2-b50c-e4efaa9bc01f" providerId="AD" clId="Web-{49DB41BD-02F5-4B8D-8F63-3CE6F913CE07}" dt="2021-10-29T09:36:06.881" v="6" actId="1076"/>
          <ac:spMkLst>
            <pc:docMk/>
            <pc:sldMk cId="7190427" sldId="26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C1B9-BCF6-493C-81B0-2F7B1833B45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5175-71F3-42C3-A5A8-6B260DB0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382588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Q1. For the following IP Addresses-</a:t>
            </a:r>
          </a:p>
          <a:p>
            <a:pPr lvl="1"/>
            <a:r>
              <a:rPr lang="en-US" sz="1600" dirty="0"/>
              <a:t>1.2.3.4</a:t>
            </a:r>
          </a:p>
          <a:p>
            <a:pPr lvl="1"/>
            <a:r>
              <a:rPr lang="en-US" sz="1600" dirty="0"/>
              <a:t>10.15.20.60</a:t>
            </a:r>
          </a:p>
          <a:p>
            <a:pPr lvl="1"/>
            <a:r>
              <a:rPr lang="en-US" sz="1600" dirty="0"/>
              <a:t>130.1.2.3</a:t>
            </a:r>
          </a:p>
          <a:p>
            <a:pPr lvl="1"/>
            <a:r>
              <a:rPr lang="en-US" sz="1600" dirty="0"/>
              <a:t>150.0.150.150</a:t>
            </a:r>
          </a:p>
          <a:p>
            <a:pPr lvl="1"/>
            <a:r>
              <a:rPr lang="en-US" sz="1600" dirty="0"/>
              <a:t>200.1.10.100</a:t>
            </a:r>
          </a:p>
          <a:p>
            <a:pPr lvl="1"/>
            <a:r>
              <a:rPr lang="en-US" sz="1600" dirty="0"/>
              <a:t>220.15.1.10</a:t>
            </a:r>
          </a:p>
          <a:p>
            <a:pPr lvl="1"/>
            <a:r>
              <a:rPr lang="en-US" sz="1600" dirty="0"/>
              <a:t>250.0.1.2</a:t>
            </a:r>
          </a:p>
          <a:p>
            <a:pPr lvl="1"/>
            <a:r>
              <a:rPr lang="en-US" sz="1600" dirty="0"/>
              <a:t>300.1.2.3</a:t>
            </a:r>
          </a:p>
          <a:p>
            <a:pPr marL="0" indent="0">
              <a:buNone/>
            </a:pPr>
            <a:r>
              <a:rPr lang="en-US" sz="2000" dirty="0"/>
              <a:t>Identify these  </a:t>
            </a:r>
          </a:p>
          <a:p>
            <a:r>
              <a:rPr lang="en-US" sz="2000" dirty="0"/>
              <a:t>A. Class, </a:t>
            </a:r>
          </a:p>
          <a:p>
            <a:r>
              <a:rPr lang="en-US" sz="2000" dirty="0"/>
              <a:t>B. Network IP Address, </a:t>
            </a:r>
          </a:p>
          <a:p>
            <a:r>
              <a:rPr lang="en-US" sz="2000" dirty="0" err="1"/>
              <a:t>C.Direct</a:t>
            </a:r>
            <a:r>
              <a:rPr lang="en-US" sz="2000" dirty="0"/>
              <a:t> broadcast address </a:t>
            </a:r>
          </a:p>
          <a:p>
            <a:r>
              <a:rPr lang="en-US" sz="2000" dirty="0" err="1"/>
              <a:t>D.Limited</a:t>
            </a:r>
            <a:r>
              <a:rPr lang="en-US" sz="2000" dirty="0"/>
              <a:t> broadcast address of each IP Address.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39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080655" y="1476894"/>
            <a:ext cx="8686800" cy="2248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baseline="-18000"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SzPct val="100000"/>
            </a:pPr>
            <a:r>
              <a:rPr lang="en-US" altLang="en-US" sz="2800" b="0" i="1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 .2 A block of addresses is granted to a small organization. We know that one of the addresses is 205.16.37.39/28. What is the first address in the block?</a:t>
            </a:r>
          </a:p>
          <a:p>
            <a:pPr algn="just">
              <a:buSzPct val="100000"/>
            </a:pPr>
            <a:endParaRPr lang="en-US" altLang="en-US" sz="2800" b="0" i="1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SzPct val="100000"/>
            </a:pPr>
            <a:r>
              <a:rPr lang="en-US" altLang="en-US" sz="2800" b="0" i="1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1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" y="135700"/>
            <a:ext cx="11944350" cy="67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75313" y="-2577538"/>
            <a:ext cx="6634361" cy="117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0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" y="0"/>
            <a:ext cx="11870339" cy="66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7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0" y="100013"/>
            <a:ext cx="11778338" cy="66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85122"/>
            <a:ext cx="11654771" cy="65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7BCAF97EBBA49A64B2DB45BCBB9C8" ma:contentTypeVersion="9" ma:contentTypeDescription="Create a new document." ma:contentTypeScope="" ma:versionID="275ee22ab92cd71e974ecc5bb982f03d">
  <xsd:schema xmlns:xsd="http://www.w3.org/2001/XMLSchema" xmlns:xs="http://www.w3.org/2001/XMLSchema" xmlns:p="http://schemas.microsoft.com/office/2006/metadata/properties" xmlns:ns2="21ce836b-5c91-4511-af5f-8a3db1d877bb" targetNamespace="http://schemas.microsoft.com/office/2006/metadata/properties" ma:root="true" ma:fieldsID="d9852f6e96ef684fd64bab0283d1419d" ns2:_="">
    <xsd:import namespace="21ce836b-5c91-4511-af5f-8a3db1d877b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836b-5c91-4511-af5f-8a3db1d877b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1ce836b-5c91-4511-af5f-8a3db1d877b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7D563D-0047-40BC-AF3C-6B13712A9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e836b-5c91-4511-af5f-8a3db1d877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06D198-9337-4EBB-A2CE-4A92CCE350AB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8d328bbd-bf6a-4430-9c5d-516b75973bba"/>
    <ds:schemaRef ds:uri="http://purl.org/dc/dcmitype/"/>
    <ds:schemaRef ds:uri="http://schemas.openxmlformats.org/package/2006/metadata/core-properties"/>
    <ds:schemaRef ds:uri="http://purl.org/dc/terms/"/>
    <ds:schemaRef ds:uri="21ce836b-5c91-4511-af5f-8a3db1d877bb"/>
  </ds:schemaRefs>
</ds:datastoreItem>
</file>

<file path=customXml/itemProps3.xml><?xml version="1.0" encoding="utf-8"?>
<ds:datastoreItem xmlns:ds="http://schemas.openxmlformats.org/officeDocument/2006/customXml" ds:itemID="{E3580536-65B6-430C-83AA-5AB6D1EB57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VIKRAM</dc:creator>
  <cp:lastModifiedBy>RAJ VIKRAM</cp:lastModifiedBy>
  <cp:revision>14</cp:revision>
  <dcterms:created xsi:type="dcterms:W3CDTF">2020-11-24T08:26:39Z</dcterms:created>
  <dcterms:modified xsi:type="dcterms:W3CDTF">2021-10-29T09:36:07Z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0x0101000DA7BCAF97EBBA49A64B2DB45BCBB9C8</vt:lpwstr>
  </property>
</Properties>
</file>