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8" r:id="rId15"/>
    <p:sldId id="269" r:id="rId16"/>
    <p:sldId id="273" r:id="rId17"/>
    <p:sldId id="270" r:id="rId18"/>
    <p:sldId id="271" r:id="rId19"/>
    <p:sldId id="267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E7B5D-3275-B07A-BDC6-73F6A5A8EA0D}" v="30" dt="2022-05-03T16:47:44.265"/>
    <p1510:client id="{2E219F61-C524-42FF-8A30-44BDD917EF43}" v="5" dt="2022-05-04T08:46:17.460"/>
    <p1510:client id="{30E0026E-B9D7-4183-8339-26E8562EACEB}" v="1" dt="2022-03-07T16:54:5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ANANJANI KUMAR" userId="S::pawananjanik.ug19.cs@nitp.ac.in::ef4e9c26-fe1d-46c7-993c-e26aa43d73c9" providerId="AD" clId="Web-{2E219F61-C524-42FF-8A30-44BDD917EF43}"/>
    <pc:docChg chg="modSld">
      <pc:chgData name="PAWANANJANI KUMAR" userId="S::pawananjanik.ug19.cs@nitp.ac.in::ef4e9c26-fe1d-46c7-993c-e26aa43d73c9" providerId="AD" clId="Web-{2E219F61-C524-42FF-8A30-44BDD917EF43}" dt="2022-05-04T08:46:16.929" v="2" actId="20577"/>
      <pc:docMkLst>
        <pc:docMk/>
      </pc:docMkLst>
      <pc:sldChg chg="modSp">
        <pc:chgData name="PAWANANJANI KUMAR" userId="S::pawananjanik.ug19.cs@nitp.ac.in::ef4e9c26-fe1d-46c7-993c-e26aa43d73c9" providerId="AD" clId="Web-{2E219F61-C524-42FF-8A30-44BDD917EF43}" dt="2022-05-04T08:46:16.929" v="2" actId="20577"/>
        <pc:sldMkLst>
          <pc:docMk/>
          <pc:sldMk cId="1027366113" sldId="263"/>
        </pc:sldMkLst>
        <pc:spChg chg="mod">
          <ac:chgData name="PAWANANJANI KUMAR" userId="S::pawananjanik.ug19.cs@nitp.ac.in::ef4e9c26-fe1d-46c7-993c-e26aa43d73c9" providerId="AD" clId="Web-{2E219F61-C524-42FF-8A30-44BDD917EF43}" dt="2022-05-04T08:46:16.929" v="2" actId="20577"/>
          <ac:spMkLst>
            <pc:docMk/>
            <pc:sldMk cId="1027366113" sldId="263"/>
            <ac:spMk id="2" creationId="{00000000-0000-0000-0000-000000000000}"/>
          </ac:spMkLst>
        </pc:spChg>
      </pc:sldChg>
    </pc:docChg>
  </pc:docChgLst>
  <pc:docChgLst>
    <pc:chgData name="VEMULA SAIKUMAR" userId="S::vemulas.ug19.cs@nitp.ac.in::b54002b1-4fe7-472c-b57c-a30342483eaa" providerId="AD" clId="Web-{30E0026E-B9D7-4183-8339-26E8562EACEB}"/>
    <pc:docChg chg="delSld">
      <pc:chgData name="VEMULA SAIKUMAR" userId="S::vemulas.ug19.cs@nitp.ac.in::b54002b1-4fe7-472c-b57c-a30342483eaa" providerId="AD" clId="Web-{30E0026E-B9D7-4183-8339-26E8562EACEB}" dt="2022-03-07T16:54:59.254" v="0"/>
      <pc:docMkLst>
        <pc:docMk/>
      </pc:docMkLst>
      <pc:sldChg chg="del">
        <pc:chgData name="VEMULA SAIKUMAR" userId="S::vemulas.ug19.cs@nitp.ac.in::b54002b1-4fe7-472c-b57c-a30342483eaa" providerId="AD" clId="Web-{30E0026E-B9D7-4183-8339-26E8562EACEB}" dt="2022-03-07T16:54:59.254" v="0"/>
        <pc:sldMkLst>
          <pc:docMk/>
          <pc:sldMk cId="726010053" sldId="262"/>
        </pc:sldMkLst>
      </pc:sldChg>
    </pc:docChg>
  </pc:docChgLst>
  <pc:docChgLst>
    <pc:chgData name="DYUTI SHARMA" userId="S::dyutis.ug19.cs@nitp.ac.in::a45c3bae-5b6b-45d8-855b-e37687b20fca" providerId="AD" clId="Web-{070E7B5D-3275-B07A-BDC6-73F6A5A8EA0D}"/>
    <pc:docChg chg="modSld">
      <pc:chgData name="DYUTI SHARMA" userId="S::dyutis.ug19.cs@nitp.ac.in::a45c3bae-5b6b-45d8-855b-e37687b20fca" providerId="AD" clId="Web-{070E7B5D-3275-B07A-BDC6-73F6A5A8EA0D}" dt="2022-05-03T16:47:44.265" v="13" actId="20577"/>
      <pc:docMkLst>
        <pc:docMk/>
      </pc:docMkLst>
      <pc:sldChg chg="modSp">
        <pc:chgData name="DYUTI SHARMA" userId="S::dyutis.ug19.cs@nitp.ac.in::a45c3bae-5b6b-45d8-855b-e37687b20fca" providerId="AD" clId="Web-{070E7B5D-3275-B07A-BDC6-73F6A5A8EA0D}" dt="2022-05-03T16:46:08.825" v="3" actId="20577"/>
        <pc:sldMkLst>
          <pc:docMk/>
          <pc:sldMk cId="1287206908" sldId="268"/>
        </pc:sldMkLst>
        <pc:spChg chg="mod">
          <ac:chgData name="DYUTI SHARMA" userId="S::dyutis.ug19.cs@nitp.ac.in::a45c3bae-5b6b-45d8-855b-e37687b20fca" providerId="AD" clId="Web-{070E7B5D-3275-B07A-BDC6-73F6A5A8EA0D}" dt="2022-05-03T16:46:08.825" v="3" actId="20577"/>
          <ac:spMkLst>
            <pc:docMk/>
            <pc:sldMk cId="1287206908" sldId="268"/>
            <ac:spMk id="3" creationId="{00000000-0000-0000-0000-000000000000}"/>
          </ac:spMkLst>
        </pc:spChg>
      </pc:sldChg>
      <pc:sldChg chg="modSp">
        <pc:chgData name="DYUTI SHARMA" userId="S::dyutis.ug19.cs@nitp.ac.in::a45c3bae-5b6b-45d8-855b-e37687b20fca" providerId="AD" clId="Web-{070E7B5D-3275-B07A-BDC6-73F6A5A8EA0D}" dt="2022-05-03T16:47:00.670" v="8" actId="20577"/>
        <pc:sldMkLst>
          <pc:docMk/>
          <pc:sldMk cId="3155293195" sldId="269"/>
        </pc:sldMkLst>
        <pc:spChg chg="mod">
          <ac:chgData name="DYUTI SHARMA" userId="S::dyutis.ug19.cs@nitp.ac.in::a45c3bae-5b6b-45d8-855b-e37687b20fca" providerId="AD" clId="Web-{070E7B5D-3275-B07A-BDC6-73F6A5A8EA0D}" dt="2022-05-03T16:47:00.670" v="8" actId="20577"/>
          <ac:spMkLst>
            <pc:docMk/>
            <pc:sldMk cId="3155293195" sldId="269"/>
            <ac:spMk id="3" creationId="{00000000-0000-0000-0000-000000000000}"/>
          </ac:spMkLst>
        </pc:spChg>
      </pc:sldChg>
      <pc:sldChg chg="modSp">
        <pc:chgData name="DYUTI SHARMA" userId="S::dyutis.ug19.cs@nitp.ac.in::a45c3bae-5b6b-45d8-855b-e37687b20fca" providerId="AD" clId="Web-{070E7B5D-3275-B07A-BDC6-73F6A5A8EA0D}" dt="2022-05-03T16:47:28.655" v="11" actId="20577"/>
        <pc:sldMkLst>
          <pc:docMk/>
          <pc:sldMk cId="3872431326" sldId="270"/>
        </pc:sldMkLst>
        <pc:spChg chg="mod">
          <ac:chgData name="DYUTI SHARMA" userId="S::dyutis.ug19.cs@nitp.ac.in::a45c3bae-5b6b-45d8-855b-e37687b20fca" providerId="AD" clId="Web-{070E7B5D-3275-B07A-BDC6-73F6A5A8EA0D}" dt="2022-05-03T16:47:28.655" v="11" actId="20577"/>
          <ac:spMkLst>
            <pc:docMk/>
            <pc:sldMk cId="3872431326" sldId="270"/>
            <ac:spMk id="4" creationId="{00000000-0000-0000-0000-000000000000}"/>
          </ac:spMkLst>
        </pc:spChg>
      </pc:sldChg>
      <pc:sldChg chg="modSp">
        <pc:chgData name="DYUTI SHARMA" userId="S::dyutis.ug19.cs@nitp.ac.in::a45c3bae-5b6b-45d8-855b-e37687b20fca" providerId="AD" clId="Web-{070E7B5D-3275-B07A-BDC6-73F6A5A8EA0D}" dt="2022-05-03T16:47:44.265" v="13" actId="20577"/>
        <pc:sldMkLst>
          <pc:docMk/>
          <pc:sldMk cId="106310876" sldId="271"/>
        </pc:sldMkLst>
        <pc:spChg chg="mod">
          <ac:chgData name="DYUTI SHARMA" userId="S::dyutis.ug19.cs@nitp.ac.in::a45c3bae-5b6b-45d8-855b-e37687b20fca" providerId="AD" clId="Web-{070E7B5D-3275-B07A-BDC6-73F6A5A8EA0D}" dt="2022-05-03T16:47:44.265" v="13" actId="20577"/>
          <ac:spMkLst>
            <pc:docMk/>
            <pc:sldMk cId="106310876" sldId="27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CRYPTOCURENCY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4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10"/>
            <a:ext cx="7428865" cy="36734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Fast</a:t>
            </a:r>
            <a:r>
              <a:rPr sz="2700" spc="-4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and</a:t>
            </a:r>
            <a:r>
              <a:rPr sz="2700" spc="-45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cheap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>
                <a:latin typeface="Lucida Sans Unicode"/>
                <a:cs typeface="Lucida Sans Unicode"/>
              </a:rPr>
              <a:t>Easy</a:t>
            </a:r>
            <a:r>
              <a:rPr sz="2700" spc="-5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to</a:t>
            </a:r>
            <a:r>
              <a:rPr sz="2700" spc="-35">
                <a:latin typeface="Lucida Sans Unicode"/>
                <a:cs typeface="Lucida Sans Unicode"/>
              </a:rPr>
              <a:t> </a:t>
            </a:r>
            <a:r>
              <a:rPr sz="2700">
                <a:latin typeface="Lucida Sans Unicode"/>
                <a:cs typeface="Lucida Sans Unicode"/>
              </a:rPr>
              <a:t>use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Free</a:t>
            </a:r>
            <a:r>
              <a:rPr sz="2700" spc="-35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to</a:t>
            </a:r>
            <a:r>
              <a:rPr sz="2700" spc="-2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transfer</a:t>
            </a:r>
            <a:r>
              <a:rPr sz="2700" spc="-4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and</a:t>
            </a:r>
            <a:r>
              <a:rPr sz="2700" spc="-20">
                <a:latin typeface="Lucida Sans Unicode"/>
                <a:cs typeface="Lucida Sans Unicode"/>
              </a:rPr>
              <a:t> </a:t>
            </a:r>
            <a:r>
              <a:rPr sz="2700">
                <a:latin typeface="Lucida Sans Unicode"/>
                <a:cs typeface="Lucida Sans Unicode"/>
              </a:rPr>
              <a:t>hold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Decentralized</a:t>
            </a:r>
            <a:r>
              <a:rPr sz="2700" spc="-50">
                <a:latin typeface="Lucida Sans Unicode"/>
                <a:cs typeface="Lucida Sans Unicode"/>
              </a:rPr>
              <a:t> </a:t>
            </a:r>
            <a:r>
              <a:rPr sz="2700" spc="-10">
                <a:latin typeface="Lucida Sans Unicode"/>
                <a:cs typeface="Lucida Sans Unicode"/>
              </a:rPr>
              <a:t>control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Privacy</a:t>
            </a:r>
            <a:r>
              <a:rPr sz="2700" spc="-3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and</a:t>
            </a:r>
            <a:r>
              <a:rPr sz="2700" spc="-40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Security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Transparency is </a:t>
            </a:r>
            <a:r>
              <a:rPr sz="2700">
                <a:latin typeface="Lucida Sans Unicode"/>
                <a:cs typeface="Lucida Sans Unicode"/>
              </a:rPr>
              <a:t>maintained </a:t>
            </a:r>
            <a:r>
              <a:rPr sz="2700" spc="-5">
                <a:latin typeface="Lucida Sans Unicode"/>
                <a:cs typeface="Lucida Sans Unicode"/>
              </a:rPr>
              <a:t>through public </a:t>
            </a:r>
            <a:r>
              <a:rPr sz="2700" spc="-844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ledger</a:t>
            </a:r>
            <a:r>
              <a:rPr sz="2700" spc="-30">
                <a:latin typeface="Lucida Sans Unicode"/>
                <a:cs typeface="Lucida Sans Unicode"/>
              </a:rPr>
              <a:t> </a:t>
            </a:r>
            <a:r>
              <a:rPr sz="2700">
                <a:latin typeface="Lucida Sans Unicode"/>
                <a:cs typeface="Lucida Sans Unicode"/>
              </a:rPr>
              <a:t>system.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16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>
                <a:latin typeface="Lucida Sans Unicode"/>
                <a:cs typeface="Lucida Sans Unicode"/>
              </a:rPr>
              <a:t>Reduced</a:t>
            </a:r>
            <a:r>
              <a:rPr sz="2700" spc="-65">
                <a:latin typeface="Lucida Sans Unicode"/>
                <a:cs typeface="Lucida Sans Unicode"/>
              </a:rPr>
              <a:t> </a:t>
            </a:r>
            <a:r>
              <a:rPr sz="2700" spc="-5">
                <a:latin typeface="Lucida Sans Unicode"/>
                <a:cs typeface="Lucida Sans Unicode"/>
              </a:rPr>
              <a:t>Fraud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8264652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057400"/>
            <a:ext cx="6278129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Forking:   Duplication from existing Blockchain</a:t>
            </a:r>
            <a:endParaRPr lang="en-IN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Hard Fork:   Not </a:t>
            </a:r>
            <a:r>
              <a:rPr lang="en-IN" dirty="0" err="1">
                <a:solidFill>
                  <a:srgbClr val="FF0000"/>
                </a:solidFill>
              </a:rPr>
              <a:t>Backwad</a:t>
            </a:r>
            <a:r>
              <a:rPr lang="en-IN" dirty="0">
                <a:solidFill>
                  <a:srgbClr val="FF0000"/>
                </a:solidFill>
              </a:rPr>
              <a:t> compatible  example: Bitcoin Cash Fork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Soft Fork:  Allow both .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20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7960" y="2545080"/>
            <a:ext cx="3256917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Decentralised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Form of </a:t>
            </a:r>
            <a:r>
              <a:rPr lang="en-IN" dirty="0" err="1">
                <a:solidFill>
                  <a:srgbClr val="FF0000"/>
                </a:solidFill>
              </a:rPr>
              <a:t>existance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IN" dirty="0" err="1">
                <a:solidFill>
                  <a:srgbClr val="FF0000"/>
                </a:solidFill>
              </a:rPr>
              <a:t>Limitted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Global Access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Anonymity and </a:t>
            </a:r>
            <a:r>
              <a:rPr lang="en-IN" dirty="0" err="1">
                <a:solidFill>
                  <a:srgbClr val="FF0000"/>
                </a:solidFill>
              </a:rPr>
              <a:t>Transperency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Impossible to duplicate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Irreversible</a:t>
            </a:r>
            <a:endParaRPr lang="en-IN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29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fig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50"/>
            <a:ext cx="90678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3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1981"/>
            <a:ext cx="8898975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dirty="0"/>
              <a:t>Cryptocurrency Wallet:     Software Program that stores the user’s public and private </a:t>
            </a:r>
            <a:endParaRPr lang="en-IN"/>
          </a:p>
          <a:p>
            <a:r>
              <a:rPr lang="en-IN" dirty="0">
                <a:solidFill>
                  <a:srgbClr val="FF0000"/>
                </a:solidFill>
              </a:rPr>
              <a:t>Keys enabling the user to transmit crypto </a:t>
            </a:r>
            <a:r>
              <a:rPr lang="en-IN" dirty="0" err="1">
                <a:solidFill>
                  <a:srgbClr val="FF0000"/>
                </a:solidFill>
              </a:rPr>
              <a:t>assests</a:t>
            </a:r>
            <a:r>
              <a:rPr lang="en-IN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HOT WALLET:    Online day to day transactions. It is connected to Internet.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  </a:t>
            </a:r>
            <a:r>
              <a:rPr lang="en-IN" dirty="0" err="1">
                <a:solidFill>
                  <a:srgbClr val="FF0000"/>
                </a:solidFill>
              </a:rPr>
              <a:t>Deskstop</a:t>
            </a:r>
            <a:r>
              <a:rPr lang="en-IN" dirty="0">
                <a:solidFill>
                  <a:srgbClr val="FF0000"/>
                </a:solidFill>
              </a:rPr>
              <a:t> wallet, Mobile Wallet, Online Wallet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COLD WALLET:  It is not connected to the internet  and it is not free. They are used  it for long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 time storage.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3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00200"/>
            <a:ext cx="6248400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T</a:t>
            </a:r>
            <a:r>
              <a:rPr lang="en-IN" dirty="0">
                <a:solidFill>
                  <a:srgbClr val="FF0000"/>
                </a:solidFill>
              </a:rPr>
              <a:t>ype of Cryptocurrency: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ALTCOIN,  TOKEN   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Crypto Mining: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SOLO MINING:  Miners work independently to mine the block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POOL MINING: Group of miners join collectively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CPU MINING:  Miner utilises CPU to mine the cryptocurrency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 dirty="0">
              <a:solidFill>
                <a:srgbClr val="FF0000"/>
              </a:solidFill>
              <a:cs typeface="Calibri"/>
            </a:endParaRPr>
          </a:p>
          <a:p>
            <a:r>
              <a:rPr lang="en-IN" dirty="0">
                <a:solidFill>
                  <a:srgbClr val="FF0000"/>
                </a:solidFill>
              </a:rPr>
              <a:t>CLOUD MINING: MINER rents out cloud mining services to other miners for pre assigned period</a:t>
            </a:r>
            <a:endParaRPr lang="en-IN" dirty="0">
              <a:solidFill>
                <a:srgbClr val="FF0000"/>
              </a:solidFill>
              <a:cs typeface="Calibri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75" y="593762"/>
            <a:ext cx="5890647" cy="51981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173" y="1390650"/>
          <a:ext cx="8686800" cy="53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1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Year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Name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Description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2009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Bitcoin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2190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First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c.c.</a:t>
                      </a:r>
                      <a:r>
                        <a:rPr sz="20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used</a:t>
                      </a:r>
                      <a:r>
                        <a:rPr sz="20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SHA- </a:t>
                      </a:r>
                      <a:r>
                        <a:rPr sz="2000" spc="-6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256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as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hashing </a:t>
                      </a:r>
                      <a:r>
                        <a:rPr sz="20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function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R="78676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April</a:t>
                      </a:r>
                      <a:r>
                        <a:rPr sz="20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2011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Name</a:t>
                      </a:r>
                      <a:r>
                        <a:rPr sz="20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coin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Decentralized</a:t>
                      </a:r>
                      <a:r>
                        <a:rPr sz="20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DNS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Oct</a:t>
                      </a:r>
                      <a:r>
                        <a:rPr sz="20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2011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658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Litecoin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First</a:t>
                      </a:r>
                      <a:r>
                        <a:rPr sz="20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successful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script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cryptocurrency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2012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Peercoin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First</a:t>
                      </a:r>
                      <a:r>
                        <a:rPr sz="20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use</a:t>
                      </a:r>
                      <a:r>
                        <a:rPr sz="200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POW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and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POS</a:t>
                      </a:r>
                      <a:r>
                        <a:rPr sz="20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functions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R="7835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Early</a:t>
                      </a:r>
                      <a:r>
                        <a:rPr sz="20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2014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Monero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861060" marR="406400" indent="-44513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Uses</a:t>
                      </a:r>
                      <a:r>
                        <a:rPr sz="2000" spc="-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CryptoNote </a:t>
                      </a:r>
                      <a:r>
                        <a:rPr sz="2000" spc="-6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Protocol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,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2015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8610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Capricoin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652145" marR="227965" indent="-4146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Improved</a:t>
                      </a:r>
                      <a:r>
                        <a:rPr sz="2000" spc="-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0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more </a:t>
                      </a:r>
                      <a:r>
                        <a:rPr sz="2000" spc="-6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user</a:t>
                      </a:r>
                      <a:r>
                        <a:rPr sz="2000" spc="-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Friendly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4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ownloads\fig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100"/>
            <a:ext cx="8839200" cy="65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6900" y="6597777"/>
            <a:ext cx="394335" cy="175260"/>
          </a:xfrm>
          <a:custGeom>
            <a:avLst/>
            <a:gdLst/>
            <a:ahLst/>
            <a:cxnLst/>
            <a:rect l="l" t="t" r="r" b="b"/>
            <a:pathLst>
              <a:path w="394334" h="175259">
                <a:moveTo>
                  <a:pt x="394080" y="0"/>
                </a:moveTo>
                <a:lnTo>
                  <a:pt x="0" y="0"/>
                </a:lnTo>
                <a:lnTo>
                  <a:pt x="266319" y="175204"/>
                </a:lnTo>
                <a:lnTo>
                  <a:pt x="394080" y="0"/>
                </a:lnTo>
                <a:close/>
              </a:path>
            </a:pathLst>
          </a:custGeom>
          <a:solidFill>
            <a:srgbClr val="7C3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9820" y="5963627"/>
            <a:ext cx="2194560" cy="894715"/>
            <a:chOff x="6949820" y="5963627"/>
            <a:chExt cx="2194560" cy="894715"/>
          </a:xfrm>
        </p:grpSpPr>
        <p:sp>
          <p:nvSpPr>
            <p:cNvPr id="4" name="object 4"/>
            <p:cNvSpPr/>
            <p:nvPr/>
          </p:nvSpPr>
          <p:spPr>
            <a:xfrm>
              <a:off x="7106412" y="5963627"/>
              <a:ext cx="2037714" cy="894715"/>
            </a:xfrm>
            <a:custGeom>
              <a:avLst/>
              <a:gdLst/>
              <a:ahLst/>
              <a:cxnLst/>
              <a:rect l="l" t="t" r="r" b="b"/>
              <a:pathLst>
                <a:path w="2037715" h="894715">
                  <a:moveTo>
                    <a:pt x="2037575" y="25"/>
                  </a:moveTo>
                  <a:lnTo>
                    <a:pt x="670941" y="25"/>
                  </a:lnTo>
                  <a:lnTo>
                    <a:pt x="668274" y="25"/>
                  </a:lnTo>
                  <a:lnTo>
                    <a:pt x="668274" y="3556"/>
                  </a:lnTo>
                  <a:lnTo>
                    <a:pt x="0" y="894384"/>
                  </a:lnTo>
                  <a:lnTo>
                    <a:pt x="670941" y="894384"/>
                  </a:lnTo>
                  <a:lnTo>
                    <a:pt x="2037575" y="894372"/>
                  </a:lnTo>
                  <a:lnTo>
                    <a:pt x="2037575" y="25"/>
                  </a:lnTo>
                  <a:close/>
                </a:path>
              </a:pathLst>
            </a:custGeom>
            <a:solidFill>
              <a:srgbClr val="396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821" y="6195656"/>
              <a:ext cx="2194560" cy="406400"/>
            </a:xfrm>
            <a:custGeom>
              <a:avLst/>
              <a:gdLst/>
              <a:ahLst/>
              <a:cxnLst/>
              <a:rect l="l" t="t" r="r" b="b"/>
              <a:pathLst>
                <a:path w="2194559" h="406400">
                  <a:moveTo>
                    <a:pt x="2194166" y="12"/>
                  </a:moveTo>
                  <a:lnTo>
                    <a:pt x="304546" y="12"/>
                  </a:lnTo>
                  <a:lnTo>
                    <a:pt x="298196" y="12"/>
                  </a:lnTo>
                  <a:lnTo>
                    <a:pt x="298196" y="8470"/>
                  </a:lnTo>
                  <a:lnTo>
                    <a:pt x="0" y="406069"/>
                  </a:lnTo>
                  <a:lnTo>
                    <a:pt x="298196" y="406069"/>
                  </a:lnTo>
                  <a:lnTo>
                    <a:pt x="2194166" y="406082"/>
                  </a:lnTo>
                  <a:lnTo>
                    <a:pt x="2194166" y="12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92596" y="168529"/>
            <a:ext cx="779780" cy="346710"/>
          </a:xfrm>
          <a:custGeom>
            <a:avLst/>
            <a:gdLst/>
            <a:ahLst/>
            <a:cxnLst/>
            <a:rect l="l" t="t" r="r" b="b"/>
            <a:pathLst>
              <a:path w="779779" h="346709">
                <a:moveTo>
                  <a:pt x="252856" y="0"/>
                </a:moveTo>
                <a:lnTo>
                  <a:pt x="0" y="346456"/>
                </a:lnTo>
                <a:lnTo>
                  <a:pt x="779779" y="346456"/>
                </a:lnTo>
                <a:lnTo>
                  <a:pt x="252856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3" y="0"/>
            <a:ext cx="7072630" cy="1770380"/>
            <a:chOff x="-3" y="0"/>
            <a:chExt cx="7072630" cy="177038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756400" cy="1770380"/>
            </a:xfrm>
            <a:custGeom>
              <a:avLst/>
              <a:gdLst/>
              <a:ahLst/>
              <a:cxnLst/>
              <a:rect l="l" t="t" r="r" b="b"/>
              <a:pathLst>
                <a:path w="6756400" h="1770380">
                  <a:moveTo>
                    <a:pt x="6756146" y="0"/>
                  </a:moveTo>
                  <a:lnTo>
                    <a:pt x="5434330" y="0"/>
                  </a:lnTo>
                  <a:lnTo>
                    <a:pt x="5428869" y="0"/>
                  </a:lnTo>
                  <a:lnTo>
                    <a:pt x="0" y="0"/>
                  </a:lnTo>
                  <a:lnTo>
                    <a:pt x="0" y="1769745"/>
                  </a:lnTo>
                  <a:lnTo>
                    <a:pt x="5428869" y="1769745"/>
                  </a:lnTo>
                  <a:lnTo>
                    <a:pt x="5428869" y="1769872"/>
                  </a:lnTo>
                  <a:lnTo>
                    <a:pt x="5428958" y="1769745"/>
                  </a:lnTo>
                  <a:lnTo>
                    <a:pt x="5434330" y="1769745"/>
                  </a:lnTo>
                  <a:lnTo>
                    <a:pt x="5434330" y="1762594"/>
                  </a:lnTo>
                  <a:lnTo>
                    <a:pt x="6756146" y="0"/>
                  </a:lnTo>
                  <a:close/>
                </a:path>
              </a:pathLst>
            </a:custGeom>
            <a:solidFill>
              <a:srgbClr val="396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07961"/>
              <a:ext cx="7072630" cy="1029335"/>
            </a:xfrm>
            <a:custGeom>
              <a:avLst/>
              <a:gdLst/>
              <a:ahLst/>
              <a:cxnLst/>
              <a:rect l="l" t="t" r="r" b="b"/>
              <a:pathLst>
                <a:path w="7072630" h="1029335">
                  <a:moveTo>
                    <a:pt x="7072376" y="38"/>
                  </a:moveTo>
                  <a:lnTo>
                    <a:pt x="6303886" y="38"/>
                  </a:lnTo>
                  <a:lnTo>
                    <a:pt x="0" y="0"/>
                  </a:lnTo>
                  <a:lnTo>
                    <a:pt x="0" y="1028992"/>
                  </a:lnTo>
                  <a:lnTo>
                    <a:pt x="6300724" y="1028992"/>
                  </a:lnTo>
                  <a:lnTo>
                    <a:pt x="6303886" y="1028992"/>
                  </a:lnTo>
                  <a:lnTo>
                    <a:pt x="6303886" y="1024775"/>
                  </a:lnTo>
                  <a:lnTo>
                    <a:pt x="7072376" y="38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9547" y="751331"/>
              <a:ext cx="2281428" cy="6797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264" y="773430"/>
              <a:ext cx="408305" cy="521970"/>
            </a:xfrm>
            <a:custGeom>
              <a:avLst/>
              <a:gdLst/>
              <a:ahLst/>
              <a:cxnLst/>
              <a:rect l="l" t="t" r="r" b="b"/>
              <a:pathLst>
                <a:path w="408305" h="521969">
                  <a:moveTo>
                    <a:pt x="325628" y="86106"/>
                  </a:moveTo>
                  <a:lnTo>
                    <a:pt x="328853" y="88011"/>
                  </a:lnTo>
                  <a:lnTo>
                    <a:pt x="332536" y="89281"/>
                  </a:lnTo>
                  <a:lnTo>
                    <a:pt x="336232" y="89789"/>
                  </a:lnTo>
                  <a:lnTo>
                    <a:pt x="339928" y="90424"/>
                  </a:lnTo>
                  <a:lnTo>
                    <a:pt x="343623" y="89789"/>
                  </a:lnTo>
                  <a:lnTo>
                    <a:pt x="346837" y="89281"/>
                  </a:lnTo>
                  <a:lnTo>
                    <a:pt x="350075" y="88646"/>
                  </a:lnTo>
                  <a:lnTo>
                    <a:pt x="353301" y="86741"/>
                  </a:lnTo>
                  <a:lnTo>
                    <a:pt x="356057" y="84962"/>
                  </a:lnTo>
                  <a:lnTo>
                    <a:pt x="358825" y="82423"/>
                  </a:lnTo>
                  <a:lnTo>
                    <a:pt x="361607" y="80010"/>
                  </a:lnTo>
                  <a:lnTo>
                    <a:pt x="363905" y="76962"/>
                  </a:lnTo>
                  <a:lnTo>
                    <a:pt x="366217" y="73914"/>
                  </a:lnTo>
                  <a:lnTo>
                    <a:pt x="368071" y="70739"/>
                  </a:lnTo>
                  <a:lnTo>
                    <a:pt x="369900" y="66421"/>
                  </a:lnTo>
                  <a:lnTo>
                    <a:pt x="371284" y="62737"/>
                  </a:lnTo>
                  <a:lnTo>
                    <a:pt x="372211" y="58420"/>
                  </a:lnTo>
                  <a:lnTo>
                    <a:pt x="373126" y="54229"/>
                  </a:lnTo>
                  <a:lnTo>
                    <a:pt x="373595" y="49911"/>
                  </a:lnTo>
                  <a:lnTo>
                    <a:pt x="374053" y="45593"/>
                  </a:lnTo>
                  <a:lnTo>
                    <a:pt x="363905" y="13589"/>
                  </a:lnTo>
                  <a:lnTo>
                    <a:pt x="361607" y="10541"/>
                  </a:lnTo>
                  <a:lnTo>
                    <a:pt x="339928" y="0"/>
                  </a:lnTo>
                  <a:lnTo>
                    <a:pt x="316407" y="13589"/>
                  </a:lnTo>
                  <a:lnTo>
                    <a:pt x="314096" y="16637"/>
                  </a:lnTo>
                  <a:lnTo>
                    <a:pt x="312254" y="20320"/>
                  </a:lnTo>
                  <a:lnTo>
                    <a:pt x="310400" y="24003"/>
                  </a:lnTo>
                  <a:lnTo>
                    <a:pt x="309016" y="27686"/>
                  </a:lnTo>
                  <a:lnTo>
                    <a:pt x="307632" y="32004"/>
                  </a:lnTo>
                  <a:lnTo>
                    <a:pt x="307187" y="36322"/>
                  </a:lnTo>
                  <a:lnTo>
                    <a:pt x="306705" y="40640"/>
                  </a:lnTo>
                  <a:lnTo>
                    <a:pt x="306260" y="45593"/>
                  </a:lnTo>
                  <a:lnTo>
                    <a:pt x="306705" y="52324"/>
                  </a:lnTo>
                  <a:lnTo>
                    <a:pt x="308089" y="59055"/>
                  </a:lnTo>
                  <a:lnTo>
                    <a:pt x="309943" y="65278"/>
                  </a:lnTo>
                  <a:lnTo>
                    <a:pt x="312254" y="70739"/>
                  </a:lnTo>
                </a:path>
                <a:path w="408305" h="521969">
                  <a:moveTo>
                    <a:pt x="128219" y="98425"/>
                  </a:moveTo>
                  <a:lnTo>
                    <a:pt x="130530" y="94107"/>
                  </a:lnTo>
                  <a:lnTo>
                    <a:pt x="132372" y="89789"/>
                  </a:lnTo>
                  <a:lnTo>
                    <a:pt x="133756" y="84962"/>
                  </a:lnTo>
                  <a:lnTo>
                    <a:pt x="134683" y="79375"/>
                  </a:lnTo>
                  <a:lnTo>
                    <a:pt x="135140" y="75057"/>
                  </a:lnTo>
                  <a:lnTo>
                    <a:pt x="135140" y="70104"/>
                  </a:lnTo>
                  <a:lnTo>
                    <a:pt x="135140" y="65786"/>
                  </a:lnTo>
                  <a:lnTo>
                    <a:pt x="134226" y="61595"/>
                  </a:lnTo>
                  <a:lnTo>
                    <a:pt x="133299" y="57277"/>
                  </a:lnTo>
                  <a:lnTo>
                    <a:pt x="132372" y="53594"/>
                  </a:lnTo>
                  <a:lnTo>
                    <a:pt x="107467" y="27178"/>
                  </a:lnTo>
                  <a:lnTo>
                    <a:pt x="104254" y="26543"/>
                  </a:lnTo>
                  <a:lnTo>
                    <a:pt x="100558" y="26543"/>
                  </a:lnTo>
                  <a:lnTo>
                    <a:pt x="97320" y="26543"/>
                  </a:lnTo>
                  <a:lnTo>
                    <a:pt x="94094" y="27178"/>
                  </a:lnTo>
                  <a:lnTo>
                    <a:pt x="90855" y="28321"/>
                  </a:lnTo>
                  <a:lnTo>
                    <a:pt x="88099" y="30225"/>
                  </a:lnTo>
                  <a:lnTo>
                    <a:pt x="84874" y="32004"/>
                  </a:lnTo>
                  <a:lnTo>
                    <a:pt x="68262" y="63373"/>
                  </a:lnTo>
                  <a:lnTo>
                    <a:pt x="67818" y="67691"/>
                  </a:lnTo>
                  <a:lnTo>
                    <a:pt x="67818" y="72009"/>
                  </a:lnTo>
                  <a:lnTo>
                    <a:pt x="67818" y="76962"/>
                  </a:lnTo>
                  <a:lnTo>
                    <a:pt x="68262" y="81280"/>
                  </a:lnTo>
                  <a:lnTo>
                    <a:pt x="69189" y="85598"/>
                  </a:lnTo>
                  <a:lnTo>
                    <a:pt x="70573" y="89281"/>
                  </a:lnTo>
                  <a:lnTo>
                    <a:pt x="71958" y="93472"/>
                  </a:lnTo>
                  <a:lnTo>
                    <a:pt x="73799" y="96647"/>
                  </a:lnTo>
                  <a:lnTo>
                    <a:pt x="75653" y="100330"/>
                  </a:lnTo>
                  <a:lnTo>
                    <a:pt x="77939" y="103378"/>
                  </a:lnTo>
                  <a:lnTo>
                    <a:pt x="80251" y="106425"/>
                  </a:lnTo>
                  <a:lnTo>
                    <a:pt x="83019" y="108839"/>
                  </a:lnTo>
                  <a:lnTo>
                    <a:pt x="85788" y="111379"/>
                  </a:lnTo>
                  <a:lnTo>
                    <a:pt x="88544" y="113157"/>
                  </a:lnTo>
                  <a:lnTo>
                    <a:pt x="91782" y="114427"/>
                  </a:lnTo>
                  <a:lnTo>
                    <a:pt x="95478" y="115697"/>
                  </a:lnTo>
                  <a:lnTo>
                    <a:pt x="100088" y="116332"/>
                  </a:lnTo>
                  <a:lnTo>
                    <a:pt x="105155" y="116332"/>
                  </a:lnTo>
                  <a:lnTo>
                    <a:pt x="109778" y="115062"/>
                  </a:lnTo>
                  <a:lnTo>
                    <a:pt x="114376" y="113157"/>
                  </a:lnTo>
                </a:path>
                <a:path w="408305" h="521969">
                  <a:moveTo>
                    <a:pt x="60883" y="321691"/>
                  </a:moveTo>
                  <a:lnTo>
                    <a:pt x="58572" y="318643"/>
                  </a:lnTo>
                  <a:lnTo>
                    <a:pt x="56286" y="315595"/>
                  </a:lnTo>
                  <a:lnTo>
                    <a:pt x="53975" y="312420"/>
                  </a:lnTo>
                  <a:lnTo>
                    <a:pt x="50736" y="310007"/>
                  </a:lnTo>
                  <a:lnTo>
                    <a:pt x="35052" y="303911"/>
                  </a:lnTo>
                  <a:lnTo>
                    <a:pt x="31826" y="304419"/>
                  </a:lnTo>
                  <a:lnTo>
                    <a:pt x="28587" y="304419"/>
                  </a:lnTo>
                  <a:lnTo>
                    <a:pt x="25374" y="305689"/>
                  </a:lnTo>
                  <a:lnTo>
                    <a:pt x="22136" y="306959"/>
                  </a:lnTo>
                  <a:lnTo>
                    <a:pt x="19367" y="308737"/>
                  </a:lnTo>
                  <a:lnTo>
                    <a:pt x="16611" y="310642"/>
                  </a:lnTo>
                  <a:lnTo>
                    <a:pt x="13842" y="313055"/>
                  </a:lnTo>
                  <a:lnTo>
                    <a:pt x="11074" y="316103"/>
                  </a:lnTo>
                  <a:lnTo>
                    <a:pt x="8762" y="319278"/>
                  </a:lnTo>
                  <a:lnTo>
                    <a:pt x="6451" y="322325"/>
                  </a:lnTo>
                  <a:lnTo>
                    <a:pt x="4622" y="326644"/>
                  </a:lnTo>
                  <a:lnTo>
                    <a:pt x="3238" y="330327"/>
                  </a:lnTo>
                  <a:lnTo>
                    <a:pt x="1854" y="334645"/>
                  </a:lnTo>
                  <a:lnTo>
                    <a:pt x="927" y="338963"/>
                  </a:lnTo>
                  <a:lnTo>
                    <a:pt x="469" y="343281"/>
                  </a:lnTo>
                  <a:lnTo>
                    <a:pt x="0" y="347472"/>
                  </a:lnTo>
                  <a:lnTo>
                    <a:pt x="0" y="351790"/>
                  </a:lnTo>
                  <a:lnTo>
                    <a:pt x="469" y="356108"/>
                  </a:lnTo>
                  <a:lnTo>
                    <a:pt x="1384" y="360425"/>
                  </a:lnTo>
                  <a:lnTo>
                    <a:pt x="2311" y="364744"/>
                  </a:lnTo>
                  <a:lnTo>
                    <a:pt x="3695" y="368427"/>
                  </a:lnTo>
                  <a:lnTo>
                    <a:pt x="5067" y="372745"/>
                  </a:lnTo>
                  <a:lnTo>
                    <a:pt x="6934" y="375793"/>
                  </a:lnTo>
                  <a:lnTo>
                    <a:pt x="8762" y="379475"/>
                  </a:lnTo>
                  <a:lnTo>
                    <a:pt x="11531" y="382524"/>
                  </a:lnTo>
                  <a:lnTo>
                    <a:pt x="13842" y="385699"/>
                  </a:lnTo>
                  <a:lnTo>
                    <a:pt x="17056" y="388112"/>
                  </a:lnTo>
                  <a:lnTo>
                    <a:pt x="32766" y="394208"/>
                  </a:lnTo>
                  <a:lnTo>
                    <a:pt x="35979" y="394208"/>
                  </a:lnTo>
                  <a:lnTo>
                    <a:pt x="39217" y="393700"/>
                  </a:lnTo>
                  <a:lnTo>
                    <a:pt x="42430" y="392430"/>
                  </a:lnTo>
                  <a:lnTo>
                    <a:pt x="45656" y="391160"/>
                  </a:lnTo>
                  <a:lnTo>
                    <a:pt x="48437" y="389890"/>
                  </a:lnTo>
                  <a:lnTo>
                    <a:pt x="51206" y="387477"/>
                  </a:lnTo>
                  <a:lnTo>
                    <a:pt x="53975" y="385064"/>
                  </a:lnTo>
                  <a:lnTo>
                    <a:pt x="56730" y="382524"/>
                  </a:lnTo>
                  <a:lnTo>
                    <a:pt x="59042" y="379475"/>
                  </a:lnTo>
                  <a:lnTo>
                    <a:pt x="61353" y="375793"/>
                  </a:lnTo>
                  <a:lnTo>
                    <a:pt x="63195" y="372110"/>
                  </a:lnTo>
                  <a:lnTo>
                    <a:pt x="65506" y="364744"/>
                  </a:lnTo>
                  <a:lnTo>
                    <a:pt x="66890" y="358013"/>
                  </a:lnTo>
                  <a:lnTo>
                    <a:pt x="67818" y="350647"/>
                  </a:lnTo>
                  <a:lnTo>
                    <a:pt x="67335" y="343281"/>
                  </a:lnTo>
                </a:path>
                <a:path w="408305" h="521969">
                  <a:moveTo>
                    <a:pt x="192798" y="432435"/>
                  </a:moveTo>
                  <a:lnTo>
                    <a:pt x="189102" y="433578"/>
                  </a:lnTo>
                  <a:lnTo>
                    <a:pt x="185420" y="436118"/>
                  </a:lnTo>
                  <a:lnTo>
                    <a:pt x="181724" y="438531"/>
                  </a:lnTo>
                  <a:lnTo>
                    <a:pt x="178498" y="441579"/>
                  </a:lnTo>
                  <a:lnTo>
                    <a:pt x="175742" y="444627"/>
                  </a:lnTo>
                  <a:lnTo>
                    <a:pt x="173875" y="448310"/>
                  </a:lnTo>
                  <a:lnTo>
                    <a:pt x="171577" y="451993"/>
                  </a:lnTo>
                  <a:lnTo>
                    <a:pt x="166497" y="472313"/>
                  </a:lnTo>
                  <a:lnTo>
                    <a:pt x="166497" y="476631"/>
                  </a:lnTo>
                  <a:lnTo>
                    <a:pt x="166497" y="480949"/>
                  </a:lnTo>
                  <a:lnTo>
                    <a:pt x="174358" y="504952"/>
                  </a:lnTo>
                  <a:lnTo>
                    <a:pt x="187731" y="517906"/>
                  </a:lnTo>
                  <a:lnTo>
                    <a:pt x="190487" y="519684"/>
                  </a:lnTo>
                  <a:lnTo>
                    <a:pt x="193713" y="520319"/>
                  </a:lnTo>
                  <a:lnTo>
                    <a:pt x="196951" y="520954"/>
                  </a:lnTo>
                  <a:lnTo>
                    <a:pt x="200164" y="521589"/>
                  </a:lnTo>
                  <a:lnTo>
                    <a:pt x="203403" y="520954"/>
                  </a:lnTo>
                  <a:lnTo>
                    <a:pt x="206629" y="520319"/>
                  </a:lnTo>
                  <a:lnTo>
                    <a:pt x="209867" y="519049"/>
                  </a:lnTo>
                  <a:lnTo>
                    <a:pt x="213080" y="517906"/>
                  </a:lnTo>
                  <a:lnTo>
                    <a:pt x="215849" y="516000"/>
                  </a:lnTo>
                  <a:lnTo>
                    <a:pt x="219087" y="513588"/>
                  </a:lnTo>
                  <a:lnTo>
                    <a:pt x="221856" y="511048"/>
                  </a:lnTo>
                  <a:lnTo>
                    <a:pt x="232460" y="488950"/>
                  </a:lnTo>
                  <a:lnTo>
                    <a:pt x="233387" y="484632"/>
                  </a:lnTo>
                  <a:lnTo>
                    <a:pt x="233832" y="480314"/>
                  </a:lnTo>
                  <a:lnTo>
                    <a:pt x="233832" y="475996"/>
                  </a:lnTo>
                  <a:lnTo>
                    <a:pt x="233832" y="471805"/>
                  </a:lnTo>
                  <a:lnTo>
                    <a:pt x="233387" y="467487"/>
                  </a:lnTo>
                  <a:lnTo>
                    <a:pt x="232460" y="463169"/>
                  </a:lnTo>
                  <a:lnTo>
                    <a:pt x="231076" y="458850"/>
                  </a:lnTo>
                  <a:lnTo>
                    <a:pt x="229692" y="455168"/>
                  </a:lnTo>
                  <a:lnTo>
                    <a:pt x="228307" y="451485"/>
                  </a:lnTo>
                  <a:lnTo>
                    <a:pt x="225996" y="447802"/>
                  </a:lnTo>
                  <a:lnTo>
                    <a:pt x="222783" y="442849"/>
                  </a:lnTo>
                  <a:lnTo>
                    <a:pt x="218630" y="438531"/>
                  </a:lnTo>
                  <a:lnTo>
                    <a:pt x="214464" y="435483"/>
                  </a:lnTo>
                  <a:lnTo>
                    <a:pt x="210312" y="433578"/>
                  </a:lnTo>
                </a:path>
                <a:path w="408305" h="521969">
                  <a:moveTo>
                    <a:pt x="340385" y="287909"/>
                  </a:moveTo>
                  <a:lnTo>
                    <a:pt x="340855" y="292735"/>
                  </a:lnTo>
                  <a:lnTo>
                    <a:pt x="342239" y="297688"/>
                  </a:lnTo>
                  <a:lnTo>
                    <a:pt x="343623" y="301371"/>
                  </a:lnTo>
                  <a:lnTo>
                    <a:pt x="344995" y="305689"/>
                  </a:lnTo>
                  <a:lnTo>
                    <a:pt x="346837" y="309372"/>
                  </a:lnTo>
                  <a:lnTo>
                    <a:pt x="349148" y="312420"/>
                  </a:lnTo>
                  <a:lnTo>
                    <a:pt x="351459" y="315595"/>
                  </a:lnTo>
                  <a:lnTo>
                    <a:pt x="372211" y="327152"/>
                  </a:lnTo>
                  <a:lnTo>
                    <a:pt x="375437" y="327152"/>
                  </a:lnTo>
                  <a:lnTo>
                    <a:pt x="378675" y="326644"/>
                  </a:lnTo>
                  <a:lnTo>
                    <a:pt x="381889" y="326009"/>
                  </a:lnTo>
                  <a:lnTo>
                    <a:pt x="385127" y="324104"/>
                  </a:lnTo>
                  <a:lnTo>
                    <a:pt x="398957" y="311785"/>
                  </a:lnTo>
                  <a:lnTo>
                    <a:pt x="401269" y="308737"/>
                  </a:lnTo>
                  <a:lnTo>
                    <a:pt x="402640" y="305054"/>
                  </a:lnTo>
                  <a:lnTo>
                    <a:pt x="404507" y="301371"/>
                  </a:lnTo>
                  <a:lnTo>
                    <a:pt x="405409" y="297053"/>
                  </a:lnTo>
                  <a:lnTo>
                    <a:pt x="406336" y="292735"/>
                  </a:lnTo>
                  <a:lnTo>
                    <a:pt x="407263" y="289052"/>
                  </a:lnTo>
                  <a:lnTo>
                    <a:pt x="407720" y="284099"/>
                  </a:lnTo>
                  <a:lnTo>
                    <a:pt x="407720" y="279908"/>
                  </a:lnTo>
                  <a:lnTo>
                    <a:pt x="407263" y="275590"/>
                  </a:lnTo>
                  <a:lnTo>
                    <a:pt x="406793" y="271272"/>
                  </a:lnTo>
                  <a:lnTo>
                    <a:pt x="405409" y="266954"/>
                  </a:lnTo>
                  <a:lnTo>
                    <a:pt x="396189" y="248539"/>
                  </a:lnTo>
                  <a:lnTo>
                    <a:pt x="393877" y="245364"/>
                  </a:lnTo>
                  <a:lnTo>
                    <a:pt x="391109" y="243586"/>
                  </a:lnTo>
                  <a:lnTo>
                    <a:pt x="388353" y="241173"/>
                  </a:lnTo>
                  <a:lnTo>
                    <a:pt x="385127" y="239903"/>
                  </a:lnTo>
                  <a:lnTo>
                    <a:pt x="381889" y="238633"/>
                  </a:lnTo>
                  <a:lnTo>
                    <a:pt x="378675" y="237362"/>
                  </a:lnTo>
                  <a:lnTo>
                    <a:pt x="375437" y="237362"/>
                  </a:lnTo>
                  <a:lnTo>
                    <a:pt x="372211" y="236855"/>
                  </a:lnTo>
                  <a:lnTo>
                    <a:pt x="368973" y="237362"/>
                  </a:lnTo>
                  <a:lnTo>
                    <a:pt x="365760" y="238633"/>
                  </a:lnTo>
                  <a:lnTo>
                    <a:pt x="362521" y="239903"/>
                  </a:lnTo>
                  <a:lnTo>
                    <a:pt x="358825" y="241681"/>
                  </a:lnTo>
                  <a:lnTo>
                    <a:pt x="355600" y="244221"/>
                  </a:lnTo>
                  <a:lnTo>
                    <a:pt x="352844" y="246634"/>
                  </a:lnTo>
                  <a:lnTo>
                    <a:pt x="350075" y="249682"/>
                  </a:lnTo>
                  <a:lnTo>
                    <a:pt x="347764" y="253492"/>
                  </a:lnTo>
                  <a:lnTo>
                    <a:pt x="345922" y="257175"/>
                  </a:lnTo>
                  <a:lnTo>
                    <a:pt x="344068" y="260858"/>
                  </a:lnTo>
                  <a:lnTo>
                    <a:pt x="342696" y="265049"/>
                  </a:lnTo>
                </a:path>
                <a:path w="408305" h="521969">
                  <a:moveTo>
                    <a:pt x="135140" y="253492"/>
                  </a:moveTo>
                  <a:lnTo>
                    <a:pt x="135610" y="244221"/>
                  </a:lnTo>
                  <a:lnTo>
                    <a:pt x="136512" y="234315"/>
                  </a:lnTo>
                  <a:lnTo>
                    <a:pt x="151739" y="193167"/>
                  </a:lnTo>
                  <a:lnTo>
                    <a:pt x="178955" y="165481"/>
                  </a:lnTo>
                  <a:lnTo>
                    <a:pt x="206629" y="158115"/>
                  </a:lnTo>
                  <a:lnTo>
                    <a:pt x="246748" y="174752"/>
                  </a:lnTo>
                  <a:lnTo>
                    <a:pt x="269824" y="207899"/>
                  </a:lnTo>
                  <a:lnTo>
                    <a:pt x="272580" y="216535"/>
                  </a:lnTo>
                  <a:lnTo>
                    <a:pt x="275348" y="225171"/>
                  </a:lnTo>
                  <a:lnTo>
                    <a:pt x="276733" y="234315"/>
                  </a:lnTo>
                  <a:lnTo>
                    <a:pt x="278117" y="244221"/>
                  </a:lnTo>
                  <a:lnTo>
                    <a:pt x="278117" y="253492"/>
                  </a:lnTo>
                  <a:lnTo>
                    <a:pt x="278117" y="263271"/>
                  </a:lnTo>
                  <a:lnTo>
                    <a:pt x="276733" y="273050"/>
                  </a:lnTo>
                  <a:lnTo>
                    <a:pt x="261975" y="314325"/>
                  </a:lnTo>
                  <a:lnTo>
                    <a:pt x="234772" y="341375"/>
                  </a:lnTo>
                  <a:lnTo>
                    <a:pt x="206629" y="349377"/>
                  </a:lnTo>
                  <a:lnTo>
                    <a:pt x="166497" y="332740"/>
                  </a:lnTo>
                  <a:lnTo>
                    <a:pt x="143903" y="298958"/>
                  </a:lnTo>
                  <a:lnTo>
                    <a:pt x="135140" y="253492"/>
                  </a:lnTo>
                  <a:close/>
                </a:path>
                <a:path w="408305" h="521969">
                  <a:moveTo>
                    <a:pt x="101460" y="71374"/>
                  </a:moveTo>
                  <a:lnTo>
                    <a:pt x="163271" y="178435"/>
                  </a:lnTo>
                </a:path>
                <a:path w="408305" h="521969">
                  <a:moveTo>
                    <a:pt x="253212" y="180848"/>
                  </a:moveTo>
                  <a:lnTo>
                    <a:pt x="340385" y="45593"/>
                  </a:lnTo>
                </a:path>
                <a:path w="408305" h="521969">
                  <a:moveTo>
                    <a:pt x="374053" y="282321"/>
                  </a:moveTo>
                  <a:lnTo>
                    <a:pt x="277660" y="265684"/>
                  </a:lnTo>
                </a:path>
                <a:path w="408305" h="521969">
                  <a:moveTo>
                    <a:pt x="200164" y="476631"/>
                  </a:moveTo>
                  <a:lnTo>
                    <a:pt x="203860" y="348742"/>
                  </a:lnTo>
                </a:path>
                <a:path w="408305" h="521969">
                  <a:moveTo>
                    <a:pt x="33667" y="349377"/>
                  </a:moveTo>
                  <a:lnTo>
                    <a:pt x="140690" y="290322"/>
                  </a:lnTo>
                </a:path>
              </a:pathLst>
            </a:custGeom>
            <a:ln w="12174">
              <a:solidFill>
                <a:srgbClr val="464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99" y="1828206"/>
            <a:ext cx="7361935" cy="49451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17609" y="6274372"/>
            <a:ext cx="247650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5" dirty="0">
                <a:latin typeface="Lucida Sans Unicode"/>
                <a:cs typeface="Lucida Sans Unicode"/>
              </a:rPr>
              <a:t>2</a:t>
            </a:fld>
            <a:endParaRPr sz="10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6542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83385"/>
            <a:ext cx="8229600" cy="43214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929" y="570963"/>
            <a:ext cx="4971747" cy="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5002"/>
            <a:ext cx="9143999" cy="55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150"/>
            <a:ext cx="9144000" cy="62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6900" y="6597777"/>
            <a:ext cx="394335" cy="175260"/>
          </a:xfrm>
          <a:custGeom>
            <a:avLst/>
            <a:gdLst/>
            <a:ahLst/>
            <a:cxnLst/>
            <a:rect l="l" t="t" r="r" b="b"/>
            <a:pathLst>
              <a:path w="394334" h="175259">
                <a:moveTo>
                  <a:pt x="394080" y="0"/>
                </a:moveTo>
                <a:lnTo>
                  <a:pt x="0" y="0"/>
                </a:lnTo>
                <a:lnTo>
                  <a:pt x="266319" y="175204"/>
                </a:lnTo>
                <a:lnTo>
                  <a:pt x="394080" y="0"/>
                </a:lnTo>
                <a:close/>
              </a:path>
            </a:pathLst>
          </a:custGeom>
          <a:solidFill>
            <a:srgbClr val="7C3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9820" y="5963627"/>
            <a:ext cx="2194560" cy="894715"/>
            <a:chOff x="6949820" y="5963627"/>
            <a:chExt cx="2194560" cy="894715"/>
          </a:xfrm>
        </p:grpSpPr>
        <p:sp>
          <p:nvSpPr>
            <p:cNvPr id="4" name="object 4"/>
            <p:cNvSpPr/>
            <p:nvPr/>
          </p:nvSpPr>
          <p:spPr>
            <a:xfrm>
              <a:off x="7106412" y="5963627"/>
              <a:ext cx="2037714" cy="894715"/>
            </a:xfrm>
            <a:custGeom>
              <a:avLst/>
              <a:gdLst/>
              <a:ahLst/>
              <a:cxnLst/>
              <a:rect l="l" t="t" r="r" b="b"/>
              <a:pathLst>
                <a:path w="2037715" h="894715">
                  <a:moveTo>
                    <a:pt x="2037575" y="25"/>
                  </a:moveTo>
                  <a:lnTo>
                    <a:pt x="670941" y="25"/>
                  </a:lnTo>
                  <a:lnTo>
                    <a:pt x="668274" y="25"/>
                  </a:lnTo>
                  <a:lnTo>
                    <a:pt x="668274" y="3556"/>
                  </a:lnTo>
                  <a:lnTo>
                    <a:pt x="0" y="894384"/>
                  </a:lnTo>
                  <a:lnTo>
                    <a:pt x="670941" y="894384"/>
                  </a:lnTo>
                  <a:lnTo>
                    <a:pt x="2037575" y="894372"/>
                  </a:lnTo>
                  <a:lnTo>
                    <a:pt x="2037575" y="25"/>
                  </a:lnTo>
                  <a:close/>
                </a:path>
              </a:pathLst>
            </a:custGeom>
            <a:solidFill>
              <a:srgbClr val="396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821" y="6195656"/>
              <a:ext cx="2194560" cy="406400"/>
            </a:xfrm>
            <a:custGeom>
              <a:avLst/>
              <a:gdLst/>
              <a:ahLst/>
              <a:cxnLst/>
              <a:rect l="l" t="t" r="r" b="b"/>
              <a:pathLst>
                <a:path w="2194559" h="406400">
                  <a:moveTo>
                    <a:pt x="2194166" y="12"/>
                  </a:moveTo>
                  <a:lnTo>
                    <a:pt x="304546" y="12"/>
                  </a:lnTo>
                  <a:lnTo>
                    <a:pt x="298196" y="12"/>
                  </a:lnTo>
                  <a:lnTo>
                    <a:pt x="298196" y="8470"/>
                  </a:lnTo>
                  <a:lnTo>
                    <a:pt x="0" y="406069"/>
                  </a:lnTo>
                  <a:lnTo>
                    <a:pt x="298196" y="406069"/>
                  </a:lnTo>
                  <a:lnTo>
                    <a:pt x="2194166" y="406082"/>
                  </a:lnTo>
                  <a:lnTo>
                    <a:pt x="2194166" y="12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92596" y="168529"/>
            <a:ext cx="779780" cy="346710"/>
          </a:xfrm>
          <a:custGeom>
            <a:avLst/>
            <a:gdLst/>
            <a:ahLst/>
            <a:cxnLst/>
            <a:rect l="l" t="t" r="r" b="b"/>
            <a:pathLst>
              <a:path w="779779" h="346709">
                <a:moveTo>
                  <a:pt x="252856" y="0"/>
                </a:moveTo>
                <a:lnTo>
                  <a:pt x="0" y="346456"/>
                </a:lnTo>
                <a:lnTo>
                  <a:pt x="779779" y="346456"/>
                </a:lnTo>
                <a:lnTo>
                  <a:pt x="252856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3" y="0"/>
            <a:ext cx="8898890" cy="5927090"/>
            <a:chOff x="-3" y="0"/>
            <a:chExt cx="8898890" cy="5927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756400" cy="1770380"/>
            </a:xfrm>
            <a:custGeom>
              <a:avLst/>
              <a:gdLst/>
              <a:ahLst/>
              <a:cxnLst/>
              <a:rect l="l" t="t" r="r" b="b"/>
              <a:pathLst>
                <a:path w="6756400" h="1770380">
                  <a:moveTo>
                    <a:pt x="6756146" y="0"/>
                  </a:moveTo>
                  <a:lnTo>
                    <a:pt x="5434330" y="0"/>
                  </a:lnTo>
                  <a:lnTo>
                    <a:pt x="5428869" y="0"/>
                  </a:lnTo>
                  <a:lnTo>
                    <a:pt x="0" y="0"/>
                  </a:lnTo>
                  <a:lnTo>
                    <a:pt x="0" y="1769745"/>
                  </a:lnTo>
                  <a:lnTo>
                    <a:pt x="5428869" y="1769745"/>
                  </a:lnTo>
                  <a:lnTo>
                    <a:pt x="5428869" y="1769872"/>
                  </a:lnTo>
                  <a:lnTo>
                    <a:pt x="5428958" y="1769745"/>
                  </a:lnTo>
                  <a:lnTo>
                    <a:pt x="5434330" y="1769745"/>
                  </a:lnTo>
                  <a:lnTo>
                    <a:pt x="5434330" y="1762594"/>
                  </a:lnTo>
                  <a:lnTo>
                    <a:pt x="6756146" y="0"/>
                  </a:lnTo>
                  <a:close/>
                </a:path>
              </a:pathLst>
            </a:custGeom>
            <a:solidFill>
              <a:srgbClr val="396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07961"/>
              <a:ext cx="7072630" cy="1029335"/>
            </a:xfrm>
            <a:custGeom>
              <a:avLst/>
              <a:gdLst/>
              <a:ahLst/>
              <a:cxnLst/>
              <a:rect l="l" t="t" r="r" b="b"/>
              <a:pathLst>
                <a:path w="7072630" h="1029335">
                  <a:moveTo>
                    <a:pt x="7072376" y="38"/>
                  </a:moveTo>
                  <a:lnTo>
                    <a:pt x="6303886" y="38"/>
                  </a:lnTo>
                  <a:lnTo>
                    <a:pt x="0" y="0"/>
                  </a:lnTo>
                  <a:lnTo>
                    <a:pt x="0" y="1028992"/>
                  </a:lnTo>
                  <a:lnTo>
                    <a:pt x="6300724" y="1028992"/>
                  </a:lnTo>
                  <a:lnTo>
                    <a:pt x="6303886" y="1028992"/>
                  </a:lnTo>
                  <a:lnTo>
                    <a:pt x="6303886" y="1024775"/>
                  </a:lnTo>
                  <a:lnTo>
                    <a:pt x="7072376" y="38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131" y="751331"/>
              <a:ext cx="3602736" cy="6797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264" y="773430"/>
              <a:ext cx="408305" cy="521970"/>
            </a:xfrm>
            <a:custGeom>
              <a:avLst/>
              <a:gdLst/>
              <a:ahLst/>
              <a:cxnLst/>
              <a:rect l="l" t="t" r="r" b="b"/>
              <a:pathLst>
                <a:path w="408305" h="521969">
                  <a:moveTo>
                    <a:pt x="325628" y="86106"/>
                  </a:moveTo>
                  <a:lnTo>
                    <a:pt x="328853" y="88011"/>
                  </a:lnTo>
                  <a:lnTo>
                    <a:pt x="332536" y="89281"/>
                  </a:lnTo>
                  <a:lnTo>
                    <a:pt x="336232" y="89789"/>
                  </a:lnTo>
                  <a:lnTo>
                    <a:pt x="339928" y="90424"/>
                  </a:lnTo>
                  <a:lnTo>
                    <a:pt x="343623" y="89789"/>
                  </a:lnTo>
                  <a:lnTo>
                    <a:pt x="346837" y="89281"/>
                  </a:lnTo>
                  <a:lnTo>
                    <a:pt x="350075" y="88646"/>
                  </a:lnTo>
                  <a:lnTo>
                    <a:pt x="353301" y="86741"/>
                  </a:lnTo>
                  <a:lnTo>
                    <a:pt x="356057" y="84962"/>
                  </a:lnTo>
                  <a:lnTo>
                    <a:pt x="358825" y="82423"/>
                  </a:lnTo>
                  <a:lnTo>
                    <a:pt x="361607" y="80010"/>
                  </a:lnTo>
                  <a:lnTo>
                    <a:pt x="363905" y="76962"/>
                  </a:lnTo>
                  <a:lnTo>
                    <a:pt x="366217" y="73914"/>
                  </a:lnTo>
                  <a:lnTo>
                    <a:pt x="368071" y="70739"/>
                  </a:lnTo>
                  <a:lnTo>
                    <a:pt x="369900" y="66421"/>
                  </a:lnTo>
                  <a:lnTo>
                    <a:pt x="371284" y="62737"/>
                  </a:lnTo>
                  <a:lnTo>
                    <a:pt x="372211" y="58420"/>
                  </a:lnTo>
                  <a:lnTo>
                    <a:pt x="373126" y="54229"/>
                  </a:lnTo>
                  <a:lnTo>
                    <a:pt x="373595" y="49911"/>
                  </a:lnTo>
                  <a:lnTo>
                    <a:pt x="374053" y="45593"/>
                  </a:lnTo>
                  <a:lnTo>
                    <a:pt x="363905" y="13589"/>
                  </a:lnTo>
                  <a:lnTo>
                    <a:pt x="361607" y="10541"/>
                  </a:lnTo>
                  <a:lnTo>
                    <a:pt x="339928" y="0"/>
                  </a:lnTo>
                  <a:lnTo>
                    <a:pt x="316407" y="13589"/>
                  </a:lnTo>
                  <a:lnTo>
                    <a:pt x="314096" y="16637"/>
                  </a:lnTo>
                  <a:lnTo>
                    <a:pt x="312254" y="20320"/>
                  </a:lnTo>
                  <a:lnTo>
                    <a:pt x="310400" y="24003"/>
                  </a:lnTo>
                  <a:lnTo>
                    <a:pt x="309016" y="27686"/>
                  </a:lnTo>
                  <a:lnTo>
                    <a:pt x="307632" y="32004"/>
                  </a:lnTo>
                  <a:lnTo>
                    <a:pt x="307187" y="36322"/>
                  </a:lnTo>
                  <a:lnTo>
                    <a:pt x="306705" y="40640"/>
                  </a:lnTo>
                  <a:lnTo>
                    <a:pt x="306260" y="45593"/>
                  </a:lnTo>
                  <a:lnTo>
                    <a:pt x="306705" y="52324"/>
                  </a:lnTo>
                  <a:lnTo>
                    <a:pt x="308089" y="59055"/>
                  </a:lnTo>
                  <a:lnTo>
                    <a:pt x="309943" y="65278"/>
                  </a:lnTo>
                  <a:lnTo>
                    <a:pt x="312254" y="70739"/>
                  </a:lnTo>
                </a:path>
                <a:path w="408305" h="521969">
                  <a:moveTo>
                    <a:pt x="128219" y="98425"/>
                  </a:moveTo>
                  <a:lnTo>
                    <a:pt x="130530" y="94107"/>
                  </a:lnTo>
                  <a:lnTo>
                    <a:pt x="132372" y="89789"/>
                  </a:lnTo>
                  <a:lnTo>
                    <a:pt x="133756" y="84962"/>
                  </a:lnTo>
                  <a:lnTo>
                    <a:pt x="134683" y="79375"/>
                  </a:lnTo>
                  <a:lnTo>
                    <a:pt x="135140" y="75057"/>
                  </a:lnTo>
                  <a:lnTo>
                    <a:pt x="135140" y="70104"/>
                  </a:lnTo>
                  <a:lnTo>
                    <a:pt x="135140" y="65786"/>
                  </a:lnTo>
                  <a:lnTo>
                    <a:pt x="134226" y="61595"/>
                  </a:lnTo>
                  <a:lnTo>
                    <a:pt x="133299" y="57277"/>
                  </a:lnTo>
                  <a:lnTo>
                    <a:pt x="132372" y="53594"/>
                  </a:lnTo>
                  <a:lnTo>
                    <a:pt x="107467" y="27178"/>
                  </a:lnTo>
                  <a:lnTo>
                    <a:pt x="104254" y="26543"/>
                  </a:lnTo>
                  <a:lnTo>
                    <a:pt x="100558" y="26543"/>
                  </a:lnTo>
                  <a:lnTo>
                    <a:pt x="97320" y="26543"/>
                  </a:lnTo>
                  <a:lnTo>
                    <a:pt x="94094" y="27178"/>
                  </a:lnTo>
                  <a:lnTo>
                    <a:pt x="90855" y="28321"/>
                  </a:lnTo>
                  <a:lnTo>
                    <a:pt x="88099" y="30225"/>
                  </a:lnTo>
                  <a:lnTo>
                    <a:pt x="84874" y="32004"/>
                  </a:lnTo>
                  <a:lnTo>
                    <a:pt x="68262" y="63373"/>
                  </a:lnTo>
                  <a:lnTo>
                    <a:pt x="67818" y="67691"/>
                  </a:lnTo>
                  <a:lnTo>
                    <a:pt x="67818" y="72009"/>
                  </a:lnTo>
                  <a:lnTo>
                    <a:pt x="67818" y="76962"/>
                  </a:lnTo>
                  <a:lnTo>
                    <a:pt x="68262" y="81280"/>
                  </a:lnTo>
                  <a:lnTo>
                    <a:pt x="69189" y="85598"/>
                  </a:lnTo>
                  <a:lnTo>
                    <a:pt x="70573" y="89281"/>
                  </a:lnTo>
                  <a:lnTo>
                    <a:pt x="71958" y="93472"/>
                  </a:lnTo>
                  <a:lnTo>
                    <a:pt x="73799" y="96647"/>
                  </a:lnTo>
                  <a:lnTo>
                    <a:pt x="75653" y="100330"/>
                  </a:lnTo>
                  <a:lnTo>
                    <a:pt x="77939" y="103378"/>
                  </a:lnTo>
                  <a:lnTo>
                    <a:pt x="80251" y="106425"/>
                  </a:lnTo>
                  <a:lnTo>
                    <a:pt x="83019" y="108839"/>
                  </a:lnTo>
                  <a:lnTo>
                    <a:pt x="85788" y="111379"/>
                  </a:lnTo>
                  <a:lnTo>
                    <a:pt x="88544" y="113157"/>
                  </a:lnTo>
                  <a:lnTo>
                    <a:pt x="91782" y="114427"/>
                  </a:lnTo>
                  <a:lnTo>
                    <a:pt x="95478" y="115697"/>
                  </a:lnTo>
                  <a:lnTo>
                    <a:pt x="100088" y="116332"/>
                  </a:lnTo>
                  <a:lnTo>
                    <a:pt x="105155" y="116332"/>
                  </a:lnTo>
                  <a:lnTo>
                    <a:pt x="109778" y="115062"/>
                  </a:lnTo>
                  <a:lnTo>
                    <a:pt x="114376" y="113157"/>
                  </a:lnTo>
                </a:path>
                <a:path w="408305" h="521969">
                  <a:moveTo>
                    <a:pt x="60883" y="321691"/>
                  </a:moveTo>
                  <a:lnTo>
                    <a:pt x="58572" y="318643"/>
                  </a:lnTo>
                  <a:lnTo>
                    <a:pt x="56286" y="315595"/>
                  </a:lnTo>
                  <a:lnTo>
                    <a:pt x="53975" y="312420"/>
                  </a:lnTo>
                  <a:lnTo>
                    <a:pt x="50736" y="310007"/>
                  </a:lnTo>
                  <a:lnTo>
                    <a:pt x="35052" y="303911"/>
                  </a:lnTo>
                  <a:lnTo>
                    <a:pt x="31826" y="304419"/>
                  </a:lnTo>
                  <a:lnTo>
                    <a:pt x="28587" y="304419"/>
                  </a:lnTo>
                  <a:lnTo>
                    <a:pt x="25374" y="305689"/>
                  </a:lnTo>
                  <a:lnTo>
                    <a:pt x="22136" y="306959"/>
                  </a:lnTo>
                  <a:lnTo>
                    <a:pt x="19367" y="308737"/>
                  </a:lnTo>
                  <a:lnTo>
                    <a:pt x="16611" y="310642"/>
                  </a:lnTo>
                  <a:lnTo>
                    <a:pt x="13842" y="313055"/>
                  </a:lnTo>
                  <a:lnTo>
                    <a:pt x="11074" y="316103"/>
                  </a:lnTo>
                  <a:lnTo>
                    <a:pt x="8762" y="319278"/>
                  </a:lnTo>
                  <a:lnTo>
                    <a:pt x="6451" y="322325"/>
                  </a:lnTo>
                  <a:lnTo>
                    <a:pt x="4622" y="326644"/>
                  </a:lnTo>
                  <a:lnTo>
                    <a:pt x="3238" y="330327"/>
                  </a:lnTo>
                  <a:lnTo>
                    <a:pt x="1854" y="334645"/>
                  </a:lnTo>
                  <a:lnTo>
                    <a:pt x="927" y="338963"/>
                  </a:lnTo>
                  <a:lnTo>
                    <a:pt x="469" y="343281"/>
                  </a:lnTo>
                  <a:lnTo>
                    <a:pt x="0" y="347472"/>
                  </a:lnTo>
                  <a:lnTo>
                    <a:pt x="0" y="351790"/>
                  </a:lnTo>
                  <a:lnTo>
                    <a:pt x="469" y="356108"/>
                  </a:lnTo>
                  <a:lnTo>
                    <a:pt x="1384" y="360425"/>
                  </a:lnTo>
                  <a:lnTo>
                    <a:pt x="2311" y="364744"/>
                  </a:lnTo>
                  <a:lnTo>
                    <a:pt x="3695" y="368427"/>
                  </a:lnTo>
                  <a:lnTo>
                    <a:pt x="5067" y="372745"/>
                  </a:lnTo>
                  <a:lnTo>
                    <a:pt x="6934" y="375793"/>
                  </a:lnTo>
                  <a:lnTo>
                    <a:pt x="8762" y="379475"/>
                  </a:lnTo>
                  <a:lnTo>
                    <a:pt x="11531" y="382524"/>
                  </a:lnTo>
                  <a:lnTo>
                    <a:pt x="13842" y="385699"/>
                  </a:lnTo>
                  <a:lnTo>
                    <a:pt x="17056" y="388112"/>
                  </a:lnTo>
                  <a:lnTo>
                    <a:pt x="32766" y="394208"/>
                  </a:lnTo>
                  <a:lnTo>
                    <a:pt x="35979" y="394208"/>
                  </a:lnTo>
                  <a:lnTo>
                    <a:pt x="39217" y="393700"/>
                  </a:lnTo>
                  <a:lnTo>
                    <a:pt x="42430" y="392430"/>
                  </a:lnTo>
                  <a:lnTo>
                    <a:pt x="45656" y="391160"/>
                  </a:lnTo>
                  <a:lnTo>
                    <a:pt x="48437" y="389890"/>
                  </a:lnTo>
                  <a:lnTo>
                    <a:pt x="51206" y="387477"/>
                  </a:lnTo>
                  <a:lnTo>
                    <a:pt x="53975" y="385064"/>
                  </a:lnTo>
                  <a:lnTo>
                    <a:pt x="56730" y="382524"/>
                  </a:lnTo>
                  <a:lnTo>
                    <a:pt x="59042" y="379475"/>
                  </a:lnTo>
                  <a:lnTo>
                    <a:pt x="61353" y="375793"/>
                  </a:lnTo>
                  <a:lnTo>
                    <a:pt x="63195" y="372110"/>
                  </a:lnTo>
                  <a:lnTo>
                    <a:pt x="65506" y="364744"/>
                  </a:lnTo>
                  <a:lnTo>
                    <a:pt x="66890" y="358013"/>
                  </a:lnTo>
                  <a:lnTo>
                    <a:pt x="67818" y="350647"/>
                  </a:lnTo>
                  <a:lnTo>
                    <a:pt x="67335" y="343281"/>
                  </a:lnTo>
                </a:path>
                <a:path w="408305" h="521969">
                  <a:moveTo>
                    <a:pt x="192798" y="432435"/>
                  </a:moveTo>
                  <a:lnTo>
                    <a:pt x="189102" y="433578"/>
                  </a:lnTo>
                  <a:lnTo>
                    <a:pt x="185420" y="436118"/>
                  </a:lnTo>
                  <a:lnTo>
                    <a:pt x="181724" y="438531"/>
                  </a:lnTo>
                  <a:lnTo>
                    <a:pt x="178498" y="441579"/>
                  </a:lnTo>
                  <a:lnTo>
                    <a:pt x="175742" y="444627"/>
                  </a:lnTo>
                  <a:lnTo>
                    <a:pt x="173875" y="448310"/>
                  </a:lnTo>
                  <a:lnTo>
                    <a:pt x="171577" y="451993"/>
                  </a:lnTo>
                  <a:lnTo>
                    <a:pt x="166497" y="472313"/>
                  </a:lnTo>
                  <a:lnTo>
                    <a:pt x="166497" y="476631"/>
                  </a:lnTo>
                  <a:lnTo>
                    <a:pt x="166497" y="480949"/>
                  </a:lnTo>
                  <a:lnTo>
                    <a:pt x="174358" y="504952"/>
                  </a:lnTo>
                  <a:lnTo>
                    <a:pt x="187731" y="517906"/>
                  </a:lnTo>
                  <a:lnTo>
                    <a:pt x="190487" y="519684"/>
                  </a:lnTo>
                  <a:lnTo>
                    <a:pt x="193713" y="520319"/>
                  </a:lnTo>
                  <a:lnTo>
                    <a:pt x="196951" y="520954"/>
                  </a:lnTo>
                  <a:lnTo>
                    <a:pt x="200164" y="521589"/>
                  </a:lnTo>
                  <a:lnTo>
                    <a:pt x="203403" y="520954"/>
                  </a:lnTo>
                  <a:lnTo>
                    <a:pt x="206629" y="520319"/>
                  </a:lnTo>
                  <a:lnTo>
                    <a:pt x="209867" y="519049"/>
                  </a:lnTo>
                  <a:lnTo>
                    <a:pt x="213080" y="517906"/>
                  </a:lnTo>
                  <a:lnTo>
                    <a:pt x="215849" y="516000"/>
                  </a:lnTo>
                  <a:lnTo>
                    <a:pt x="219087" y="513588"/>
                  </a:lnTo>
                  <a:lnTo>
                    <a:pt x="221856" y="511048"/>
                  </a:lnTo>
                  <a:lnTo>
                    <a:pt x="232460" y="488950"/>
                  </a:lnTo>
                  <a:lnTo>
                    <a:pt x="233387" y="484632"/>
                  </a:lnTo>
                  <a:lnTo>
                    <a:pt x="233832" y="480314"/>
                  </a:lnTo>
                  <a:lnTo>
                    <a:pt x="233832" y="475996"/>
                  </a:lnTo>
                  <a:lnTo>
                    <a:pt x="233832" y="471805"/>
                  </a:lnTo>
                  <a:lnTo>
                    <a:pt x="233387" y="467487"/>
                  </a:lnTo>
                  <a:lnTo>
                    <a:pt x="232460" y="463169"/>
                  </a:lnTo>
                  <a:lnTo>
                    <a:pt x="231076" y="458850"/>
                  </a:lnTo>
                  <a:lnTo>
                    <a:pt x="229692" y="455168"/>
                  </a:lnTo>
                  <a:lnTo>
                    <a:pt x="228307" y="451485"/>
                  </a:lnTo>
                  <a:lnTo>
                    <a:pt x="225996" y="447802"/>
                  </a:lnTo>
                  <a:lnTo>
                    <a:pt x="222783" y="442849"/>
                  </a:lnTo>
                  <a:lnTo>
                    <a:pt x="218630" y="438531"/>
                  </a:lnTo>
                  <a:lnTo>
                    <a:pt x="214464" y="435483"/>
                  </a:lnTo>
                  <a:lnTo>
                    <a:pt x="210312" y="433578"/>
                  </a:lnTo>
                </a:path>
                <a:path w="408305" h="521969">
                  <a:moveTo>
                    <a:pt x="340385" y="287909"/>
                  </a:moveTo>
                  <a:lnTo>
                    <a:pt x="340855" y="292735"/>
                  </a:lnTo>
                  <a:lnTo>
                    <a:pt x="342239" y="297688"/>
                  </a:lnTo>
                  <a:lnTo>
                    <a:pt x="343623" y="301371"/>
                  </a:lnTo>
                  <a:lnTo>
                    <a:pt x="344995" y="305689"/>
                  </a:lnTo>
                  <a:lnTo>
                    <a:pt x="346837" y="309372"/>
                  </a:lnTo>
                  <a:lnTo>
                    <a:pt x="349148" y="312420"/>
                  </a:lnTo>
                  <a:lnTo>
                    <a:pt x="351459" y="315595"/>
                  </a:lnTo>
                  <a:lnTo>
                    <a:pt x="372211" y="327152"/>
                  </a:lnTo>
                  <a:lnTo>
                    <a:pt x="375437" y="327152"/>
                  </a:lnTo>
                  <a:lnTo>
                    <a:pt x="378675" y="326644"/>
                  </a:lnTo>
                  <a:lnTo>
                    <a:pt x="381889" y="326009"/>
                  </a:lnTo>
                  <a:lnTo>
                    <a:pt x="385127" y="324104"/>
                  </a:lnTo>
                  <a:lnTo>
                    <a:pt x="398957" y="311785"/>
                  </a:lnTo>
                  <a:lnTo>
                    <a:pt x="401269" y="308737"/>
                  </a:lnTo>
                  <a:lnTo>
                    <a:pt x="402640" y="305054"/>
                  </a:lnTo>
                  <a:lnTo>
                    <a:pt x="404507" y="301371"/>
                  </a:lnTo>
                  <a:lnTo>
                    <a:pt x="405409" y="297053"/>
                  </a:lnTo>
                  <a:lnTo>
                    <a:pt x="406336" y="292735"/>
                  </a:lnTo>
                  <a:lnTo>
                    <a:pt x="407263" y="289052"/>
                  </a:lnTo>
                  <a:lnTo>
                    <a:pt x="407720" y="284099"/>
                  </a:lnTo>
                  <a:lnTo>
                    <a:pt x="407720" y="279908"/>
                  </a:lnTo>
                  <a:lnTo>
                    <a:pt x="407263" y="275590"/>
                  </a:lnTo>
                  <a:lnTo>
                    <a:pt x="406793" y="271272"/>
                  </a:lnTo>
                  <a:lnTo>
                    <a:pt x="405409" y="266954"/>
                  </a:lnTo>
                  <a:lnTo>
                    <a:pt x="396189" y="248539"/>
                  </a:lnTo>
                  <a:lnTo>
                    <a:pt x="393877" y="245364"/>
                  </a:lnTo>
                  <a:lnTo>
                    <a:pt x="391109" y="243586"/>
                  </a:lnTo>
                  <a:lnTo>
                    <a:pt x="388353" y="241173"/>
                  </a:lnTo>
                  <a:lnTo>
                    <a:pt x="385127" y="239903"/>
                  </a:lnTo>
                  <a:lnTo>
                    <a:pt x="381889" y="238633"/>
                  </a:lnTo>
                  <a:lnTo>
                    <a:pt x="378675" y="237362"/>
                  </a:lnTo>
                  <a:lnTo>
                    <a:pt x="375437" y="237362"/>
                  </a:lnTo>
                  <a:lnTo>
                    <a:pt x="372211" y="236855"/>
                  </a:lnTo>
                  <a:lnTo>
                    <a:pt x="368973" y="237362"/>
                  </a:lnTo>
                  <a:lnTo>
                    <a:pt x="365760" y="238633"/>
                  </a:lnTo>
                  <a:lnTo>
                    <a:pt x="362521" y="239903"/>
                  </a:lnTo>
                  <a:lnTo>
                    <a:pt x="358825" y="241681"/>
                  </a:lnTo>
                  <a:lnTo>
                    <a:pt x="355600" y="244221"/>
                  </a:lnTo>
                  <a:lnTo>
                    <a:pt x="352844" y="246634"/>
                  </a:lnTo>
                  <a:lnTo>
                    <a:pt x="350075" y="249682"/>
                  </a:lnTo>
                  <a:lnTo>
                    <a:pt x="347764" y="253492"/>
                  </a:lnTo>
                  <a:lnTo>
                    <a:pt x="345922" y="257175"/>
                  </a:lnTo>
                  <a:lnTo>
                    <a:pt x="344068" y="260858"/>
                  </a:lnTo>
                  <a:lnTo>
                    <a:pt x="342696" y="265049"/>
                  </a:lnTo>
                </a:path>
                <a:path w="408305" h="521969">
                  <a:moveTo>
                    <a:pt x="135140" y="253492"/>
                  </a:moveTo>
                  <a:lnTo>
                    <a:pt x="135610" y="244221"/>
                  </a:lnTo>
                  <a:lnTo>
                    <a:pt x="136512" y="234315"/>
                  </a:lnTo>
                  <a:lnTo>
                    <a:pt x="151739" y="193167"/>
                  </a:lnTo>
                  <a:lnTo>
                    <a:pt x="178955" y="165481"/>
                  </a:lnTo>
                  <a:lnTo>
                    <a:pt x="206629" y="158115"/>
                  </a:lnTo>
                  <a:lnTo>
                    <a:pt x="246748" y="174752"/>
                  </a:lnTo>
                  <a:lnTo>
                    <a:pt x="269824" y="207899"/>
                  </a:lnTo>
                  <a:lnTo>
                    <a:pt x="272580" y="216535"/>
                  </a:lnTo>
                  <a:lnTo>
                    <a:pt x="275348" y="225171"/>
                  </a:lnTo>
                  <a:lnTo>
                    <a:pt x="276733" y="234315"/>
                  </a:lnTo>
                  <a:lnTo>
                    <a:pt x="278117" y="244221"/>
                  </a:lnTo>
                  <a:lnTo>
                    <a:pt x="278117" y="253492"/>
                  </a:lnTo>
                  <a:lnTo>
                    <a:pt x="278117" y="263271"/>
                  </a:lnTo>
                  <a:lnTo>
                    <a:pt x="276733" y="273050"/>
                  </a:lnTo>
                  <a:lnTo>
                    <a:pt x="261975" y="314325"/>
                  </a:lnTo>
                  <a:lnTo>
                    <a:pt x="234772" y="341375"/>
                  </a:lnTo>
                  <a:lnTo>
                    <a:pt x="206629" y="349377"/>
                  </a:lnTo>
                  <a:lnTo>
                    <a:pt x="166497" y="332740"/>
                  </a:lnTo>
                  <a:lnTo>
                    <a:pt x="143903" y="298958"/>
                  </a:lnTo>
                  <a:lnTo>
                    <a:pt x="135140" y="253492"/>
                  </a:lnTo>
                  <a:close/>
                </a:path>
                <a:path w="408305" h="521969">
                  <a:moveTo>
                    <a:pt x="101460" y="71374"/>
                  </a:moveTo>
                  <a:lnTo>
                    <a:pt x="163271" y="178435"/>
                  </a:lnTo>
                </a:path>
                <a:path w="408305" h="521969">
                  <a:moveTo>
                    <a:pt x="253212" y="180848"/>
                  </a:moveTo>
                  <a:lnTo>
                    <a:pt x="340385" y="45593"/>
                  </a:lnTo>
                </a:path>
                <a:path w="408305" h="521969">
                  <a:moveTo>
                    <a:pt x="374053" y="282321"/>
                  </a:moveTo>
                  <a:lnTo>
                    <a:pt x="277660" y="265684"/>
                  </a:lnTo>
                </a:path>
                <a:path w="408305" h="521969">
                  <a:moveTo>
                    <a:pt x="200164" y="476631"/>
                  </a:moveTo>
                  <a:lnTo>
                    <a:pt x="203860" y="348742"/>
                  </a:lnTo>
                </a:path>
                <a:path w="408305" h="521969">
                  <a:moveTo>
                    <a:pt x="33667" y="349377"/>
                  </a:moveTo>
                  <a:lnTo>
                    <a:pt x="140690" y="290322"/>
                  </a:lnTo>
                </a:path>
              </a:pathLst>
            </a:custGeom>
            <a:ln w="12174">
              <a:solidFill>
                <a:srgbClr val="464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264" y="1790852"/>
              <a:ext cx="8710168" cy="413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80984" cy="4788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68605" marR="67310" indent="-256540">
              <a:spcBef>
                <a:spcPts val="100"/>
              </a:spcBef>
              <a:tabLst>
                <a:tab pos="268605" algn="l"/>
              </a:tabLst>
            </a:pPr>
            <a:r>
              <a:rPr sz="1800" spc="-160" dirty="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 dirty="0">
                <a:latin typeface="Lucida Sans Unicode"/>
                <a:cs typeface="Lucida Sans Unicode"/>
              </a:rPr>
              <a:t>It is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digital currency in </a:t>
            </a:r>
            <a:r>
              <a:rPr sz="2700" dirty="0">
                <a:latin typeface="Lucida Sans Unicode"/>
                <a:cs typeface="Lucida Sans Unicode"/>
              </a:rPr>
              <a:t>which </a:t>
            </a:r>
            <a:r>
              <a:rPr sz="2700" spc="-5" dirty="0">
                <a:latin typeface="Lucida Sans Unicode"/>
                <a:cs typeface="Lucida Sans Unicode"/>
              </a:rPr>
              <a:t>cryptography</a:t>
            </a:r>
            <a:r>
              <a:rPr lang="en-US" sz="2700" spc="-5" dirty="0">
                <a:latin typeface="Lucida Sans Unicode"/>
                <a:cs typeface="Lucida Sans Unicode"/>
              </a:rPr>
              <a:t> 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techniques are </a:t>
            </a:r>
            <a:r>
              <a:rPr sz="2700" dirty="0">
                <a:latin typeface="Lucida Sans Unicode"/>
                <a:cs typeface="Lucida Sans Unicode"/>
              </a:rPr>
              <a:t>used </a:t>
            </a:r>
            <a:r>
              <a:rPr sz="2700" spc="-5" dirty="0">
                <a:latin typeface="Lucida Sans Unicode"/>
                <a:cs typeface="Lucida Sans Unicode"/>
              </a:rPr>
              <a:t>to regulate the</a:t>
            </a:r>
            <a:r>
              <a:rPr lang="en-US" sz="2700" spc="-5" dirty="0">
                <a:latin typeface="Lucida Sans Unicode"/>
                <a:cs typeface="Lucida Sans Unicode"/>
              </a:rPr>
              <a:t> 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generation of </a:t>
            </a:r>
            <a:r>
              <a:rPr sz="2700" dirty="0">
                <a:latin typeface="Lucida Sans Unicode"/>
                <a:cs typeface="Lucida Sans Unicode"/>
              </a:rPr>
              <a:t>units </a:t>
            </a:r>
            <a:r>
              <a:rPr sz="2700" spc="-5" dirty="0">
                <a:latin typeface="Lucida Sans Unicode"/>
                <a:cs typeface="Lucida Sans Unicode"/>
              </a:rPr>
              <a:t>of currency and verify the</a:t>
            </a:r>
            <a:r>
              <a:rPr lang="en-US" sz="2700" spc="-5" dirty="0">
                <a:latin typeface="Lucida Sans Unicode"/>
                <a:cs typeface="Lucida Sans Unicode"/>
              </a:rPr>
              <a:t> 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transfer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funds.</a:t>
            </a:r>
          </a:p>
          <a:p>
            <a:pPr marL="268605" marR="522605" indent="-256540">
              <a:spcBef>
                <a:spcPts val="395"/>
              </a:spcBef>
              <a:tabLst>
                <a:tab pos="268605" algn="l"/>
              </a:tabLst>
            </a:pPr>
            <a:r>
              <a:rPr sz="1800" spc="-160" dirty="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 dirty="0">
                <a:latin typeface="Lucida Sans Unicode"/>
                <a:cs typeface="Lucida Sans Unicode"/>
              </a:rPr>
              <a:t>Decentralized i.e. operates independent of</a:t>
            </a:r>
            <a:r>
              <a:rPr lang="en-US" sz="2700" spc="-5" dirty="0">
                <a:latin typeface="Lucida Sans Unicode"/>
                <a:cs typeface="Lucida Sans Unicode"/>
              </a:rPr>
              <a:t> 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any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central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authority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individual.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>
              <a:spcBef>
                <a:spcPts val="400"/>
              </a:spcBef>
              <a:tabLst>
                <a:tab pos="268605" algn="l"/>
              </a:tabLst>
            </a:pPr>
            <a:r>
              <a:rPr sz="1800" spc="-160" dirty="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supply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money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regulated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by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software</a:t>
            </a:r>
            <a:r>
              <a:rPr lang="en-US" sz="2700" dirty="0">
                <a:latin typeface="Lucida Sans Unicode"/>
                <a:cs typeface="Lucida Sans Unicode"/>
              </a:rPr>
              <a:t> 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agreement of </a:t>
            </a:r>
            <a:r>
              <a:rPr sz="2700" dirty="0">
                <a:latin typeface="Lucida Sans Unicode"/>
                <a:cs typeface="Lucida Sans Unicode"/>
              </a:rPr>
              <a:t>users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system.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155" dirty="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sz="2700" spc="-5" dirty="0">
                <a:latin typeface="Lucida Sans Unicode"/>
                <a:cs typeface="Lucida Sans Unicode"/>
              </a:rPr>
              <a:t>Trust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based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on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peer to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peer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consensus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160" dirty="0">
                <a:solidFill>
                  <a:srgbClr val="2CA1BE"/>
                </a:solidFill>
                <a:latin typeface="Segoe UI Symbol"/>
                <a:cs typeface="Segoe UI Symbol"/>
              </a:rPr>
              <a:t>🞂	</a:t>
            </a:r>
            <a:r>
              <a:rPr lang="en-US" sz="2700" spc="-5" dirty="0">
                <a:latin typeface="Lucida Sans Unicode"/>
                <a:cs typeface="Lucida Sans Unicode"/>
              </a:rPr>
              <a:t>Transactions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are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irreversible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370331"/>
            <a:ext cx="4867656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321384"/>
            <a:ext cx="7296912" cy="104598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450" y="1619250"/>
          <a:ext cx="7684769" cy="414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749300" marR="465455" indent="-2774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000" b="1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b="1" spc="-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 spc="-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  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currency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Cryptocurrency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Type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Real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Virtual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Intermediates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Yes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No(Peer</a:t>
                      </a:r>
                      <a:r>
                        <a:rPr sz="20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0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peer)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Portability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Yes(except</a:t>
                      </a:r>
                      <a:r>
                        <a:rPr sz="20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too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much</a:t>
                      </a:r>
                      <a:r>
                        <a:rPr sz="20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>
                          <a:latin typeface="Lucida Sans Unicode"/>
                          <a:cs typeface="Lucida Sans Unicode"/>
                        </a:rPr>
                        <a:t>cash)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Highly</a:t>
                      </a:r>
                      <a:r>
                        <a:rPr sz="20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portable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Durable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Moderate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Highly</a:t>
                      </a:r>
                      <a:r>
                        <a:rPr sz="20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>
                          <a:latin typeface="Lucida Sans Unicode"/>
                          <a:cs typeface="Lucida Sans Unicode"/>
                        </a:rPr>
                        <a:t>durable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Acceptance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National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Global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6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10" y="321384"/>
            <a:ext cx="7143290" cy="104598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450" y="1619250"/>
          <a:ext cx="7684769" cy="344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749300" marR="465455" indent="-2774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000" b="1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b="1" spc="-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000" b="1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b="1" spc="-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  </a:t>
                      </a:r>
                      <a:r>
                        <a:rPr sz="2000" b="1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currency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Cryptocurrency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Secure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Moderate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High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Scarce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Low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High</a:t>
                      </a: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Decentralized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>
                          <a:latin typeface="Lucida Sans Unicode"/>
                          <a:cs typeface="Lucida Sans Unicode"/>
                        </a:rPr>
                        <a:t>No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yes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>
                          <a:latin typeface="Lucida Sans Unicode"/>
                          <a:cs typeface="Lucida Sans Unicode"/>
                        </a:rPr>
                        <a:t>Smart</a:t>
                      </a: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No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>
                          <a:latin typeface="Lucida Sans Unicode"/>
                          <a:cs typeface="Lucida Sans Unicode"/>
                        </a:rPr>
                        <a:t>yes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4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0F1F94D4425408903D419EBC9A09E" ma:contentTypeVersion="7" ma:contentTypeDescription="Create a new document." ma:contentTypeScope="" ma:versionID="f5481b754396d773bd8d7988606ecd53">
  <xsd:schema xmlns:xsd="http://www.w3.org/2001/XMLSchema" xmlns:xs="http://www.w3.org/2001/XMLSchema" xmlns:p="http://schemas.microsoft.com/office/2006/metadata/properties" xmlns:ns2="386d7421-ee1a-4e21-ac59-7fc47b5e2291" xmlns:ns3="129058b1-ca08-46a8-bace-abe59da7ef7d" targetNamespace="http://schemas.microsoft.com/office/2006/metadata/properties" ma:root="true" ma:fieldsID="12d2fe0abbf063f3c8872d0c895998e6" ns2:_="" ns3:_="">
    <xsd:import namespace="386d7421-ee1a-4e21-ac59-7fc47b5e2291"/>
    <xsd:import namespace="129058b1-ca08-46a8-bace-abe59da7e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d7421-ee1a-4e21-ac59-7fc47b5e2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058b1-ca08-46a8-bace-abe59da7ef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9058b1-ca08-46a8-bace-abe59da7ef7d">
      <UserInfo>
        <DisplayName>Jan_2022_CS6475 Blockchain Technology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E35EFDE-F3F9-4952-ABA5-C668E5818677}">
  <ds:schemaRefs>
    <ds:schemaRef ds:uri="129058b1-ca08-46a8-bace-abe59da7ef7d"/>
    <ds:schemaRef ds:uri="386d7421-ee1a-4e21-ac59-7fc47b5e22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4A679F-9080-4462-8ACD-91FD8E1725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72BD2-39F6-4D0F-BBB7-A74DC934B090}">
  <ds:schemaRefs>
    <ds:schemaRef ds:uri="129058b1-ca08-46a8-bace-abe59da7ef7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CRYPTOCURENCY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revision>17</cp:revision>
  <dcterms:created xsi:type="dcterms:W3CDTF">2006-08-16T00:00:00Z</dcterms:created>
  <dcterms:modified xsi:type="dcterms:W3CDTF">2022-05-04T08:46:26Z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0x0101004810F1F94D4425408903D419EBC9A09E</vt:lpwstr>
  </property>
</Properties>
</file>