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8" r:id="rId3"/>
    <p:sldId id="262" r:id="rId4"/>
    <p:sldId id="257" r:id="rId5"/>
    <p:sldId id="301" r:id="rId6"/>
    <p:sldId id="259" r:id="rId7"/>
    <p:sldId id="310" r:id="rId8"/>
    <p:sldId id="260" r:id="rId9"/>
    <p:sldId id="311" r:id="rId10"/>
    <p:sldId id="261" r:id="rId11"/>
    <p:sldId id="304" r:id="rId12"/>
    <p:sldId id="306" r:id="rId13"/>
    <p:sldId id="271" r:id="rId14"/>
    <p:sldId id="305" r:id="rId15"/>
    <p:sldId id="307" r:id="rId16"/>
    <p:sldId id="309" r:id="rId17"/>
    <p:sldId id="308" r:id="rId18"/>
    <p:sldId id="279" r:id="rId19"/>
    <p:sldId id="303" r:id="rId20"/>
  </p:sldIdLst>
  <p:sldSz cx="9144000" cy="5143500" type="screen16x9"/>
  <p:notesSz cx="6858000" cy="9144000"/>
  <p:embeddedFontLst>
    <p:embeddedFont>
      <p:font typeface="Palanquin Dark" panose="020B0604020202020204" charset="0"/>
      <p:regular r:id="rId22"/>
      <p:bold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lack" panose="00000A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AA1F3-0182-4067-9E02-B47E75E1922D}" v="28" dt="2023-04-25T14:56:21.915"/>
  </p1510:revLst>
</p1510:revInfo>
</file>

<file path=ppt/tableStyles.xml><?xml version="1.0" encoding="utf-8"?>
<a:tblStyleLst xmlns:a="http://schemas.openxmlformats.org/drawingml/2006/main" def="{4CEA8C1C-B4C1-4719-AA89-D8707EA5D794}">
  <a:tblStyle styleId="{4CEA8C1C-B4C1-4719-AA89-D8707EA5D7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indu Jayawardana" userId="7dd73110919ffe66" providerId="LiveId" clId="{864AA1F3-0182-4067-9E02-B47E75E1922D}"/>
    <pc:docChg chg="undo redo custSel addSld delSld modSld sldOrd delMainMaster">
      <pc:chgData name="Lakindu Jayawardana" userId="7dd73110919ffe66" providerId="LiveId" clId="{864AA1F3-0182-4067-9E02-B47E75E1922D}" dt="2023-04-26T11:28:21.242" v="3960" actId="404"/>
      <pc:docMkLst>
        <pc:docMk/>
      </pc:docMkLst>
      <pc:sldChg chg="addSp delSp modSp mod">
        <pc:chgData name="Lakindu Jayawardana" userId="7dd73110919ffe66" providerId="LiveId" clId="{864AA1F3-0182-4067-9E02-B47E75E1922D}" dt="2023-04-25T13:56:31.973" v="3805" actId="1036"/>
        <pc:sldMkLst>
          <pc:docMk/>
          <pc:sldMk cId="0" sldId="256"/>
        </pc:sldMkLst>
        <pc:spChg chg="add mod">
          <ac:chgData name="Lakindu Jayawardana" userId="7dd73110919ffe66" providerId="LiveId" clId="{864AA1F3-0182-4067-9E02-B47E75E1922D}" dt="2023-04-25T13:56:31.973" v="3805" actId="1036"/>
          <ac:spMkLst>
            <pc:docMk/>
            <pc:sldMk cId="0" sldId="256"/>
            <ac:spMk id="2" creationId="{9D8BB920-04AF-855C-0072-70FA7C888431}"/>
          </ac:spMkLst>
        </pc:spChg>
        <pc:spChg chg="del">
          <ac:chgData name="Lakindu Jayawardana" userId="7dd73110919ffe66" providerId="LiveId" clId="{864AA1F3-0182-4067-9E02-B47E75E1922D}" dt="2023-04-25T10:00:31.596" v="53" actId="478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0:19:11.540" v="662" actId="113"/>
          <ac:spMkLst>
            <pc:docMk/>
            <pc:sldMk cId="0" sldId="256"/>
            <ac:spMk id="223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0:18:43.525" v="660" actId="404"/>
          <ac:spMkLst>
            <pc:docMk/>
            <pc:sldMk cId="0" sldId="256"/>
            <ac:spMk id="224" creationId="{00000000-0000-0000-0000-000000000000}"/>
          </ac:spMkLst>
        </pc:spChg>
        <pc:grpChg chg="del">
          <ac:chgData name="Lakindu Jayawardana" userId="7dd73110919ffe66" providerId="LiveId" clId="{864AA1F3-0182-4067-9E02-B47E75E1922D}" dt="2023-04-25T10:00:26.258" v="51" actId="478"/>
          <ac:grpSpMkLst>
            <pc:docMk/>
            <pc:sldMk cId="0" sldId="256"/>
            <ac:grpSpMk id="168" creationId="{00000000-0000-0000-0000-000000000000}"/>
          </ac:grpSpMkLst>
        </pc:grpChg>
      </pc:sldChg>
      <pc:sldChg chg="addSp delSp modSp mod">
        <pc:chgData name="Lakindu Jayawardana" userId="7dd73110919ffe66" providerId="LiveId" clId="{864AA1F3-0182-4067-9E02-B47E75E1922D}" dt="2023-04-25T11:01:07.981" v="866" actId="14100"/>
        <pc:sldMkLst>
          <pc:docMk/>
          <pc:sldMk cId="0" sldId="257"/>
        </pc:sldMkLst>
        <pc:spChg chg="mod">
          <ac:chgData name="Lakindu Jayawardana" userId="7dd73110919ffe66" providerId="LiveId" clId="{864AA1F3-0182-4067-9E02-B47E75E1922D}" dt="2023-04-25T11:01:07.981" v="866" actId="14100"/>
          <ac:spMkLst>
            <pc:docMk/>
            <pc:sldMk cId="0" sldId="257"/>
            <ac:spMk id="229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0:05:40.745" v="178" actId="20577"/>
          <ac:spMkLst>
            <pc:docMk/>
            <pc:sldMk cId="0" sldId="257"/>
            <ac:spMk id="230" creationId="{00000000-0000-0000-0000-000000000000}"/>
          </ac:spMkLst>
        </pc:spChg>
        <pc:picChg chg="add del mod modCrop">
          <ac:chgData name="Lakindu Jayawardana" userId="7dd73110919ffe66" providerId="LiveId" clId="{864AA1F3-0182-4067-9E02-B47E75E1922D}" dt="2023-04-25T10:50:49.164" v="703" actId="478"/>
          <ac:picMkLst>
            <pc:docMk/>
            <pc:sldMk cId="0" sldId="257"/>
            <ac:picMk id="3" creationId="{3D5A31F3-CEAB-21F9-1E89-F43A3D42D940}"/>
          </ac:picMkLst>
        </pc:picChg>
      </pc:sldChg>
      <pc:sldChg chg="addSp delSp modSp mod ord modNotes">
        <pc:chgData name="Lakindu Jayawardana" userId="7dd73110919ffe66" providerId="LiveId" clId="{864AA1F3-0182-4067-9E02-B47E75E1922D}" dt="2023-04-25T13:08:38.924" v="2478" actId="20577"/>
        <pc:sldMkLst>
          <pc:docMk/>
          <pc:sldMk cId="0" sldId="258"/>
        </pc:sldMkLst>
        <pc:spChg chg="add mod">
          <ac:chgData name="Lakindu Jayawardana" userId="7dd73110919ffe66" providerId="LiveId" clId="{864AA1F3-0182-4067-9E02-B47E75E1922D}" dt="2023-04-25T13:08:29.985" v="2472" actId="478"/>
          <ac:spMkLst>
            <pc:docMk/>
            <pc:sldMk cId="0" sldId="258"/>
            <ac:spMk id="3" creationId="{232078AE-D0F9-7119-DF6C-79BB0C8B9267}"/>
          </ac:spMkLst>
        </pc:spChg>
        <pc:spChg chg="mod">
          <ac:chgData name="Lakindu Jayawardana" userId="7dd73110919ffe66" providerId="LiveId" clId="{864AA1F3-0182-4067-9E02-B47E75E1922D}" dt="2023-04-25T11:29:46.199" v="1287" actId="20577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3:08:38.924" v="2478" actId="20577"/>
          <ac:spMkLst>
            <pc:docMk/>
            <pc:sldMk cId="0" sldId="258"/>
            <ac:spMk id="240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1:22:39.434" v="1121" actId="5793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1:30:06.513" v="1303" actId="20577"/>
          <ac:spMkLst>
            <pc:docMk/>
            <pc:sldMk cId="0" sldId="258"/>
            <ac:spMk id="242" creationId="{00000000-0000-0000-0000-000000000000}"/>
          </ac:spMkLst>
        </pc:spChg>
        <pc:spChg chg="del">
          <ac:chgData name="Lakindu Jayawardana" userId="7dd73110919ffe66" providerId="LiveId" clId="{864AA1F3-0182-4067-9E02-B47E75E1922D}" dt="2023-04-25T13:08:29.985" v="2472" actId="478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1:29:54.568" v="1291" actId="20577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3:08:33.533" v="2474" actId="20577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1:29:51.290" v="1289" actId="20577"/>
          <ac:spMkLst>
            <pc:docMk/>
            <pc:sldMk cId="0" sldId="258"/>
            <ac:spMk id="249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3:08:36.792" v="2476" actId="20577"/>
          <ac:spMkLst>
            <pc:docMk/>
            <pc:sldMk cId="0" sldId="258"/>
            <ac:spMk id="250" creationId="{00000000-0000-0000-0000-000000000000}"/>
          </ac:spMkLst>
        </pc:spChg>
      </pc:sldChg>
      <pc:sldChg chg="addSp delSp modSp mod ord modNotes">
        <pc:chgData name="Lakindu Jayawardana" userId="7dd73110919ffe66" providerId="LiveId" clId="{864AA1F3-0182-4067-9E02-B47E75E1922D}" dt="2023-04-26T11:27:47.296" v="3948" actId="478"/>
        <pc:sldMkLst>
          <pc:docMk/>
          <pc:sldMk cId="0" sldId="259"/>
        </pc:sldMkLst>
        <pc:spChg chg="add del mod">
          <ac:chgData name="Lakindu Jayawardana" userId="7dd73110919ffe66" providerId="LiveId" clId="{864AA1F3-0182-4067-9E02-B47E75E1922D}" dt="2023-04-25T16:29:13.122" v="3892" actId="20577"/>
          <ac:spMkLst>
            <pc:docMk/>
            <pc:sldMk cId="0" sldId="259"/>
            <ac:spMk id="3" creationId="{EFB645BC-91F0-607E-01AB-C97FFE2F7E21}"/>
          </ac:spMkLst>
        </pc:spChg>
        <pc:spChg chg="add mod">
          <ac:chgData name="Lakindu Jayawardana" userId="7dd73110919ffe66" providerId="LiveId" clId="{864AA1F3-0182-4067-9E02-B47E75E1922D}" dt="2023-04-25T11:05:32.109" v="967" actId="478"/>
          <ac:spMkLst>
            <pc:docMk/>
            <pc:sldMk cId="0" sldId="259"/>
            <ac:spMk id="5" creationId="{71F82F8B-BAC9-8520-8B43-E00194C2CE9F}"/>
          </ac:spMkLst>
        </pc:spChg>
        <pc:spChg chg="add del mod">
          <ac:chgData name="Lakindu Jayawardana" userId="7dd73110919ffe66" providerId="LiveId" clId="{864AA1F3-0182-4067-9E02-B47E75E1922D}" dt="2023-04-26T11:27:47.296" v="3948" actId="478"/>
          <ac:spMkLst>
            <pc:docMk/>
            <pc:sldMk cId="0" sldId="259"/>
            <ac:spMk id="6" creationId="{662D569F-4AEE-C02F-DDDA-26BF95FB5C24}"/>
          </ac:spMkLst>
        </pc:spChg>
        <pc:spChg chg="del mod">
          <ac:chgData name="Lakindu Jayawardana" userId="7dd73110919ffe66" providerId="LiveId" clId="{864AA1F3-0182-4067-9E02-B47E75E1922D}" dt="2023-04-25T10:48:35.415" v="680" actId="478"/>
          <ac:spMkLst>
            <pc:docMk/>
            <pc:sldMk cId="0" sldId="259"/>
            <ac:spMk id="257" creationId="{00000000-0000-0000-0000-000000000000}"/>
          </ac:spMkLst>
        </pc:spChg>
        <pc:spChg chg="del mod">
          <ac:chgData name="Lakindu Jayawardana" userId="7dd73110919ffe66" providerId="LiveId" clId="{864AA1F3-0182-4067-9E02-B47E75E1922D}" dt="2023-04-25T11:05:32.109" v="967" actId="478"/>
          <ac:spMkLst>
            <pc:docMk/>
            <pc:sldMk cId="0" sldId="259"/>
            <ac:spMk id="258" creationId="{00000000-0000-0000-0000-000000000000}"/>
          </ac:spMkLst>
        </pc:spChg>
      </pc:sldChg>
      <pc:sldChg chg="addSp delSp modSp mod">
        <pc:chgData name="Lakindu Jayawardana" userId="7dd73110919ffe66" providerId="LiveId" clId="{864AA1F3-0182-4067-9E02-B47E75E1922D}" dt="2023-04-25T12:05:45.287" v="1319" actId="20577"/>
        <pc:sldMkLst>
          <pc:docMk/>
          <pc:sldMk cId="0" sldId="260"/>
        </pc:sldMkLst>
        <pc:spChg chg="add mod">
          <ac:chgData name="Lakindu Jayawardana" userId="7dd73110919ffe66" providerId="LiveId" clId="{864AA1F3-0182-4067-9E02-B47E75E1922D}" dt="2023-04-25T11:07:54.728" v="1004" actId="478"/>
          <ac:spMkLst>
            <pc:docMk/>
            <pc:sldMk cId="0" sldId="260"/>
            <ac:spMk id="3" creationId="{CC1F93F8-DDDB-DB31-F074-B53EF6B7015A}"/>
          </ac:spMkLst>
        </pc:spChg>
        <pc:spChg chg="add del mod">
          <ac:chgData name="Lakindu Jayawardana" userId="7dd73110919ffe66" providerId="LiveId" clId="{864AA1F3-0182-4067-9E02-B47E75E1922D}" dt="2023-04-25T11:08:03.277" v="1006" actId="478"/>
          <ac:spMkLst>
            <pc:docMk/>
            <pc:sldMk cId="0" sldId="260"/>
            <ac:spMk id="5" creationId="{6EE3BEC3-A589-47DB-7EA6-31119F86EAE7}"/>
          </ac:spMkLst>
        </pc:spChg>
        <pc:spChg chg="add mod">
          <ac:chgData name="Lakindu Jayawardana" userId="7dd73110919ffe66" providerId="LiveId" clId="{864AA1F3-0182-4067-9E02-B47E75E1922D}" dt="2023-04-25T11:08:13.255" v="1007" actId="478"/>
          <ac:spMkLst>
            <pc:docMk/>
            <pc:sldMk cId="0" sldId="260"/>
            <ac:spMk id="7" creationId="{50E88018-3EDC-6FF6-ACF4-EE50E1577DE9}"/>
          </ac:spMkLst>
        </pc:spChg>
        <pc:spChg chg="mod">
          <ac:chgData name="Lakindu Jayawardana" userId="7dd73110919ffe66" providerId="LiveId" clId="{864AA1F3-0182-4067-9E02-B47E75E1922D}" dt="2023-04-25T12:05:45.287" v="1319" actId="20577"/>
          <ac:spMkLst>
            <pc:docMk/>
            <pc:sldMk cId="0" sldId="260"/>
            <ac:spMk id="295" creationId="{00000000-0000-0000-0000-000000000000}"/>
          </ac:spMkLst>
        </pc:spChg>
        <pc:spChg chg="add del mod">
          <ac:chgData name="Lakindu Jayawardana" userId="7dd73110919ffe66" providerId="LiveId" clId="{864AA1F3-0182-4067-9E02-B47E75E1922D}" dt="2023-04-25T11:08:13.255" v="1007" actId="478"/>
          <ac:spMkLst>
            <pc:docMk/>
            <pc:sldMk cId="0" sldId="260"/>
            <ac:spMk id="296" creationId="{00000000-0000-0000-0000-000000000000}"/>
          </ac:spMkLst>
        </pc:spChg>
        <pc:spChg chg="del">
          <ac:chgData name="Lakindu Jayawardana" userId="7dd73110919ffe66" providerId="LiveId" clId="{864AA1F3-0182-4067-9E02-B47E75E1922D}" dt="2023-04-25T11:07:54.728" v="1004" actId="478"/>
          <ac:spMkLst>
            <pc:docMk/>
            <pc:sldMk cId="0" sldId="260"/>
            <ac:spMk id="297" creationId="{00000000-0000-0000-0000-000000000000}"/>
          </ac:spMkLst>
        </pc:spChg>
        <pc:grpChg chg="mod">
          <ac:chgData name="Lakindu Jayawardana" userId="7dd73110919ffe66" providerId="LiveId" clId="{864AA1F3-0182-4067-9E02-B47E75E1922D}" dt="2023-04-25T11:07:33.477" v="981" actId="1076"/>
          <ac:grpSpMkLst>
            <pc:docMk/>
            <pc:sldMk cId="0" sldId="260"/>
            <ac:grpSpMk id="345" creationId="{00000000-0000-0000-0000-000000000000}"/>
          </ac:grpSpMkLst>
        </pc:grpChg>
      </pc:sldChg>
      <pc:sldChg chg="addSp delSp modSp mod">
        <pc:chgData name="Lakindu Jayawardana" userId="7dd73110919ffe66" providerId="LiveId" clId="{864AA1F3-0182-4067-9E02-B47E75E1922D}" dt="2023-04-25T12:20:30.688" v="1439" actId="14100"/>
        <pc:sldMkLst>
          <pc:docMk/>
          <pc:sldMk cId="0" sldId="261"/>
        </pc:sldMkLst>
        <pc:spChg chg="add del mod">
          <ac:chgData name="Lakindu Jayawardana" userId="7dd73110919ffe66" providerId="LiveId" clId="{864AA1F3-0182-4067-9E02-B47E75E1922D}" dt="2023-04-25T11:08:57.925" v="1009" actId="478"/>
          <ac:spMkLst>
            <pc:docMk/>
            <pc:sldMk cId="0" sldId="261"/>
            <ac:spMk id="3" creationId="{F0BFC00D-1AE6-A030-C1AC-8D803FF3D4C6}"/>
          </ac:spMkLst>
        </pc:spChg>
        <pc:spChg chg="del">
          <ac:chgData name="Lakindu Jayawardana" userId="7dd73110919ffe66" providerId="LiveId" clId="{864AA1F3-0182-4067-9E02-B47E75E1922D}" dt="2023-04-25T11:08:56.235" v="1008" actId="478"/>
          <ac:spMkLst>
            <pc:docMk/>
            <pc:sldMk cId="0" sldId="261"/>
            <ac:spMk id="409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2:20:30.688" v="1439" actId="14100"/>
          <ac:spMkLst>
            <pc:docMk/>
            <pc:sldMk cId="0" sldId="261"/>
            <ac:spMk id="410" creationId="{00000000-0000-0000-0000-000000000000}"/>
          </ac:spMkLst>
        </pc:spChg>
        <pc:picChg chg="add mod modCrop">
          <ac:chgData name="Lakindu Jayawardana" userId="7dd73110919ffe66" providerId="LiveId" clId="{864AA1F3-0182-4067-9E02-B47E75E1922D}" dt="2023-04-25T11:09:46.864" v="1019" actId="1076"/>
          <ac:picMkLst>
            <pc:docMk/>
            <pc:sldMk cId="0" sldId="261"/>
            <ac:picMk id="5" creationId="{DCD344E5-01B5-0C62-A803-874D8E536326}"/>
          </ac:picMkLst>
        </pc:picChg>
        <pc:picChg chg="add mod modCrop">
          <ac:chgData name="Lakindu Jayawardana" userId="7dd73110919ffe66" providerId="LiveId" clId="{864AA1F3-0182-4067-9E02-B47E75E1922D}" dt="2023-04-25T12:16:17.874" v="1412" actId="14100"/>
          <ac:picMkLst>
            <pc:docMk/>
            <pc:sldMk cId="0" sldId="261"/>
            <ac:picMk id="7" creationId="{5B9EC3CF-CAA1-33CB-9AF6-D92EA2F9BCFE}"/>
          </ac:picMkLst>
        </pc:picChg>
      </pc:sldChg>
      <pc:sldChg chg="addSp delSp modSp mod ord modNotes">
        <pc:chgData name="Lakindu Jayawardana" userId="7dd73110919ffe66" providerId="LiveId" clId="{864AA1F3-0182-4067-9E02-B47E75E1922D}" dt="2023-04-25T15:25:57.281" v="3864" actId="20577"/>
        <pc:sldMkLst>
          <pc:docMk/>
          <pc:sldMk cId="0" sldId="262"/>
        </pc:sldMkLst>
        <pc:spChg chg="add del mod">
          <ac:chgData name="Lakindu Jayawardana" userId="7dd73110919ffe66" providerId="LiveId" clId="{864AA1F3-0182-4067-9E02-B47E75E1922D}" dt="2023-04-25T10:12:35.146" v="298" actId="478"/>
          <ac:spMkLst>
            <pc:docMk/>
            <pc:sldMk cId="0" sldId="262"/>
            <ac:spMk id="3" creationId="{5D021DDB-A657-95E0-0156-277475CDB2C6}"/>
          </ac:spMkLst>
        </pc:spChg>
        <pc:spChg chg="add del mod">
          <ac:chgData name="Lakindu Jayawardana" userId="7dd73110919ffe66" providerId="LiveId" clId="{864AA1F3-0182-4067-9E02-B47E75E1922D}" dt="2023-04-25T10:12:41.546" v="300" actId="478"/>
          <ac:spMkLst>
            <pc:docMk/>
            <pc:sldMk cId="0" sldId="262"/>
            <ac:spMk id="5" creationId="{CE69E3FD-15DC-CE91-7FF5-8A7636D634A9}"/>
          </ac:spMkLst>
        </pc:spChg>
        <pc:spChg chg="mod">
          <ac:chgData name="Lakindu Jayawardana" userId="7dd73110919ffe66" providerId="LiveId" clId="{864AA1F3-0182-4067-9E02-B47E75E1922D}" dt="2023-04-25T15:25:57.281" v="3864" actId="20577"/>
          <ac:spMkLst>
            <pc:docMk/>
            <pc:sldMk cId="0" sldId="262"/>
            <ac:spMk id="415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0:15:12.002" v="463" actId="20577"/>
          <ac:spMkLst>
            <pc:docMk/>
            <pc:sldMk cId="0" sldId="262"/>
            <ac:spMk id="416" creationId="{00000000-0000-0000-0000-000000000000}"/>
          </ac:spMkLst>
        </pc:spChg>
        <pc:spChg chg="del">
          <ac:chgData name="Lakindu Jayawardana" userId="7dd73110919ffe66" providerId="LiveId" clId="{864AA1F3-0182-4067-9E02-B47E75E1922D}" dt="2023-04-25T10:12:32.741" v="297" actId="478"/>
          <ac:spMkLst>
            <pc:docMk/>
            <pc:sldMk cId="0" sldId="262"/>
            <ac:spMk id="417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0:15:35.054" v="526" actId="20577"/>
          <ac:spMkLst>
            <pc:docMk/>
            <pc:sldMk cId="0" sldId="262"/>
            <ac:spMk id="418" creationId="{00000000-0000-0000-0000-000000000000}"/>
          </ac:spMkLst>
        </pc:spChg>
        <pc:spChg chg="del">
          <ac:chgData name="Lakindu Jayawardana" userId="7dd73110919ffe66" providerId="LiveId" clId="{864AA1F3-0182-4067-9E02-B47E75E1922D}" dt="2023-04-25T10:12:39.330" v="299" actId="478"/>
          <ac:spMkLst>
            <pc:docMk/>
            <pc:sldMk cId="0" sldId="262"/>
            <ac:spMk id="419" creationId="{00000000-0000-0000-0000-000000000000}"/>
          </ac:spMkLst>
        </pc:spChg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63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64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65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66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67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68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69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70"/>
        </pc:sldMkLst>
      </pc:sldChg>
      <pc:sldChg chg="modSp mod ord modNotes">
        <pc:chgData name="Lakindu Jayawardana" userId="7dd73110919ffe66" providerId="LiveId" clId="{864AA1F3-0182-4067-9E02-B47E75E1922D}" dt="2023-04-25T12:08:38.005" v="1407" actId="14100"/>
        <pc:sldMkLst>
          <pc:docMk/>
          <pc:sldMk cId="0" sldId="271"/>
        </pc:sldMkLst>
        <pc:spChg chg="mod">
          <ac:chgData name="Lakindu Jayawardana" userId="7dd73110919ffe66" providerId="LiveId" clId="{864AA1F3-0182-4067-9E02-B47E75E1922D}" dt="2023-04-25T12:08:38.005" v="1407" actId="14100"/>
          <ac:spMkLst>
            <pc:docMk/>
            <pc:sldMk cId="0" sldId="271"/>
            <ac:spMk id="822" creationId="{00000000-0000-0000-0000-000000000000}"/>
          </ac:spMkLst>
        </pc:spChg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72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73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74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75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76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77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78"/>
        </pc:sldMkLst>
      </pc:sldChg>
      <pc:sldChg chg="delSp modSp mod ord modNotes">
        <pc:chgData name="Lakindu Jayawardana" userId="7dd73110919ffe66" providerId="LiveId" clId="{864AA1F3-0182-4067-9E02-B47E75E1922D}" dt="2023-04-25T13:15:17.662" v="2742" actId="478"/>
        <pc:sldMkLst>
          <pc:docMk/>
          <pc:sldMk cId="0" sldId="279"/>
        </pc:sldMkLst>
        <pc:spChg chg="mod">
          <ac:chgData name="Lakindu Jayawardana" userId="7dd73110919ffe66" providerId="LiveId" clId="{864AA1F3-0182-4067-9E02-B47E75E1922D}" dt="2023-04-25T13:15:14.643" v="2741" actId="20577"/>
          <ac:spMkLst>
            <pc:docMk/>
            <pc:sldMk cId="0" sldId="279"/>
            <ac:spMk id="1109" creationId="{00000000-0000-0000-0000-000000000000}"/>
          </ac:spMkLst>
        </pc:spChg>
        <pc:grpChg chg="del">
          <ac:chgData name="Lakindu Jayawardana" userId="7dd73110919ffe66" providerId="LiveId" clId="{864AA1F3-0182-4067-9E02-B47E75E1922D}" dt="2023-04-25T13:15:17.662" v="2742" actId="478"/>
          <ac:grpSpMkLst>
            <pc:docMk/>
            <pc:sldMk cId="0" sldId="279"/>
            <ac:grpSpMk id="1088" creationId="{00000000-0000-0000-0000-000000000000}"/>
          </ac:grpSpMkLst>
        </pc:grpChg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0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1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2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3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4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5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6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7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8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89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90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91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92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93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94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95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96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97"/>
        </pc:sldMkLst>
      </pc:sldChg>
      <pc:sldChg chg="del">
        <pc:chgData name="Lakindu Jayawardana" userId="7dd73110919ffe66" providerId="LiveId" clId="{864AA1F3-0182-4067-9E02-B47E75E1922D}" dt="2023-04-25T14:03:22.514" v="3831" actId="47"/>
        <pc:sldMkLst>
          <pc:docMk/>
          <pc:sldMk cId="0" sldId="298"/>
        </pc:sldMkLst>
      </pc:sldChg>
      <pc:sldChg chg="del">
        <pc:chgData name="Lakindu Jayawardana" userId="7dd73110919ffe66" providerId="LiveId" clId="{864AA1F3-0182-4067-9E02-B47E75E1922D}" dt="2023-04-25T14:03:28.806" v="3832" actId="47"/>
        <pc:sldMkLst>
          <pc:docMk/>
          <pc:sldMk cId="0" sldId="299"/>
        </pc:sldMkLst>
      </pc:sldChg>
      <pc:sldChg chg="addSp delSp modSp add del mod">
        <pc:chgData name="Lakindu Jayawardana" userId="7dd73110919ffe66" providerId="LiveId" clId="{864AA1F3-0182-4067-9E02-B47E75E1922D}" dt="2023-04-25T10:52:15.838" v="719" actId="47"/>
        <pc:sldMkLst>
          <pc:docMk/>
          <pc:sldMk cId="2200416436" sldId="300"/>
        </pc:sldMkLst>
        <pc:spChg chg="add del mod">
          <ac:chgData name="Lakindu Jayawardana" userId="7dd73110919ffe66" providerId="LiveId" clId="{864AA1F3-0182-4067-9E02-B47E75E1922D}" dt="2023-04-25T10:51:17.037" v="710" actId="478"/>
          <ac:spMkLst>
            <pc:docMk/>
            <pc:sldMk cId="2200416436" sldId="300"/>
            <ac:spMk id="4" creationId="{A236DF29-6874-4A12-C071-33B2A9124332}"/>
          </ac:spMkLst>
        </pc:spChg>
        <pc:spChg chg="del">
          <ac:chgData name="Lakindu Jayawardana" userId="7dd73110919ffe66" providerId="LiveId" clId="{864AA1F3-0182-4067-9E02-B47E75E1922D}" dt="2023-04-25T10:50:53.265" v="704" actId="478"/>
          <ac:spMkLst>
            <pc:docMk/>
            <pc:sldMk cId="2200416436" sldId="300"/>
            <ac:spMk id="229" creationId="{00000000-0000-0000-0000-000000000000}"/>
          </ac:spMkLst>
        </pc:spChg>
        <pc:spChg chg="del">
          <ac:chgData name="Lakindu Jayawardana" userId="7dd73110919ffe66" providerId="LiveId" clId="{864AA1F3-0182-4067-9E02-B47E75E1922D}" dt="2023-04-25T10:51:18.850" v="711" actId="478"/>
          <ac:spMkLst>
            <pc:docMk/>
            <pc:sldMk cId="2200416436" sldId="300"/>
            <ac:spMk id="230" creationId="{00000000-0000-0000-0000-000000000000}"/>
          </ac:spMkLst>
        </pc:spChg>
        <pc:picChg chg="del mod">
          <ac:chgData name="Lakindu Jayawardana" userId="7dd73110919ffe66" providerId="LiveId" clId="{864AA1F3-0182-4067-9E02-B47E75E1922D}" dt="2023-04-25T10:52:13.329" v="717" actId="21"/>
          <ac:picMkLst>
            <pc:docMk/>
            <pc:sldMk cId="2200416436" sldId="300"/>
            <ac:picMk id="3" creationId="{3D5A31F3-CEAB-21F9-1E89-F43A3D42D940}"/>
          </ac:picMkLst>
        </pc:picChg>
      </pc:sldChg>
      <pc:sldChg chg="new del">
        <pc:chgData name="Lakindu Jayawardana" userId="7dd73110919ffe66" providerId="LiveId" clId="{864AA1F3-0182-4067-9E02-B47E75E1922D}" dt="2023-04-25T10:52:04.678" v="713" actId="2696"/>
        <pc:sldMkLst>
          <pc:docMk/>
          <pc:sldMk cId="2049511869" sldId="301"/>
        </pc:sldMkLst>
      </pc:sldChg>
      <pc:sldChg chg="addSp delSp modSp new mod ord">
        <pc:chgData name="Lakindu Jayawardana" userId="7dd73110919ffe66" providerId="LiveId" clId="{864AA1F3-0182-4067-9E02-B47E75E1922D}" dt="2023-04-25T13:17:18.796" v="2796" actId="403"/>
        <pc:sldMkLst>
          <pc:docMk/>
          <pc:sldMk cId="4081635955" sldId="301"/>
        </pc:sldMkLst>
        <pc:spChg chg="add del mod">
          <ac:chgData name="Lakindu Jayawardana" userId="7dd73110919ffe66" providerId="LiveId" clId="{864AA1F3-0182-4067-9E02-B47E75E1922D}" dt="2023-04-25T11:02:36.779" v="868" actId="478"/>
          <ac:spMkLst>
            <pc:docMk/>
            <pc:sldMk cId="4081635955" sldId="301"/>
            <ac:spMk id="12" creationId="{007F43D7-1E89-AF68-7C1A-637DCA2701DB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14" creationId="{350E09F9-0A1C-7B4B-DF7C-37C10347752B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16" creationId="{06D40058-FE0E-C227-A026-311D7955FD1F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17" creationId="{D0BE6A3A-7BAD-6DCD-E502-18AA5A4C2293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18" creationId="{267D0320-7F70-2541-4464-61C8AD0FBC94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19" creationId="{6FDDA789-4C3A-BDB6-6548-B77CA251F3B1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0" creationId="{5896443B-EC12-BD6E-A98E-8AC9F95F3107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1" creationId="{C17FB9DB-5E6C-AD9A-5E4A-F42969C9A422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2" creationId="{33648014-33B4-4345-DBCF-F6DEA512E804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3" creationId="{341B7FB4-9EF0-AB53-AE3E-A0FCAB27B3BA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4" creationId="{54E9F8BF-AB12-2612-4AE0-CAE401522140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5" creationId="{71FA4D5D-9897-6752-7625-3EE6523D26BB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6" creationId="{9181913B-72F0-A52E-AFDA-3C17AADFE95B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7" creationId="{F3A5562C-A244-500E-869A-D3332C8E6321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8" creationId="{C58F4AC3-31C2-9042-1E37-D68040DC234F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29" creationId="{7B2F2DD1-FAC5-6212-EFF2-11994204E976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0" creationId="{C2BFFCF3-4048-313D-E8D4-46D98C538D57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1" creationId="{37C732BD-A101-D3D6-37C7-3508EAE331ED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2" creationId="{42E9BFED-49EF-F088-6936-3BDEE4681727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3" creationId="{2B9D00E8-C0D1-59E5-09AF-19BEEEDA6172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4" creationId="{0E8E218C-B62C-1E4F-B9FD-B7633791090F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5" creationId="{5634D580-BEB0-F774-B40A-8EBB5B245FCB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6" creationId="{AE9B4EAF-8451-A041-D984-984135E45C69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7" creationId="{51ED62CC-471C-465B-A417-ED0DD9DB4708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8" creationId="{0125F1C8-B558-2A84-3D0A-4627DA85632A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39" creationId="{CC627C6C-A430-5892-E366-C6CBB5292349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40" creationId="{2D5E2569-9D28-9BEA-DB1D-6219031C0547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41" creationId="{FD7B28AE-7DEA-289E-C766-3A66E49FEBF5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42" creationId="{CFB2149E-E075-028A-7F40-45E777145945}"/>
          </ac:spMkLst>
        </pc:spChg>
        <pc:spChg chg="mod">
          <ac:chgData name="Lakindu Jayawardana" userId="7dd73110919ffe66" providerId="LiveId" clId="{864AA1F3-0182-4067-9E02-B47E75E1922D}" dt="2023-04-25T11:04:15.948" v="869"/>
          <ac:spMkLst>
            <pc:docMk/>
            <pc:sldMk cId="4081635955" sldId="301"/>
            <ac:spMk id="43" creationId="{5CDB8B75-0FC5-3B0F-4279-0EBCB51497A3}"/>
          </ac:spMkLst>
        </pc:spChg>
        <pc:spChg chg="add mod">
          <ac:chgData name="Lakindu Jayawardana" userId="7dd73110919ffe66" providerId="LiveId" clId="{864AA1F3-0182-4067-9E02-B47E75E1922D}" dt="2023-04-25T13:17:18.796" v="2796" actId="403"/>
          <ac:spMkLst>
            <pc:docMk/>
            <pc:sldMk cId="4081635955" sldId="301"/>
            <ac:spMk id="44" creationId="{975EE9AC-BD53-5C95-B984-E8CEA7260C1B}"/>
          </ac:spMkLst>
        </pc:spChg>
        <pc:grpChg chg="add del mod">
          <ac:chgData name="Lakindu Jayawardana" userId="7dd73110919ffe66" providerId="LiveId" clId="{864AA1F3-0182-4067-9E02-B47E75E1922D}" dt="2023-04-25T11:04:20.514" v="870" actId="478"/>
          <ac:grpSpMkLst>
            <pc:docMk/>
            <pc:sldMk cId="4081635955" sldId="301"/>
            <ac:grpSpMk id="13" creationId="{23EBE3CE-2807-69EF-DB39-9A386DCAEF8B}"/>
          </ac:grpSpMkLst>
        </pc:grpChg>
        <pc:grpChg chg="mod">
          <ac:chgData name="Lakindu Jayawardana" userId="7dd73110919ffe66" providerId="LiveId" clId="{864AA1F3-0182-4067-9E02-B47E75E1922D}" dt="2023-04-25T11:04:15.948" v="869"/>
          <ac:grpSpMkLst>
            <pc:docMk/>
            <pc:sldMk cId="4081635955" sldId="301"/>
            <ac:grpSpMk id="15" creationId="{84FE6828-F7F7-17DE-1693-4D9EE6155973}"/>
          </ac:grpSpMkLst>
        </pc:grpChg>
        <pc:picChg chg="add mod">
          <ac:chgData name="Lakindu Jayawardana" userId="7dd73110919ffe66" providerId="LiveId" clId="{864AA1F3-0182-4067-9E02-B47E75E1922D}" dt="2023-04-25T10:52:14.335" v="718"/>
          <ac:picMkLst>
            <pc:docMk/>
            <pc:sldMk cId="4081635955" sldId="301"/>
            <ac:picMk id="2" creationId="{4AB8363E-C76F-70A6-B07D-B01E3BE2A652}"/>
          </ac:picMkLst>
        </pc:picChg>
        <pc:cxnChg chg="add del">
          <ac:chgData name="Lakindu Jayawardana" userId="7dd73110919ffe66" providerId="LiveId" clId="{864AA1F3-0182-4067-9E02-B47E75E1922D}" dt="2023-04-25T10:52:51.835" v="721" actId="11529"/>
          <ac:cxnSpMkLst>
            <pc:docMk/>
            <pc:sldMk cId="4081635955" sldId="301"/>
            <ac:cxnSpMk id="4" creationId="{45971EF1-4D19-6A86-F7CC-D142A92B0926}"/>
          </ac:cxnSpMkLst>
        </pc:cxnChg>
        <pc:cxnChg chg="add del">
          <ac:chgData name="Lakindu Jayawardana" userId="7dd73110919ffe66" providerId="LiveId" clId="{864AA1F3-0182-4067-9E02-B47E75E1922D}" dt="2023-04-25T10:53:20.171" v="723" actId="11529"/>
          <ac:cxnSpMkLst>
            <pc:docMk/>
            <pc:sldMk cId="4081635955" sldId="301"/>
            <ac:cxnSpMk id="6" creationId="{F34BA66D-6E22-FBB1-3477-0A1FB9A2E0DA}"/>
          </ac:cxnSpMkLst>
        </pc:cxnChg>
        <pc:cxnChg chg="add mod">
          <ac:chgData name="Lakindu Jayawardana" userId="7dd73110919ffe66" providerId="LiveId" clId="{864AA1F3-0182-4067-9E02-B47E75E1922D}" dt="2023-04-25T10:54:02.614" v="725" actId="208"/>
          <ac:cxnSpMkLst>
            <pc:docMk/>
            <pc:sldMk cId="4081635955" sldId="301"/>
            <ac:cxnSpMk id="8" creationId="{74F702F9-026E-C255-97BA-46AF8A0C5922}"/>
          </ac:cxnSpMkLst>
        </pc:cxnChg>
        <pc:cxnChg chg="add mod">
          <ac:chgData name="Lakindu Jayawardana" userId="7dd73110919ffe66" providerId="LiveId" clId="{864AA1F3-0182-4067-9E02-B47E75E1922D}" dt="2023-04-25T10:54:12.520" v="777" actId="1037"/>
          <ac:cxnSpMkLst>
            <pc:docMk/>
            <pc:sldMk cId="4081635955" sldId="301"/>
            <ac:cxnSpMk id="9" creationId="{0426E769-FB27-A65C-137F-D7F33E4063C2}"/>
          </ac:cxnSpMkLst>
        </pc:cxnChg>
        <pc:cxnChg chg="add mod">
          <ac:chgData name="Lakindu Jayawardana" userId="7dd73110919ffe66" providerId="LiveId" clId="{864AA1F3-0182-4067-9E02-B47E75E1922D}" dt="2023-04-25T10:54:34.012" v="830" actId="14100"/>
          <ac:cxnSpMkLst>
            <pc:docMk/>
            <pc:sldMk cId="4081635955" sldId="301"/>
            <ac:cxnSpMk id="10" creationId="{B87D9EA7-852A-1173-0416-B4CB155B4626}"/>
          </ac:cxnSpMkLst>
        </pc:cxnChg>
      </pc:sldChg>
      <pc:sldChg chg="modSp add del mod ord">
        <pc:chgData name="Lakindu Jayawardana" userId="7dd73110919ffe66" providerId="LiveId" clId="{864AA1F3-0182-4067-9E02-B47E75E1922D}" dt="2023-04-25T11:00:54.426" v="865" actId="47"/>
        <pc:sldMkLst>
          <pc:docMk/>
          <pc:sldMk cId="2969502332" sldId="302"/>
        </pc:sldMkLst>
        <pc:spChg chg="mod">
          <ac:chgData name="Lakindu Jayawardana" userId="7dd73110919ffe66" providerId="LiveId" clId="{864AA1F3-0182-4067-9E02-B47E75E1922D}" dt="2023-04-25T11:00:49.846" v="863" actId="21"/>
          <ac:spMkLst>
            <pc:docMk/>
            <pc:sldMk cId="2969502332" sldId="302"/>
            <ac:spMk id="229" creationId="{00000000-0000-0000-0000-000000000000}"/>
          </ac:spMkLst>
        </pc:spChg>
      </pc:sldChg>
      <pc:sldChg chg="addSp delSp modSp add del mod ord delAnim">
        <pc:chgData name="Lakindu Jayawardana" userId="7dd73110919ffe66" providerId="LiveId" clId="{864AA1F3-0182-4067-9E02-B47E75E1922D}" dt="2023-04-25T14:56:35.346" v="3834" actId="478"/>
        <pc:sldMkLst>
          <pc:docMk/>
          <pc:sldMk cId="2306508299" sldId="303"/>
        </pc:sldMkLst>
        <pc:spChg chg="mod">
          <ac:chgData name="Lakindu Jayawardana" userId="7dd73110919ffe66" providerId="LiveId" clId="{864AA1F3-0182-4067-9E02-B47E75E1922D}" dt="2023-04-25T11:00:52.982" v="864"/>
          <ac:spMkLst>
            <pc:docMk/>
            <pc:sldMk cId="2306508299" sldId="303"/>
            <ac:spMk id="229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3:15:44.526" v="2744" actId="5793"/>
          <ac:spMkLst>
            <pc:docMk/>
            <pc:sldMk cId="2306508299" sldId="303"/>
            <ac:spMk id="230" creationId="{00000000-0000-0000-0000-000000000000}"/>
          </ac:spMkLst>
        </pc:spChg>
        <pc:picChg chg="add del mod">
          <ac:chgData name="Lakindu Jayawardana" userId="7dd73110919ffe66" providerId="LiveId" clId="{864AA1F3-0182-4067-9E02-B47E75E1922D}" dt="2023-04-25T14:56:35.346" v="3834" actId="478"/>
          <ac:picMkLst>
            <pc:docMk/>
            <pc:sldMk cId="2306508299" sldId="303"/>
            <ac:picMk id="4" creationId="{38372D42-EF9E-1076-202C-891F070288DB}"/>
          </ac:picMkLst>
        </pc:picChg>
      </pc:sldChg>
      <pc:sldChg chg="addSp delSp modSp add mod">
        <pc:chgData name="Lakindu Jayawardana" userId="7dd73110919ffe66" providerId="LiveId" clId="{864AA1F3-0182-4067-9E02-B47E75E1922D}" dt="2023-04-25T12:07:35.598" v="1383" actId="14100"/>
        <pc:sldMkLst>
          <pc:docMk/>
          <pc:sldMk cId="3846405253" sldId="304"/>
        </pc:sldMkLst>
        <pc:spChg chg="mod">
          <ac:chgData name="Lakindu Jayawardana" userId="7dd73110919ffe66" providerId="LiveId" clId="{864AA1F3-0182-4067-9E02-B47E75E1922D}" dt="2023-04-25T12:06:36.987" v="1368" actId="20577"/>
          <ac:spMkLst>
            <pc:docMk/>
            <pc:sldMk cId="3846405253" sldId="304"/>
            <ac:spMk id="410" creationId="{00000000-0000-0000-0000-000000000000}"/>
          </ac:spMkLst>
        </pc:spChg>
        <pc:picChg chg="add mod">
          <ac:chgData name="Lakindu Jayawardana" userId="7dd73110919ffe66" providerId="LiveId" clId="{864AA1F3-0182-4067-9E02-B47E75E1922D}" dt="2023-04-25T12:07:35.598" v="1383" actId="14100"/>
          <ac:picMkLst>
            <pc:docMk/>
            <pc:sldMk cId="3846405253" sldId="304"/>
            <ac:picMk id="3" creationId="{C4F1B077-F5ED-04D0-5E1B-3D3CF3594022}"/>
          </ac:picMkLst>
        </pc:picChg>
        <pc:picChg chg="del">
          <ac:chgData name="Lakindu Jayawardana" userId="7dd73110919ffe66" providerId="LiveId" clId="{864AA1F3-0182-4067-9E02-B47E75E1922D}" dt="2023-04-25T11:15:18.385" v="1087" actId="478"/>
          <ac:picMkLst>
            <pc:docMk/>
            <pc:sldMk cId="3846405253" sldId="304"/>
            <ac:picMk id="5" creationId="{DCD344E5-01B5-0C62-A803-874D8E536326}"/>
          </ac:picMkLst>
        </pc:picChg>
        <pc:picChg chg="add mod">
          <ac:chgData name="Lakindu Jayawardana" userId="7dd73110919ffe66" providerId="LiveId" clId="{864AA1F3-0182-4067-9E02-B47E75E1922D}" dt="2023-04-25T12:07:32.415" v="1382" actId="14100"/>
          <ac:picMkLst>
            <pc:docMk/>
            <pc:sldMk cId="3846405253" sldId="304"/>
            <ac:picMk id="6" creationId="{74CA394B-DAD7-C693-65F4-76AB001E5062}"/>
          </ac:picMkLst>
        </pc:picChg>
      </pc:sldChg>
      <pc:sldChg chg="addSp delSp modSp add mod">
        <pc:chgData name="Lakindu Jayawardana" userId="7dd73110919ffe66" providerId="LiveId" clId="{864AA1F3-0182-4067-9E02-B47E75E1922D}" dt="2023-04-25T15:25:42.271" v="3837" actId="20577"/>
        <pc:sldMkLst>
          <pc:docMk/>
          <pc:sldMk cId="1260078109" sldId="305"/>
        </pc:sldMkLst>
        <pc:spChg chg="add del mod">
          <ac:chgData name="Lakindu Jayawardana" userId="7dd73110919ffe66" providerId="LiveId" clId="{864AA1F3-0182-4067-9E02-B47E75E1922D}" dt="2023-04-25T12:25:03.495" v="1443"/>
          <ac:spMkLst>
            <pc:docMk/>
            <pc:sldMk cId="1260078109" sldId="305"/>
            <ac:spMk id="5" creationId="{895370ED-FA07-177C-0A85-FE971DA99529}"/>
          </ac:spMkLst>
        </pc:spChg>
        <pc:spChg chg="add mod">
          <ac:chgData name="Lakindu Jayawardana" userId="7dd73110919ffe66" providerId="LiveId" clId="{864AA1F3-0182-4067-9E02-B47E75E1922D}" dt="2023-04-25T12:38:58.056" v="1892" actId="20577"/>
          <ac:spMkLst>
            <pc:docMk/>
            <pc:sldMk cId="1260078109" sldId="305"/>
            <ac:spMk id="9" creationId="{E29EA51B-777B-6B21-3F7A-110ECF831D22}"/>
          </ac:spMkLst>
        </pc:spChg>
        <pc:spChg chg="mod">
          <ac:chgData name="Lakindu Jayawardana" userId="7dd73110919ffe66" providerId="LiveId" clId="{864AA1F3-0182-4067-9E02-B47E75E1922D}" dt="2023-04-25T15:25:42.271" v="3837" actId="20577"/>
          <ac:spMkLst>
            <pc:docMk/>
            <pc:sldMk cId="1260078109" sldId="305"/>
            <ac:spMk id="410" creationId="{00000000-0000-0000-0000-000000000000}"/>
          </ac:spMkLst>
        </pc:spChg>
        <pc:picChg chg="del">
          <ac:chgData name="Lakindu Jayawardana" userId="7dd73110919ffe66" providerId="LiveId" clId="{864AA1F3-0182-4067-9E02-B47E75E1922D}" dt="2023-04-25T12:06:02.451" v="1323" actId="478"/>
          <ac:picMkLst>
            <pc:docMk/>
            <pc:sldMk cId="1260078109" sldId="305"/>
            <ac:picMk id="3" creationId="{C4F1B077-F5ED-04D0-5E1B-3D3CF3594022}"/>
          </ac:picMkLst>
        </pc:picChg>
        <pc:picChg chg="add del mod">
          <ac:chgData name="Lakindu Jayawardana" userId="7dd73110919ffe66" providerId="LiveId" clId="{864AA1F3-0182-4067-9E02-B47E75E1922D}" dt="2023-04-25T12:06:47.932" v="1372" actId="21"/>
          <ac:picMkLst>
            <pc:docMk/>
            <pc:sldMk cId="1260078109" sldId="305"/>
            <ac:picMk id="4" creationId="{C36AC44F-6269-0A3E-B9CC-1677AC54339F}"/>
          </ac:picMkLst>
        </pc:picChg>
        <pc:picChg chg="del">
          <ac:chgData name="Lakindu Jayawardana" userId="7dd73110919ffe66" providerId="LiveId" clId="{864AA1F3-0182-4067-9E02-B47E75E1922D}" dt="2023-04-25T12:06:01.019" v="1322" actId="478"/>
          <ac:picMkLst>
            <pc:docMk/>
            <pc:sldMk cId="1260078109" sldId="305"/>
            <ac:picMk id="6" creationId="{74CA394B-DAD7-C693-65F4-76AB001E5062}"/>
          </ac:picMkLst>
        </pc:picChg>
        <pc:picChg chg="add mod modCrop">
          <ac:chgData name="Lakindu Jayawardana" userId="7dd73110919ffe66" providerId="LiveId" clId="{864AA1F3-0182-4067-9E02-B47E75E1922D}" dt="2023-04-25T12:31:20.702" v="1530" actId="732"/>
          <ac:picMkLst>
            <pc:docMk/>
            <pc:sldMk cId="1260078109" sldId="305"/>
            <ac:picMk id="8" creationId="{9C19BAFA-4086-956B-75FB-638B8D49F837}"/>
          </ac:picMkLst>
        </pc:picChg>
      </pc:sldChg>
      <pc:sldChg chg="addSp delSp modSp add mod">
        <pc:chgData name="Lakindu Jayawardana" userId="7dd73110919ffe66" providerId="LiveId" clId="{864AA1F3-0182-4067-9E02-B47E75E1922D}" dt="2023-04-25T12:06:49.036" v="1373"/>
        <pc:sldMkLst>
          <pc:docMk/>
          <pc:sldMk cId="1497915803" sldId="306"/>
        </pc:sldMkLst>
        <pc:picChg chg="add mod">
          <ac:chgData name="Lakindu Jayawardana" userId="7dd73110919ffe66" providerId="LiveId" clId="{864AA1F3-0182-4067-9E02-B47E75E1922D}" dt="2023-04-25T12:06:49.036" v="1373"/>
          <ac:picMkLst>
            <pc:docMk/>
            <pc:sldMk cId="1497915803" sldId="306"/>
            <ac:picMk id="2" creationId="{F950C1AA-B0F1-470D-9CE7-8982C1E9D83F}"/>
          </ac:picMkLst>
        </pc:picChg>
        <pc:picChg chg="del">
          <ac:chgData name="Lakindu Jayawardana" userId="7dd73110919ffe66" providerId="LiveId" clId="{864AA1F3-0182-4067-9E02-B47E75E1922D}" dt="2023-04-25T12:06:44.332" v="1370" actId="478"/>
          <ac:picMkLst>
            <pc:docMk/>
            <pc:sldMk cId="1497915803" sldId="306"/>
            <ac:picMk id="3" creationId="{C4F1B077-F5ED-04D0-5E1B-3D3CF3594022}"/>
          </ac:picMkLst>
        </pc:picChg>
        <pc:picChg chg="del">
          <ac:chgData name="Lakindu Jayawardana" userId="7dd73110919ffe66" providerId="LiveId" clId="{864AA1F3-0182-4067-9E02-B47E75E1922D}" dt="2023-04-25T12:06:45.565" v="1371" actId="478"/>
          <ac:picMkLst>
            <pc:docMk/>
            <pc:sldMk cId="1497915803" sldId="306"/>
            <ac:picMk id="6" creationId="{74CA394B-DAD7-C693-65F4-76AB001E5062}"/>
          </ac:picMkLst>
        </pc:picChg>
      </pc:sldChg>
      <pc:sldChg chg="addSp delSp modSp add mod">
        <pc:chgData name="Lakindu Jayawardana" userId="7dd73110919ffe66" providerId="LiveId" clId="{864AA1F3-0182-4067-9E02-B47E75E1922D}" dt="2023-04-25T15:25:46.529" v="3844" actId="20577"/>
        <pc:sldMkLst>
          <pc:docMk/>
          <pc:sldMk cId="1899992482" sldId="307"/>
        </pc:sldMkLst>
        <pc:spChg chg="add mod">
          <ac:chgData name="Lakindu Jayawardana" userId="7dd73110919ffe66" providerId="LiveId" clId="{864AA1F3-0182-4067-9E02-B47E75E1922D}" dt="2023-04-25T13:39:16.561" v="2836" actId="313"/>
          <ac:spMkLst>
            <pc:docMk/>
            <pc:sldMk cId="1899992482" sldId="307"/>
            <ac:spMk id="4" creationId="{E7B32813-6595-FAB9-567D-07693CB0F24A}"/>
          </ac:spMkLst>
        </pc:spChg>
        <pc:spChg chg="mod">
          <ac:chgData name="Lakindu Jayawardana" userId="7dd73110919ffe66" providerId="LiveId" clId="{864AA1F3-0182-4067-9E02-B47E75E1922D}" dt="2023-04-25T15:25:46.529" v="3844" actId="20577"/>
          <ac:spMkLst>
            <pc:docMk/>
            <pc:sldMk cId="1899992482" sldId="307"/>
            <ac:spMk id="410" creationId="{00000000-0000-0000-0000-000000000000}"/>
          </ac:spMkLst>
        </pc:spChg>
        <pc:picChg chg="add mod">
          <ac:chgData name="Lakindu Jayawardana" userId="7dd73110919ffe66" providerId="LiveId" clId="{864AA1F3-0182-4067-9E02-B47E75E1922D}" dt="2023-04-25T12:28:44.597" v="1464" actId="1076"/>
          <ac:picMkLst>
            <pc:docMk/>
            <pc:sldMk cId="1899992482" sldId="307"/>
            <ac:picMk id="3" creationId="{A0150EF3-0D44-07BC-9BA7-FC4F9CDEC1F2}"/>
          </ac:picMkLst>
        </pc:picChg>
        <pc:picChg chg="del">
          <ac:chgData name="Lakindu Jayawardana" userId="7dd73110919ffe66" providerId="LiveId" clId="{864AA1F3-0182-4067-9E02-B47E75E1922D}" dt="2023-04-25T12:26:57.480" v="1449" actId="478"/>
          <ac:picMkLst>
            <pc:docMk/>
            <pc:sldMk cId="1899992482" sldId="307"/>
            <ac:picMk id="8" creationId="{9C19BAFA-4086-956B-75FB-638B8D49F837}"/>
          </ac:picMkLst>
        </pc:picChg>
      </pc:sldChg>
      <pc:sldChg chg="modSp add mod ord">
        <pc:chgData name="Lakindu Jayawardana" userId="7dd73110919ffe66" providerId="LiveId" clId="{864AA1F3-0182-4067-9E02-B47E75E1922D}" dt="2023-04-25T13:53:36.263" v="3633" actId="20577"/>
        <pc:sldMkLst>
          <pc:docMk/>
          <pc:sldMk cId="3031832425" sldId="308"/>
        </pc:sldMkLst>
        <pc:spChg chg="mod">
          <ac:chgData name="Lakindu Jayawardana" userId="7dd73110919ffe66" providerId="LiveId" clId="{864AA1F3-0182-4067-9E02-B47E75E1922D}" dt="2023-04-25T13:53:36.263" v="3633" actId="20577"/>
          <ac:spMkLst>
            <pc:docMk/>
            <pc:sldMk cId="3031832425" sldId="308"/>
            <ac:spMk id="1453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2:48:58.839" v="2224"/>
          <ac:spMkLst>
            <pc:docMk/>
            <pc:sldMk cId="3031832425" sldId="308"/>
            <ac:spMk id="1454" creationId="{00000000-0000-0000-0000-000000000000}"/>
          </ac:spMkLst>
        </pc:spChg>
        <pc:spChg chg="mod">
          <ac:chgData name="Lakindu Jayawardana" userId="7dd73110919ffe66" providerId="LiveId" clId="{864AA1F3-0182-4067-9E02-B47E75E1922D}" dt="2023-04-25T13:49:34.383" v="3317" actId="20577"/>
          <ac:spMkLst>
            <pc:docMk/>
            <pc:sldMk cId="3031832425" sldId="308"/>
            <ac:spMk id="1455" creationId="{00000000-0000-0000-0000-000000000000}"/>
          </ac:spMkLst>
        </pc:spChg>
      </pc:sldChg>
      <pc:sldChg chg="addSp delSp modSp add mod modNotesTx">
        <pc:chgData name="Lakindu Jayawardana" userId="7dd73110919ffe66" providerId="LiveId" clId="{864AA1F3-0182-4067-9E02-B47E75E1922D}" dt="2023-04-25T13:42:33.077" v="2988" actId="20577"/>
        <pc:sldMkLst>
          <pc:docMk/>
          <pc:sldMk cId="3617632283" sldId="309"/>
        </pc:sldMkLst>
        <pc:spChg chg="del">
          <ac:chgData name="Lakindu Jayawardana" userId="7dd73110919ffe66" providerId="LiveId" clId="{864AA1F3-0182-4067-9E02-B47E75E1922D}" dt="2023-04-25T12:51:53.136" v="2327" actId="478"/>
          <ac:spMkLst>
            <pc:docMk/>
            <pc:sldMk cId="3617632283" sldId="309"/>
            <ac:spMk id="4" creationId="{E7B32813-6595-FAB9-567D-07693CB0F24A}"/>
          </ac:spMkLst>
        </pc:spChg>
        <pc:spChg chg="add del mod">
          <ac:chgData name="Lakindu Jayawardana" userId="7dd73110919ffe66" providerId="LiveId" clId="{864AA1F3-0182-4067-9E02-B47E75E1922D}" dt="2023-04-25T12:51:54.906" v="2328" actId="478"/>
          <ac:spMkLst>
            <pc:docMk/>
            <pc:sldMk cId="3617632283" sldId="309"/>
            <ac:spMk id="5" creationId="{CA2AB160-5544-8BEA-FB8F-AFC2CD5808E7}"/>
          </ac:spMkLst>
        </pc:spChg>
        <pc:spChg chg="add mod">
          <ac:chgData name="Lakindu Jayawardana" userId="7dd73110919ffe66" providerId="LiveId" clId="{864AA1F3-0182-4067-9E02-B47E75E1922D}" dt="2023-04-25T13:06:39.008" v="2435" actId="1076"/>
          <ac:spMkLst>
            <pc:docMk/>
            <pc:sldMk cId="3617632283" sldId="309"/>
            <ac:spMk id="12" creationId="{579BB2BF-DE29-5001-F990-AD0BAF6EC3B7}"/>
          </ac:spMkLst>
        </pc:spChg>
        <pc:spChg chg="add del mod">
          <ac:chgData name="Lakindu Jayawardana" userId="7dd73110919ffe66" providerId="LiveId" clId="{864AA1F3-0182-4067-9E02-B47E75E1922D}" dt="2023-04-25T13:06:34.264" v="2434" actId="20577"/>
          <ac:spMkLst>
            <pc:docMk/>
            <pc:sldMk cId="3617632283" sldId="309"/>
            <ac:spMk id="13" creationId="{9DB66315-3AA9-782D-E847-EFA3397C6F95}"/>
          </ac:spMkLst>
        </pc:spChg>
        <pc:spChg chg="mod">
          <ac:chgData name="Lakindu Jayawardana" userId="7dd73110919ffe66" providerId="LiveId" clId="{864AA1F3-0182-4067-9E02-B47E75E1922D}" dt="2023-04-25T12:51:50.056" v="2326" actId="20577"/>
          <ac:spMkLst>
            <pc:docMk/>
            <pc:sldMk cId="3617632283" sldId="309"/>
            <ac:spMk id="410" creationId="{00000000-0000-0000-0000-000000000000}"/>
          </ac:spMkLst>
        </pc:spChg>
        <pc:picChg chg="del">
          <ac:chgData name="Lakindu Jayawardana" userId="7dd73110919ffe66" providerId="LiveId" clId="{864AA1F3-0182-4067-9E02-B47E75E1922D}" dt="2023-04-25T12:51:38.420" v="2294" actId="478"/>
          <ac:picMkLst>
            <pc:docMk/>
            <pc:sldMk cId="3617632283" sldId="309"/>
            <ac:picMk id="3" creationId="{A0150EF3-0D44-07BC-9BA7-FC4F9CDEC1F2}"/>
          </ac:picMkLst>
        </pc:picChg>
        <pc:picChg chg="add del">
          <ac:chgData name="Lakindu Jayawardana" userId="7dd73110919ffe66" providerId="LiveId" clId="{864AA1F3-0182-4067-9E02-B47E75E1922D}" dt="2023-04-25T12:51:56.797" v="2330" actId="22"/>
          <ac:picMkLst>
            <pc:docMk/>
            <pc:sldMk cId="3617632283" sldId="309"/>
            <ac:picMk id="7" creationId="{8337C8A9-3D53-AC63-CC5D-9D99D6F9904C}"/>
          </ac:picMkLst>
        </pc:picChg>
        <pc:picChg chg="add mod">
          <ac:chgData name="Lakindu Jayawardana" userId="7dd73110919ffe66" providerId="LiveId" clId="{864AA1F3-0182-4067-9E02-B47E75E1922D}" dt="2023-04-25T13:05:52.825" v="2410" actId="1076"/>
          <ac:picMkLst>
            <pc:docMk/>
            <pc:sldMk cId="3617632283" sldId="309"/>
            <ac:picMk id="9" creationId="{2A01BD81-4681-C335-9D33-55044A4632A1}"/>
          </ac:picMkLst>
        </pc:picChg>
        <pc:picChg chg="add mod">
          <ac:chgData name="Lakindu Jayawardana" userId="7dd73110919ffe66" providerId="LiveId" clId="{864AA1F3-0182-4067-9E02-B47E75E1922D}" dt="2023-04-25T13:05:54.014" v="2411" actId="1076"/>
          <ac:picMkLst>
            <pc:docMk/>
            <pc:sldMk cId="3617632283" sldId="309"/>
            <ac:picMk id="11" creationId="{D29972C6-F41A-7E4B-8C0E-4D076F65E938}"/>
          </ac:picMkLst>
        </pc:picChg>
      </pc:sldChg>
      <pc:sldChg chg="modSp add mod">
        <pc:chgData name="Lakindu Jayawardana" userId="7dd73110919ffe66" providerId="LiveId" clId="{864AA1F3-0182-4067-9E02-B47E75E1922D}" dt="2023-04-25T15:30:14.462" v="3887" actId="20577"/>
        <pc:sldMkLst>
          <pc:docMk/>
          <pc:sldMk cId="4284240143" sldId="310"/>
        </pc:sldMkLst>
        <pc:spChg chg="mod">
          <ac:chgData name="Lakindu Jayawardana" userId="7dd73110919ffe66" providerId="LiveId" clId="{864AA1F3-0182-4067-9E02-B47E75E1922D}" dt="2023-04-25T15:30:14.462" v="3887" actId="20577"/>
          <ac:spMkLst>
            <pc:docMk/>
            <pc:sldMk cId="4284240143" sldId="310"/>
            <ac:spMk id="3" creationId="{EFB645BC-91F0-607E-01AB-C97FFE2F7E21}"/>
          </ac:spMkLst>
        </pc:spChg>
      </pc:sldChg>
      <pc:sldChg chg="modSp add mod">
        <pc:chgData name="Lakindu Jayawardana" userId="7dd73110919ffe66" providerId="LiveId" clId="{864AA1F3-0182-4067-9E02-B47E75E1922D}" dt="2023-04-26T11:28:21.242" v="3960" actId="404"/>
        <pc:sldMkLst>
          <pc:docMk/>
          <pc:sldMk cId="3577946491" sldId="311"/>
        </pc:sldMkLst>
        <pc:spChg chg="mod">
          <ac:chgData name="Lakindu Jayawardana" userId="7dd73110919ffe66" providerId="LiveId" clId="{864AA1F3-0182-4067-9E02-B47E75E1922D}" dt="2023-04-26T11:28:21.242" v="3960" actId="404"/>
          <ac:spMkLst>
            <pc:docMk/>
            <pc:sldMk cId="3577946491" sldId="311"/>
            <ac:spMk id="295" creationId="{00000000-0000-0000-0000-000000000000}"/>
          </ac:spMkLst>
        </pc:spChg>
      </pc:sldChg>
      <pc:sldMasterChg chg="delSldLayout">
        <pc:chgData name="Lakindu Jayawardana" userId="7dd73110919ffe66" providerId="LiveId" clId="{864AA1F3-0182-4067-9E02-B47E75E1922D}" dt="2023-04-25T14:03:22.514" v="3831" actId="47"/>
        <pc:sldMasterMkLst>
          <pc:docMk/>
          <pc:sldMasterMk cId="0" sldId="2147483671"/>
        </pc:sldMasterMkLst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55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Lakindu Jayawardana" userId="7dd73110919ffe66" providerId="LiveId" clId="{864AA1F3-0182-4067-9E02-B47E75E1922D}" dt="2023-04-25T14:03:22.514" v="3831" actId="47"/>
          <pc:sldLayoutMkLst>
            <pc:docMk/>
            <pc:sldMasterMk cId="0" sldId="2147483671"/>
            <pc:sldLayoutMk cId="0" sldId="2147483669"/>
          </pc:sldLayoutMkLst>
        </pc:sldLayoutChg>
      </pc:sldMasterChg>
      <pc:sldMasterChg chg="del delSldLayout">
        <pc:chgData name="Lakindu Jayawardana" userId="7dd73110919ffe66" providerId="LiveId" clId="{864AA1F3-0182-4067-9E02-B47E75E1922D}" dt="2023-04-25T14:03:28.806" v="3832" actId="47"/>
        <pc:sldMasterMkLst>
          <pc:docMk/>
          <pc:sldMasterMk cId="0" sldId="2147483672"/>
        </pc:sldMasterMkLst>
        <pc:sldLayoutChg chg="del">
          <pc:chgData name="Lakindu Jayawardana" userId="7dd73110919ffe66" providerId="LiveId" clId="{864AA1F3-0182-4067-9E02-B47E75E1922D}" dt="2023-04-25T14:03:28.806" v="3832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36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4b3b7ab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4b3b7ab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978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576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Summary: human language and emotion are really complex. Sentiment analysis might miss language nuances like sarcasm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853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7f4a3d1b6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7f4a3d1b6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411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47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439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69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-8581717" flipH="1">
            <a:off x="6085519" y="-1496329"/>
            <a:ext cx="4402909" cy="32343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8" r:id="rId6"/>
    <p:sldLayoutId id="2147483661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3.10130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/konradb/chatgpt-the-twe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588127" y="550350"/>
            <a:ext cx="8289173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CHATGPT: LOVE OR HATE?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20000" y="4351210"/>
            <a:ext cx="589416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by JAYAWARDANA </a:t>
            </a:r>
            <a:r>
              <a:rPr lang="en-US" sz="1000" dirty="0" err="1"/>
              <a:t>Wickramasinghe</a:t>
            </a:r>
            <a:r>
              <a:rPr lang="en-US" sz="1000" dirty="0"/>
              <a:t> </a:t>
            </a:r>
            <a:r>
              <a:rPr lang="en-US" sz="1000" dirty="0" err="1"/>
              <a:t>Pathiranage</a:t>
            </a:r>
            <a:r>
              <a:rPr lang="en-US" sz="1000" dirty="0"/>
              <a:t> Lakindu </a:t>
            </a:r>
            <a:r>
              <a:rPr lang="en-US" sz="1000" dirty="0" err="1"/>
              <a:t>Ransika</a:t>
            </a:r>
            <a:r>
              <a:rPr lang="en-US" sz="1000" dirty="0"/>
              <a:t> (</a:t>
            </a:r>
            <a:r>
              <a:rPr lang="en-GB" sz="1000" dirty="0"/>
              <a:t>3036094631</a:t>
            </a:r>
            <a:r>
              <a:rPr lang="en-US" sz="1000" dirty="0"/>
              <a:t>)</a:t>
            </a:r>
            <a:endParaRPr sz="1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BB920-04AF-855C-0072-70FA7C888431}"/>
              </a:ext>
            </a:extLst>
          </p:cNvPr>
          <p:cNvSpPr txBox="1"/>
          <p:nvPr/>
        </p:nvSpPr>
        <p:spPr>
          <a:xfrm>
            <a:off x="-72480" y="4976200"/>
            <a:ext cx="19340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really long name lol</a:t>
            </a:r>
            <a:endParaRPr lang="en-GB" sz="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6868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(updated 25</a:t>
            </a:r>
            <a:r>
              <a:rPr lang="en" baseline="30000" dirty="0"/>
              <a:t>th</a:t>
            </a:r>
            <a:r>
              <a:rPr lang="en" dirty="0"/>
              <a:t> April)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344E5-01B5-0C62-A803-874D8E536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" r="2500" b="16879"/>
          <a:stretch/>
        </p:blipFill>
        <p:spPr>
          <a:xfrm>
            <a:off x="114300" y="1251660"/>
            <a:ext cx="89154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EC3CF-CAA1-33CB-9AF6-D92EA2F9B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334"/>
          <a:stretch/>
        </p:blipFill>
        <p:spPr>
          <a:xfrm>
            <a:off x="5006273" y="1935455"/>
            <a:ext cx="1749272" cy="381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Wrangling and Visualisation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1B077-F5ED-04D0-5E1B-3D3CF359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" y="1000200"/>
            <a:ext cx="4112427" cy="3885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A394B-DAD7-C693-65F4-76AB001E5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538" y="1000200"/>
            <a:ext cx="4267570" cy="3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Wrangling and Visualisation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50C1AA-B0F1-470D-9CE7-8982C1E9D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2" y="1273258"/>
            <a:ext cx="7940728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1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1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1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4114290" cy="16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Major Takeaways</a:t>
            </a:r>
            <a:endParaRPr sz="5000" dirty="0"/>
          </a:p>
        </p:txBody>
      </p:sp>
      <p:grpSp>
        <p:nvGrpSpPr>
          <p:cNvPr id="823" name="Google Shape;823;p41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824" name="Google Shape;824;p41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avLst/>
              <a:gdLst/>
              <a:ahLst/>
              <a:cxnLst/>
              <a:rect l="l" t="t" r="r" b="b"/>
              <a:pathLst>
                <a:path w="13377" h="18149" extrusionOk="0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avLst/>
              <a:gdLst/>
              <a:ahLst/>
              <a:cxnLst/>
              <a:rect l="l" t="t" r="r" b="b"/>
              <a:pathLst>
                <a:path w="13444" h="12438" extrusionOk="0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avLst/>
              <a:gdLst/>
              <a:ahLst/>
              <a:cxnLst/>
              <a:rect l="l" t="t" r="r" b="b"/>
              <a:pathLst>
                <a:path w="12143" h="26926" extrusionOk="0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avLst/>
              <a:gdLst/>
              <a:ahLst/>
              <a:cxnLst/>
              <a:rect l="l" t="t" r="r" b="b"/>
              <a:pathLst>
                <a:path w="27354" h="21187" extrusionOk="0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avLst/>
              <a:gdLst/>
              <a:ahLst/>
              <a:cxnLst/>
              <a:rect l="l" t="t" r="r" b="b"/>
              <a:pathLst>
                <a:path w="35193" h="24085" extrusionOk="0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avLst/>
              <a:gdLst/>
              <a:ahLst/>
              <a:cxnLst/>
              <a:rect l="l" t="t" r="r" b="b"/>
              <a:pathLst>
                <a:path w="68283" h="82015" extrusionOk="0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avLst/>
              <a:gdLst/>
              <a:ahLst/>
              <a:cxnLst/>
              <a:rect l="l" t="t" r="r" b="b"/>
              <a:pathLst>
                <a:path w="41230" h="81658" extrusionOk="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avLst/>
              <a:gdLst/>
              <a:ahLst/>
              <a:cxnLst/>
              <a:rect l="l" t="t" r="r" b="b"/>
              <a:pathLst>
                <a:path w="37128" h="65229" extrusionOk="0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avLst/>
              <a:gdLst/>
              <a:ahLst/>
              <a:cxnLst/>
              <a:rect l="l" t="t" r="r" b="b"/>
              <a:pathLst>
                <a:path w="27354" h="21186" extrusionOk="0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avLst/>
              <a:gdLst/>
              <a:ahLst/>
              <a:cxnLst/>
              <a:rect l="l" t="t" r="r" b="b"/>
              <a:pathLst>
                <a:path w="12143" h="26849" extrusionOk="0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avLst/>
              <a:gdLst/>
              <a:ahLst/>
              <a:cxnLst/>
              <a:rect l="l" t="t" r="r" b="b"/>
              <a:pathLst>
                <a:path w="23175" h="38944" extrusionOk="0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avLst/>
              <a:gdLst/>
              <a:ahLst/>
              <a:cxnLst/>
              <a:rect l="l" t="t" r="r" b="b"/>
              <a:pathLst>
                <a:path w="5938" h="4545" extrusionOk="0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avLst/>
              <a:gdLst/>
              <a:ahLst/>
              <a:cxnLst/>
              <a:rect l="l" t="t" r="r" b="b"/>
              <a:pathLst>
                <a:path w="20749" h="17973" extrusionOk="0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avLst/>
              <a:gdLst/>
              <a:ahLst/>
              <a:cxnLst/>
              <a:rect l="l" t="t" r="r" b="b"/>
              <a:pathLst>
                <a:path w="6773" h="9719" extrusionOk="0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avLst/>
              <a:gdLst/>
              <a:ahLst/>
              <a:cxnLst/>
              <a:rect l="l" t="t" r="r" b="b"/>
              <a:pathLst>
                <a:path w="21984" h="12972" extrusionOk="0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avLst/>
              <a:gdLst/>
              <a:ahLst/>
              <a:cxnLst/>
              <a:rect l="l" t="t" r="r" b="b"/>
              <a:pathLst>
                <a:path w="20883" h="1218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avLst/>
              <a:gdLst/>
              <a:ahLst/>
              <a:cxnLst/>
              <a:rect l="l" t="t" r="r" b="b"/>
              <a:pathLst>
                <a:path w="14945" h="14634" extrusionOk="0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avLst/>
              <a:gdLst/>
              <a:ahLst/>
              <a:cxnLst/>
              <a:rect l="l" t="t" r="r" b="b"/>
              <a:pathLst>
                <a:path w="4471" h="8111" extrusionOk="0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avLst/>
              <a:gdLst/>
              <a:ahLst/>
              <a:cxnLst/>
              <a:rect l="l" t="t" r="r" b="b"/>
              <a:pathLst>
                <a:path w="14678" h="9083" extrusionOk="0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avLst/>
              <a:gdLst/>
              <a:ahLst/>
              <a:cxnLst/>
              <a:rect l="l" t="t" r="r" b="b"/>
              <a:pathLst>
                <a:path w="21823" h="7483" extrusionOk="0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avLst/>
              <a:gdLst/>
              <a:ahLst/>
              <a:cxnLst/>
              <a:rect l="l" t="t" r="r" b="b"/>
              <a:pathLst>
                <a:path w="15676" h="8238" extrusionOk="0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avLst/>
              <a:gdLst/>
              <a:ahLst/>
              <a:cxnLst/>
              <a:rect l="l" t="t" r="r" b="b"/>
              <a:pathLst>
                <a:path w="12143" h="3453" extrusionOk="0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avLst/>
              <a:gdLst/>
              <a:ahLst/>
              <a:cxnLst/>
              <a:rect l="l" t="t" r="r" b="b"/>
              <a:pathLst>
                <a:path w="36327" h="30122" extrusionOk="0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avLst/>
              <a:gdLst/>
              <a:ahLst/>
              <a:cxnLst/>
              <a:rect l="l" t="t" r="r" b="b"/>
              <a:pathLst>
                <a:path w="20716" h="10015" extrusionOk="0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avLst/>
              <a:gdLst/>
              <a:ahLst/>
              <a:cxnLst/>
              <a:rect l="l" t="t" r="r" b="b"/>
              <a:pathLst>
                <a:path w="5072" h="7983" extrusionOk="0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NRC</a:t>
            </a:r>
            <a:endParaRPr dirty="0"/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C19BAFA-4086-956B-75FB-638B8D49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200"/>
            <a:ext cx="5988402" cy="3695700"/>
          </a:xfrm>
          <a:prstGeom prst="rect">
            <a:avLst/>
          </a:prstGeom>
        </p:spPr>
      </p:pic>
      <p:sp>
        <p:nvSpPr>
          <p:cNvPr id="9" name="Google Shape;230;p27">
            <a:extLst>
              <a:ext uri="{FF2B5EF4-FFF2-40B4-BE49-F238E27FC236}">
                <a16:creationId xmlns:a16="http://schemas.microsoft.com/office/drawing/2014/main" id="{E29EA51B-777B-6B21-3F7A-110ECF831D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88402" y="1000200"/>
            <a:ext cx="2980338" cy="3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Mostly associated with a positive sentiment</a:t>
            </a:r>
          </a:p>
          <a:p>
            <a:pPr marL="285750" indent="-285750"/>
            <a:r>
              <a:rPr lang="en-US" dirty="0"/>
              <a:t>The top 3 sentiments being;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Trust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Anticipation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Joy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We could infer that;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People trust GPTs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People anticipate for more advancements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People are happy about GPTs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7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AFINN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0150EF3-0D44-07BC-9BA7-FC4F9CDE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0200"/>
            <a:ext cx="6061999" cy="3741120"/>
          </a:xfrm>
          <a:prstGeom prst="rect">
            <a:avLst/>
          </a:prstGeom>
        </p:spPr>
      </p:pic>
      <p:sp>
        <p:nvSpPr>
          <p:cNvPr id="4" name="Google Shape;230;p27">
            <a:extLst>
              <a:ext uri="{FF2B5EF4-FFF2-40B4-BE49-F238E27FC236}">
                <a16:creationId xmlns:a16="http://schemas.microsoft.com/office/drawing/2014/main" id="{E7B32813-6595-FAB9-567D-07693CB0F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88402" y="1000200"/>
            <a:ext cx="2980338" cy="3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Mostly associated with a positive sentiment</a:t>
            </a:r>
          </a:p>
          <a:p>
            <a:pPr marL="285750" indent="-285750"/>
            <a:r>
              <a:rPr lang="en-US" dirty="0"/>
              <a:t>Most common positive words being;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Amazing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Love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We could infer that;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People love the fact that it is free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People think it’s useful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‘Wrong’: Possibility to make incorrect statements</a:t>
            </a:r>
          </a:p>
        </p:txBody>
      </p:sp>
    </p:spTree>
    <p:extLst>
      <p:ext uri="{BB962C8B-B14F-4D97-AF65-F5344CB8AC3E}">
        <p14:creationId xmlns:p14="http://schemas.microsoft.com/office/powerpoint/2010/main" val="189999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does </a:t>
            </a:r>
            <a:r>
              <a:rPr lang="en-US" dirty="0" err="1"/>
              <a:t>Chatgpt</a:t>
            </a:r>
            <a:r>
              <a:rPr lang="en-US" dirty="0"/>
              <a:t> think of this?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1BD81-4681-C335-9D33-55044A46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4" y="1000200"/>
            <a:ext cx="4067667" cy="3526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9972C6-F41A-7E4B-8C0E-4D076F65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581" y="1000200"/>
            <a:ext cx="4100938" cy="2110861"/>
          </a:xfrm>
          <a:prstGeom prst="rect">
            <a:avLst/>
          </a:prstGeom>
        </p:spPr>
      </p:pic>
      <p:sp>
        <p:nvSpPr>
          <p:cNvPr id="12" name="Google Shape;450;p33">
            <a:extLst>
              <a:ext uri="{FF2B5EF4-FFF2-40B4-BE49-F238E27FC236}">
                <a16:creationId xmlns:a16="http://schemas.microsoft.com/office/drawing/2014/main" id="{579BB2BF-DE29-5001-F990-AD0BAF6EC3B7}"/>
              </a:ext>
            </a:extLst>
          </p:cNvPr>
          <p:cNvSpPr txBox="1">
            <a:spLocks/>
          </p:cNvSpPr>
          <p:nvPr/>
        </p:nvSpPr>
        <p:spPr>
          <a:xfrm>
            <a:off x="1771560" y="4526280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Font typeface="Poppins"/>
              <a:buNone/>
            </a:pPr>
            <a:r>
              <a:rPr lang="en-GB" dirty="0"/>
              <a:t>Graph 1</a:t>
            </a:r>
          </a:p>
        </p:txBody>
      </p:sp>
      <p:sp>
        <p:nvSpPr>
          <p:cNvPr id="13" name="Google Shape;450;p33">
            <a:extLst>
              <a:ext uri="{FF2B5EF4-FFF2-40B4-BE49-F238E27FC236}">
                <a16:creationId xmlns:a16="http://schemas.microsoft.com/office/drawing/2014/main" id="{9DB66315-3AA9-782D-E847-EFA3397C6F95}"/>
              </a:ext>
            </a:extLst>
          </p:cNvPr>
          <p:cNvSpPr txBox="1">
            <a:spLocks/>
          </p:cNvSpPr>
          <p:nvPr/>
        </p:nvSpPr>
        <p:spPr>
          <a:xfrm>
            <a:off x="6137820" y="3111061"/>
            <a:ext cx="220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Font typeface="Poppins"/>
              <a:buNone/>
            </a:pPr>
            <a:r>
              <a:rPr lang="en-GB" dirty="0"/>
              <a:t>Graph 2</a:t>
            </a:r>
          </a:p>
        </p:txBody>
      </p:sp>
    </p:spTree>
    <p:extLst>
      <p:ext uri="{BB962C8B-B14F-4D97-AF65-F5344CB8AC3E}">
        <p14:creationId xmlns:p14="http://schemas.microsoft.com/office/powerpoint/2010/main" val="361763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1"/>
          <p:cNvSpPr txBox="1">
            <a:spLocks noGrp="1"/>
          </p:cNvSpPr>
          <p:nvPr>
            <p:ph type="body" idx="1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oppins Black"/>
                <a:ea typeface="Poppins Black"/>
                <a:cs typeface="Poppins Black"/>
                <a:sym typeface="Poppins Black"/>
              </a:rPr>
              <a:t>Future</a:t>
            </a:r>
            <a:endParaRPr sz="1800" dirty="0">
              <a:latin typeface="Poppins Black"/>
              <a:ea typeface="Poppins Black"/>
              <a:cs typeface="Poppins Black"/>
              <a:sym typeface="Poppins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Poppins Black"/>
              <a:ea typeface="Poppins Black"/>
              <a:cs typeface="Poppins Black"/>
              <a:sym typeface="Poppins Blac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Expand to more social media platforms and offline surveys to diversify population.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Research on how these “sentiments” have changed across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Examine tweets with “most common words” to get a better understanding of the context.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Research on how “user location” affects these sentiments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</p:txBody>
      </p:sp>
      <p:sp>
        <p:nvSpPr>
          <p:cNvPr id="1454" name="Google Shape;1454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Future and Limitations</a:t>
            </a:r>
          </a:p>
        </p:txBody>
      </p:sp>
      <p:sp>
        <p:nvSpPr>
          <p:cNvPr id="1455" name="Google Shape;1455;p51"/>
          <p:cNvSpPr txBox="1">
            <a:spLocks noGrp="1"/>
          </p:cNvSpPr>
          <p:nvPr>
            <p:ph type="body" idx="2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Poppins Black"/>
                <a:ea typeface="Poppins Black"/>
                <a:cs typeface="Poppins Black"/>
                <a:sym typeface="Poppins Black"/>
              </a:rPr>
              <a:t>Limitations</a:t>
            </a:r>
            <a:endParaRPr sz="1800" dirty="0">
              <a:latin typeface="Poppins Black"/>
              <a:ea typeface="Poppins Black"/>
              <a:cs typeface="Poppins Black"/>
              <a:sym typeface="Poppins Blac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Poppins Black"/>
              <a:ea typeface="Poppins Black"/>
              <a:cs typeface="Poppins Black"/>
              <a:sym typeface="Poppins Blac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uFill>
                  <a:noFill/>
                </a:uFill>
              </a:rPr>
              <a:t>Sentiment analysis does not account for language nuance such as sarcasm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uFill>
                  <a:noFill/>
                </a:uFill>
              </a:rPr>
              <a:t>Human emotion are really complex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uFill>
                  <a:noFill/>
                </a:uFill>
              </a:rPr>
              <a:t>Population bias: Twitter might have a more positive outlook on GPTs since it’s online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>
                <a:uFill>
                  <a:noFill/>
                </a:uFill>
              </a:rPr>
              <a:t>Participation bias: People are more likely to report when something is negative (Graph 2 ‘Wrong’)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83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9"/>
          <p:cNvSpPr txBox="1"/>
          <p:nvPr/>
        </p:nvSpPr>
        <p:spPr>
          <a:xfrm>
            <a:off x="4769400" y="4422216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7" name="Google Shape;1087;p49"/>
          <p:cNvSpPr txBox="1">
            <a:spLocks noGrp="1"/>
          </p:cNvSpPr>
          <p:nvPr>
            <p:ph type="title"/>
          </p:nvPr>
        </p:nvSpPr>
        <p:spPr>
          <a:xfrm>
            <a:off x="4769400" y="1432254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08" name="Google Shape;1108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9"/>
          <p:cNvSpPr txBox="1">
            <a:spLocks noGrp="1"/>
          </p:cNvSpPr>
          <p:nvPr>
            <p:ph type="subTitle" idx="1"/>
          </p:nvPr>
        </p:nvSpPr>
        <p:spPr>
          <a:xfrm>
            <a:off x="4769400" y="2380372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0" name="Google Shape;1110;p49"/>
          <p:cNvGrpSpPr/>
          <p:nvPr/>
        </p:nvGrpSpPr>
        <p:grpSpPr>
          <a:xfrm>
            <a:off x="726603" y="798105"/>
            <a:ext cx="3499435" cy="3805921"/>
            <a:chOff x="692685" y="538923"/>
            <a:chExt cx="3737914" cy="4065286"/>
          </a:xfrm>
        </p:grpSpPr>
        <p:sp>
          <p:nvSpPr>
            <p:cNvPr id="1111" name="Google Shape;1111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806586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effectLst/>
              </a:rPr>
              <a:t>Eloundou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Tyna</a:t>
            </a:r>
            <a:r>
              <a:rPr lang="en-US" dirty="0">
                <a:effectLst/>
              </a:rPr>
              <a:t>, Sam Manning, Pamela Mishkin, and Daniel Rock. “GPTs Are </a:t>
            </a:r>
            <a:r>
              <a:rPr lang="en-US" dirty="0" err="1">
                <a:effectLst/>
              </a:rPr>
              <a:t>Gpts</a:t>
            </a:r>
            <a:r>
              <a:rPr lang="en-US" dirty="0">
                <a:effectLst/>
              </a:rPr>
              <a:t>: An Early Look at the Labor Market Impact Potential of Large Language Models.” arXiv.org, March 23, 2023. </a:t>
            </a:r>
            <a:r>
              <a:rPr lang="en-US" dirty="0">
                <a:effectLst/>
                <a:hlinkClick r:id="rId3"/>
              </a:rPr>
              <a:t>https://arxiv.org/pdf/2303.10130.pdf</a:t>
            </a:r>
            <a:r>
              <a:rPr lang="en-US" dirty="0">
                <a:effectLst/>
              </a:rPr>
              <a:t>. </a:t>
            </a:r>
          </a:p>
          <a:p>
            <a:r>
              <a:rPr lang="en-GB" dirty="0" err="1">
                <a:effectLst/>
              </a:rPr>
              <a:t>Banachewicz</a:t>
            </a:r>
            <a:r>
              <a:rPr lang="en-GB" dirty="0">
                <a:effectLst/>
              </a:rPr>
              <a:t>, Konrad. “</a:t>
            </a:r>
            <a:r>
              <a:rPr lang="en-GB" dirty="0" err="1">
                <a:effectLst/>
              </a:rPr>
              <a:t>Chatgpt</a:t>
            </a:r>
            <a:r>
              <a:rPr lang="en-GB" dirty="0">
                <a:effectLst/>
              </a:rPr>
              <a:t> - the Tweets.” Kaggle, April 24, 2023. </a:t>
            </a:r>
            <a:r>
              <a:rPr lang="en-GB" dirty="0">
                <a:effectLst/>
                <a:hlinkClick r:id="rId4"/>
              </a:rPr>
              <a:t>https://www.kaggle.com/datasets/konradb/chatgpt-the-tweets</a:t>
            </a:r>
            <a:r>
              <a:rPr lang="en-GB" dirty="0">
                <a:effectLst/>
              </a:rPr>
              <a:t>.</a:t>
            </a:r>
          </a:p>
          <a:p>
            <a:pPr marL="152400" indent="0">
              <a:buNone/>
            </a:pPr>
            <a:endParaRPr lang="en-GB" dirty="0">
              <a:effectLst/>
            </a:endParaRPr>
          </a:p>
          <a:p>
            <a:endParaRPr lang="en-US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5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9"/>
    </mc:Choice>
    <mc:Fallback xmlns="">
      <p:transition spd="slow" advTm="13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Pipeline</a:t>
            </a:r>
            <a:endParaRPr dirty="0"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Main Highlights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Research Questions</a:t>
            </a:r>
            <a:endParaRPr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 Takeaways</a:t>
            </a:r>
            <a:endParaRPr dirty="0"/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13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942936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and Limitations</a:t>
            </a:r>
            <a:endParaRPr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078AE-D0F9-7119-DF6C-79BB0C8B926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What emotions are associated with GPTs?</a:t>
            </a:r>
          </a:p>
        </p:txBody>
      </p:sp>
      <p:sp>
        <p:nvSpPr>
          <p:cNvPr id="418" name="Google Shape;418;p32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words are used to convey these emotions?</a:t>
            </a:r>
          </a:p>
        </p:txBody>
      </p:sp>
      <p:sp>
        <p:nvSpPr>
          <p:cNvPr id="420" name="Google Shape;420;p32"/>
          <p:cNvSpPr/>
          <p:nvPr/>
        </p:nvSpPr>
        <p:spPr>
          <a:xfrm>
            <a:off x="1531263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5500088" y="199602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32"/>
          <p:cNvGrpSpPr/>
          <p:nvPr/>
        </p:nvGrpSpPr>
        <p:grpSpPr>
          <a:xfrm>
            <a:off x="5705341" y="2200986"/>
            <a:ext cx="563571" cy="564180"/>
            <a:chOff x="6086331" y="2905337"/>
            <a:chExt cx="364441" cy="364834"/>
          </a:xfrm>
        </p:grpSpPr>
        <p:sp>
          <p:nvSpPr>
            <p:cNvPr id="423" name="Google Shape;423;p32"/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2"/>
          <p:cNvGrpSpPr/>
          <p:nvPr/>
        </p:nvGrpSpPr>
        <p:grpSpPr>
          <a:xfrm>
            <a:off x="1711650" y="2275309"/>
            <a:ext cx="613313" cy="415523"/>
            <a:chOff x="4653996" y="2520108"/>
            <a:chExt cx="396607" cy="268704"/>
          </a:xfrm>
        </p:grpSpPr>
        <p:sp>
          <p:nvSpPr>
            <p:cNvPr id="430" name="Google Shape;430;p32"/>
            <p:cNvSpPr/>
            <p:nvPr/>
          </p:nvSpPr>
          <p:spPr>
            <a:xfrm>
              <a:off x="4670643" y="2520108"/>
              <a:ext cx="363707" cy="250930"/>
            </a:xfrm>
            <a:custGeom>
              <a:avLst/>
              <a:gdLst/>
              <a:ahLst/>
              <a:cxnLst/>
              <a:rect l="l" t="t" r="r" b="b"/>
              <a:pathLst>
                <a:path w="13874" h="9572" extrusionOk="0">
                  <a:moveTo>
                    <a:pt x="1314" y="1"/>
                  </a:moveTo>
                  <a:cubicBezTo>
                    <a:pt x="592" y="1"/>
                    <a:pt x="1" y="593"/>
                    <a:pt x="1" y="1314"/>
                  </a:cubicBezTo>
                  <a:lnTo>
                    <a:pt x="1" y="9326"/>
                  </a:lnTo>
                  <a:lnTo>
                    <a:pt x="1" y="9355"/>
                  </a:lnTo>
                  <a:cubicBezTo>
                    <a:pt x="1" y="9470"/>
                    <a:pt x="102" y="9571"/>
                    <a:pt x="217" y="9571"/>
                  </a:cubicBezTo>
                  <a:lnTo>
                    <a:pt x="13642" y="9571"/>
                  </a:lnTo>
                  <a:cubicBezTo>
                    <a:pt x="13772" y="9571"/>
                    <a:pt x="13859" y="9470"/>
                    <a:pt x="13873" y="9355"/>
                  </a:cubicBezTo>
                  <a:lnTo>
                    <a:pt x="13873" y="9326"/>
                  </a:lnTo>
                  <a:lnTo>
                    <a:pt x="13873" y="1329"/>
                  </a:lnTo>
                  <a:cubicBezTo>
                    <a:pt x="13873" y="593"/>
                    <a:pt x="13281" y="1"/>
                    <a:pt x="12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4694865" y="2544724"/>
              <a:ext cx="314108" cy="226681"/>
            </a:xfrm>
            <a:custGeom>
              <a:avLst/>
              <a:gdLst/>
              <a:ahLst/>
              <a:cxnLst/>
              <a:rect l="l" t="t" r="r" b="b"/>
              <a:pathLst>
                <a:path w="11982" h="8647" extrusionOk="0">
                  <a:moveTo>
                    <a:pt x="390" y="0"/>
                  </a:moveTo>
                  <a:cubicBezTo>
                    <a:pt x="188" y="0"/>
                    <a:pt x="15" y="173"/>
                    <a:pt x="15" y="390"/>
                  </a:cubicBezTo>
                  <a:lnTo>
                    <a:pt x="15" y="8387"/>
                  </a:lnTo>
                  <a:cubicBezTo>
                    <a:pt x="0" y="8416"/>
                    <a:pt x="0" y="8430"/>
                    <a:pt x="15" y="8459"/>
                  </a:cubicBezTo>
                  <a:cubicBezTo>
                    <a:pt x="29" y="8560"/>
                    <a:pt x="116" y="8647"/>
                    <a:pt x="231" y="8647"/>
                  </a:cubicBezTo>
                  <a:lnTo>
                    <a:pt x="11765" y="8647"/>
                  </a:lnTo>
                  <a:cubicBezTo>
                    <a:pt x="11866" y="8647"/>
                    <a:pt x="11967" y="8560"/>
                    <a:pt x="11982" y="8459"/>
                  </a:cubicBezTo>
                  <a:cubicBezTo>
                    <a:pt x="11982" y="8430"/>
                    <a:pt x="11982" y="8416"/>
                    <a:pt x="11982" y="8387"/>
                  </a:cubicBezTo>
                  <a:lnTo>
                    <a:pt x="11982" y="390"/>
                  </a:lnTo>
                  <a:cubicBezTo>
                    <a:pt x="11982" y="188"/>
                    <a:pt x="11823" y="14"/>
                    <a:pt x="11621" y="0"/>
                  </a:cubicBezTo>
                  <a:close/>
                </a:path>
              </a:pathLst>
            </a:custGeom>
            <a:solidFill>
              <a:srgbClr val="C7F9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775476" y="2618493"/>
              <a:ext cx="69260" cy="30409"/>
            </a:xfrm>
            <a:custGeom>
              <a:avLst/>
              <a:gdLst/>
              <a:ahLst/>
              <a:cxnLst/>
              <a:rect l="l" t="t" r="r" b="b"/>
              <a:pathLst>
                <a:path w="2642" h="1160" extrusionOk="0">
                  <a:moveTo>
                    <a:pt x="996" y="1"/>
                  </a:moveTo>
                  <a:cubicBezTo>
                    <a:pt x="938" y="1"/>
                    <a:pt x="881" y="15"/>
                    <a:pt x="837" y="59"/>
                  </a:cubicBezTo>
                  <a:lnTo>
                    <a:pt x="145" y="780"/>
                  </a:lnTo>
                  <a:cubicBezTo>
                    <a:pt x="0" y="925"/>
                    <a:pt x="101" y="1156"/>
                    <a:pt x="303" y="1156"/>
                  </a:cubicBezTo>
                  <a:cubicBezTo>
                    <a:pt x="314" y="1158"/>
                    <a:pt x="324" y="1160"/>
                    <a:pt x="334" y="1160"/>
                  </a:cubicBezTo>
                  <a:cubicBezTo>
                    <a:pt x="381" y="1160"/>
                    <a:pt x="426" y="1134"/>
                    <a:pt x="462" y="1098"/>
                  </a:cubicBezTo>
                  <a:lnTo>
                    <a:pt x="1097" y="434"/>
                  </a:lnTo>
                  <a:lnTo>
                    <a:pt x="2339" y="448"/>
                  </a:lnTo>
                  <a:cubicBezTo>
                    <a:pt x="2642" y="448"/>
                    <a:pt x="2642" y="1"/>
                    <a:pt x="2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775476" y="2643476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1"/>
                  </a:moveTo>
                  <a:cubicBezTo>
                    <a:pt x="938" y="1"/>
                    <a:pt x="881" y="30"/>
                    <a:pt x="837" y="73"/>
                  </a:cubicBezTo>
                  <a:lnTo>
                    <a:pt x="145" y="795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3"/>
                  </a:lnTo>
                  <a:cubicBezTo>
                    <a:pt x="2642" y="463"/>
                    <a:pt x="2642" y="15"/>
                    <a:pt x="2339" y="15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775476" y="2668459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0"/>
                  </a:moveTo>
                  <a:cubicBezTo>
                    <a:pt x="938" y="0"/>
                    <a:pt x="881" y="29"/>
                    <a:pt x="837" y="73"/>
                  </a:cubicBezTo>
                  <a:lnTo>
                    <a:pt x="145" y="794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2"/>
                  </a:lnTo>
                  <a:cubicBezTo>
                    <a:pt x="2642" y="462"/>
                    <a:pt x="2642" y="15"/>
                    <a:pt x="2339" y="15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860229" y="261812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62"/>
                    <a:pt x="304" y="462"/>
                  </a:cubicBezTo>
                  <a:lnTo>
                    <a:pt x="1545" y="448"/>
                  </a:lnTo>
                  <a:lnTo>
                    <a:pt x="2180" y="1112"/>
                  </a:lnTo>
                  <a:cubicBezTo>
                    <a:pt x="2224" y="1155"/>
                    <a:pt x="2282" y="1170"/>
                    <a:pt x="2339" y="1170"/>
                  </a:cubicBezTo>
                  <a:cubicBezTo>
                    <a:pt x="2541" y="1170"/>
                    <a:pt x="2628" y="939"/>
                    <a:pt x="2498" y="794"/>
                  </a:cubicBezTo>
                  <a:lnTo>
                    <a:pt x="1805" y="73"/>
                  </a:lnTo>
                  <a:cubicBezTo>
                    <a:pt x="1762" y="29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860229" y="264347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48"/>
                    <a:pt x="304" y="448"/>
                  </a:cubicBezTo>
                  <a:lnTo>
                    <a:pt x="1545" y="448"/>
                  </a:lnTo>
                  <a:lnTo>
                    <a:pt x="2180" y="1098"/>
                  </a:lnTo>
                  <a:cubicBezTo>
                    <a:pt x="2224" y="1141"/>
                    <a:pt x="2282" y="1170"/>
                    <a:pt x="2339" y="1170"/>
                  </a:cubicBezTo>
                  <a:cubicBezTo>
                    <a:pt x="2541" y="1170"/>
                    <a:pt x="2628" y="925"/>
                    <a:pt x="2498" y="795"/>
                  </a:cubicBezTo>
                  <a:lnTo>
                    <a:pt x="1805" y="73"/>
                  </a:lnTo>
                  <a:cubicBezTo>
                    <a:pt x="1762" y="15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860229" y="2668354"/>
              <a:ext cx="68893" cy="30776"/>
            </a:xfrm>
            <a:custGeom>
              <a:avLst/>
              <a:gdLst/>
              <a:ahLst/>
              <a:cxnLst/>
              <a:rect l="l" t="t" r="r" b="b"/>
              <a:pathLst>
                <a:path w="2628" h="1174" extrusionOk="0">
                  <a:moveTo>
                    <a:pt x="1677" y="1"/>
                  </a:moveTo>
                  <a:cubicBezTo>
                    <a:pt x="1667" y="1"/>
                    <a:pt x="1657" y="2"/>
                    <a:pt x="1646" y="4"/>
                  </a:cubicBezTo>
                  <a:lnTo>
                    <a:pt x="304" y="19"/>
                  </a:lnTo>
                  <a:cubicBezTo>
                    <a:pt x="1" y="19"/>
                    <a:pt x="1" y="466"/>
                    <a:pt x="304" y="466"/>
                  </a:cubicBezTo>
                  <a:lnTo>
                    <a:pt x="1545" y="452"/>
                  </a:lnTo>
                  <a:lnTo>
                    <a:pt x="2180" y="1102"/>
                  </a:lnTo>
                  <a:cubicBezTo>
                    <a:pt x="2224" y="1145"/>
                    <a:pt x="2282" y="1174"/>
                    <a:pt x="2339" y="1174"/>
                  </a:cubicBezTo>
                  <a:lnTo>
                    <a:pt x="2339" y="1159"/>
                  </a:lnTo>
                  <a:cubicBezTo>
                    <a:pt x="2527" y="1159"/>
                    <a:pt x="2628" y="928"/>
                    <a:pt x="2498" y="784"/>
                  </a:cubicBezTo>
                  <a:lnTo>
                    <a:pt x="1805" y="62"/>
                  </a:lnTo>
                  <a:cubicBezTo>
                    <a:pt x="1770" y="27"/>
                    <a:pt x="1724" y="1"/>
                    <a:pt x="1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825049" y="2584440"/>
              <a:ext cx="54894" cy="33712"/>
            </a:xfrm>
            <a:custGeom>
              <a:avLst/>
              <a:gdLst/>
              <a:ahLst/>
              <a:cxnLst/>
              <a:rect l="l" t="t" r="r" b="b"/>
              <a:pathLst>
                <a:path w="2094" h="1286" extrusionOk="0">
                  <a:moveTo>
                    <a:pt x="1054" y="1"/>
                  </a:moveTo>
                  <a:cubicBezTo>
                    <a:pt x="477" y="1"/>
                    <a:pt x="0" y="477"/>
                    <a:pt x="0" y="1055"/>
                  </a:cubicBezTo>
                  <a:cubicBezTo>
                    <a:pt x="0" y="1184"/>
                    <a:pt x="101" y="1286"/>
                    <a:pt x="231" y="1286"/>
                  </a:cubicBezTo>
                  <a:lnTo>
                    <a:pt x="1877" y="1286"/>
                  </a:lnTo>
                  <a:cubicBezTo>
                    <a:pt x="1992" y="1286"/>
                    <a:pt x="2093" y="1184"/>
                    <a:pt x="2093" y="1069"/>
                  </a:cubicBezTo>
                  <a:lnTo>
                    <a:pt x="2093" y="1055"/>
                  </a:lnTo>
                  <a:cubicBezTo>
                    <a:pt x="2093" y="477"/>
                    <a:pt x="1617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809897" y="2606775"/>
              <a:ext cx="85173" cy="95763"/>
            </a:xfrm>
            <a:custGeom>
              <a:avLst/>
              <a:gdLst/>
              <a:ahLst/>
              <a:cxnLst/>
              <a:rect l="l" t="t" r="r" b="b"/>
              <a:pathLst>
                <a:path w="3249" h="3653" extrusionOk="0">
                  <a:moveTo>
                    <a:pt x="766" y="0"/>
                  </a:moveTo>
                  <a:cubicBezTo>
                    <a:pt x="362" y="0"/>
                    <a:pt x="44" y="318"/>
                    <a:pt x="44" y="722"/>
                  </a:cubicBezTo>
                  <a:lnTo>
                    <a:pt x="44" y="2007"/>
                  </a:lnTo>
                  <a:cubicBezTo>
                    <a:pt x="1" y="2902"/>
                    <a:pt x="723" y="3653"/>
                    <a:pt x="1632" y="3653"/>
                  </a:cubicBezTo>
                  <a:cubicBezTo>
                    <a:pt x="2527" y="3653"/>
                    <a:pt x="3249" y="2902"/>
                    <a:pt x="3220" y="2007"/>
                  </a:cubicBezTo>
                  <a:lnTo>
                    <a:pt x="3220" y="722"/>
                  </a:lnTo>
                  <a:cubicBezTo>
                    <a:pt x="3220" y="318"/>
                    <a:pt x="2902" y="0"/>
                    <a:pt x="249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653996" y="2737326"/>
              <a:ext cx="396607" cy="51486"/>
            </a:xfrm>
            <a:custGeom>
              <a:avLst/>
              <a:gdLst/>
              <a:ahLst/>
              <a:cxnLst/>
              <a:rect l="l" t="t" r="r" b="b"/>
              <a:pathLst>
                <a:path w="15129" h="1964" extrusionOk="0">
                  <a:moveTo>
                    <a:pt x="217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708"/>
                  </a:lnTo>
                  <a:cubicBezTo>
                    <a:pt x="0" y="1401"/>
                    <a:pt x="563" y="1964"/>
                    <a:pt x="1271" y="1964"/>
                  </a:cubicBezTo>
                  <a:lnTo>
                    <a:pt x="13858" y="1964"/>
                  </a:lnTo>
                  <a:cubicBezTo>
                    <a:pt x="14551" y="1964"/>
                    <a:pt x="15114" y="1401"/>
                    <a:pt x="15114" y="708"/>
                  </a:cubicBezTo>
                  <a:lnTo>
                    <a:pt x="15114" y="217"/>
                  </a:lnTo>
                  <a:cubicBezTo>
                    <a:pt x="15129" y="102"/>
                    <a:pt x="15028" y="15"/>
                    <a:pt x="14927" y="1"/>
                  </a:cubicBezTo>
                  <a:lnTo>
                    <a:pt x="9326" y="1"/>
                  </a:lnTo>
                  <a:cubicBezTo>
                    <a:pt x="9282" y="1"/>
                    <a:pt x="9239" y="15"/>
                    <a:pt x="9196" y="44"/>
                  </a:cubicBezTo>
                  <a:lnTo>
                    <a:pt x="8950" y="217"/>
                  </a:lnTo>
                  <a:lnTo>
                    <a:pt x="6208" y="217"/>
                  </a:lnTo>
                  <a:lnTo>
                    <a:pt x="5977" y="44"/>
                  </a:lnTo>
                  <a:cubicBezTo>
                    <a:pt x="5933" y="15"/>
                    <a:pt x="5890" y="1"/>
                    <a:pt x="5847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96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are these questions important?</a:t>
            </a:r>
            <a:endParaRPr dirty="0"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8363E-C76F-70A6-B07D-B01E3BE2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23" y="413526"/>
            <a:ext cx="4887154" cy="43641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F702F9-026E-C255-97BA-46AF8A0C5922}"/>
              </a:ext>
            </a:extLst>
          </p:cNvPr>
          <p:cNvCxnSpPr/>
          <p:nvPr/>
        </p:nvCxnSpPr>
        <p:spPr>
          <a:xfrm>
            <a:off x="2465614" y="3249386"/>
            <a:ext cx="41855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26E769-FB27-A65C-137F-D7F33E4063C2}"/>
              </a:ext>
            </a:extLst>
          </p:cNvPr>
          <p:cNvCxnSpPr/>
          <p:nvPr/>
        </p:nvCxnSpPr>
        <p:spPr>
          <a:xfrm>
            <a:off x="2449290" y="3374572"/>
            <a:ext cx="41855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7D9EA7-852A-1173-0416-B4CB155B4626}"/>
              </a:ext>
            </a:extLst>
          </p:cNvPr>
          <p:cNvCxnSpPr>
            <a:cxnSpLocks/>
          </p:cNvCxnSpPr>
          <p:nvPr/>
        </p:nvCxnSpPr>
        <p:spPr>
          <a:xfrm>
            <a:off x="2443850" y="3494314"/>
            <a:ext cx="6857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5EE9AC-BD53-5C95-B984-E8CEA7260C1B}"/>
              </a:ext>
            </a:extLst>
          </p:cNvPr>
          <p:cNvSpPr txBox="1"/>
          <p:nvPr/>
        </p:nvSpPr>
        <p:spPr>
          <a:xfrm>
            <a:off x="0" y="4958834"/>
            <a:ext cx="19340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glad I attended that lecture lol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408163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FB645BC-91F0-607E-01AB-C97FFE2F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92" y="1453727"/>
            <a:ext cx="3866100" cy="7251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80%</a:t>
            </a:r>
            <a:r>
              <a:rPr lang="en-US" dirty="0"/>
              <a:t> of the US </a:t>
            </a:r>
            <a:r>
              <a:rPr lang="en-US"/>
              <a:t>workforce is </a:t>
            </a:r>
            <a:r>
              <a:rPr lang="en-US" dirty="0"/>
              <a:t>predicted to be affected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F82F8B-BAC9-8520-8B43-E00194C2C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FB645BC-91F0-607E-01AB-C97FFE2F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62" y="1880389"/>
            <a:ext cx="3866100" cy="725100"/>
          </a:xfrm>
        </p:spPr>
        <p:txBody>
          <a:bodyPr/>
          <a:lstStyle/>
          <a:p>
            <a:r>
              <a:rPr lang="en-US" dirty="0"/>
              <a:t>THAT’S A LOT!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F82F8B-BAC9-8520-8B43-E00194C2C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D569F-4AEE-C02F-DDDA-26BF95FB5C24}"/>
              </a:ext>
            </a:extLst>
          </p:cNvPr>
          <p:cNvSpPr txBox="1"/>
          <p:nvPr/>
        </p:nvSpPr>
        <p:spPr>
          <a:xfrm>
            <a:off x="0" y="4958834"/>
            <a:ext cx="19340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80% of  this project too lol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428424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38675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Pipeline</a:t>
            </a:r>
            <a:endParaRPr dirty="0"/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1F93F8-DDDB-DB31-F074-B53EF6B70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E88018-3EDC-6FF6-ACF4-EE50E1577DE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38675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Now let’s reduce 80% of our work by using </a:t>
            </a:r>
            <a:r>
              <a:rPr lang="en-US" sz="3200" dirty="0" err="1"/>
              <a:t>Chatgpt</a:t>
            </a:r>
            <a:r>
              <a:rPr lang="en-US" sz="3200" dirty="0"/>
              <a:t> lol</a:t>
            </a:r>
            <a:endParaRPr sz="3200" dirty="0"/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1F93F8-DDDB-DB31-F074-B53EF6B70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E88018-3EDC-6FF6-ACF4-EE50E1577DE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946491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423</Words>
  <Application>Microsoft Office PowerPoint</Application>
  <PresentationFormat>On-screen Show (16:9)</PresentationFormat>
  <Paragraphs>73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Poppins Black</vt:lpstr>
      <vt:lpstr>Poppins</vt:lpstr>
      <vt:lpstr>Wingdings</vt:lpstr>
      <vt:lpstr>Palanquin Dark</vt:lpstr>
      <vt:lpstr>Arial</vt:lpstr>
      <vt:lpstr>Robotic Workshop by Slidesgo</vt:lpstr>
      <vt:lpstr>CHATGPT: LOVE OR HATE?</vt:lpstr>
      <vt:lpstr>The Main Highlights</vt:lpstr>
      <vt:lpstr>Research Questions</vt:lpstr>
      <vt:lpstr>Why are these questions important?</vt:lpstr>
      <vt:lpstr>PowerPoint Presentation</vt:lpstr>
      <vt:lpstr>80% of the US workforce is predicted to be affected</vt:lpstr>
      <vt:lpstr>THAT’S A LOT!</vt:lpstr>
      <vt:lpstr>Data Pipeline</vt:lpstr>
      <vt:lpstr>Now let’s reduce 80% of our work by using Chatgpt lol</vt:lpstr>
      <vt:lpstr>Data Collection (updated 25th April)</vt:lpstr>
      <vt:lpstr>Data Wrangling and Visualisation</vt:lpstr>
      <vt:lpstr>Data Wrangling and Visualisation</vt:lpstr>
      <vt:lpstr>Major Takeaways</vt:lpstr>
      <vt:lpstr>NRC</vt:lpstr>
      <vt:lpstr>AFINN</vt:lpstr>
      <vt:lpstr>What does Chatgpt think of this?</vt:lpstr>
      <vt:lpstr>Future and Limitations</vt:lpstr>
      <vt:lpstr>Thanks!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CHATGPT: LOVE OR HATE?</dc:title>
  <cp:lastModifiedBy>Lakindu Jayawardana</cp:lastModifiedBy>
  <cp:revision>1</cp:revision>
  <dcterms:modified xsi:type="dcterms:W3CDTF">2023-04-26T11:28:21Z</dcterms:modified>
</cp:coreProperties>
</file>