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2768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408878"/>
            <a:ext cx="692955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Bank Network Using Cisco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4578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.efficient bank network using Cisco equipment for multiple branches.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7705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Connections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528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Router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793790" y="4033957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router connects the branch network to the internet and to the central office, providing security and traffic management.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4528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Switch</a:t>
            </a:r>
            <a:endParaRPr lang="en-US" sz="3200" dirty="0"/>
          </a:p>
        </p:txBody>
      </p:sp>
      <p:sp>
        <p:nvSpPr>
          <p:cNvPr id="6" name="Text 4"/>
          <p:cNvSpPr/>
          <p:nvPr/>
        </p:nvSpPr>
        <p:spPr>
          <a:xfrm>
            <a:off x="5332928" y="4033957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switch connects computers and other devices within the branch, allowing for high-speed communication within the local network.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4528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Computers</a:t>
            </a:r>
            <a:endParaRPr lang="en-US" sz="3200" dirty="0"/>
          </a:p>
        </p:txBody>
      </p:sp>
      <p:sp>
        <p:nvSpPr>
          <p:cNvPr id="8" name="Text 6"/>
          <p:cNvSpPr/>
          <p:nvPr/>
        </p:nvSpPr>
        <p:spPr>
          <a:xfrm>
            <a:off x="9872067" y="4033957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Computers are used by employees for banking operations, customer service, and data processing.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9823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Advantages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402324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417439" y="24023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Scalability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417439" y="2892743"/>
            <a:ext cx="304121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network can easily scale to accommodate growth in the number of branches and users.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402324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309116" y="24023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Security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309116" y="2892743"/>
            <a:ext cx="304121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Cisco equipment provides robust security features, protecting the network and sensitive data.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826318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417439" y="48263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Reliability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417439" y="5316736"/>
            <a:ext cx="3041213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Cisco devices are known for their reliability and performance, ensuring network uptime and business continuity.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4685467" y="4826318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5309116" y="48263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Cost-Effectiveness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5309116" y="5316736"/>
            <a:ext cx="3041213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Cisco solutions offer a balance of performance and cost, providing a cost-effective network solution for banks.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7214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Disadvantages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134553"/>
            <a:ext cx="2152055" cy="166985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97523" y="2959179"/>
            <a:ext cx="11370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357217" y="23613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Complexity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357217" y="2851785"/>
            <a:ext cx="825257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Setting up and managing a large network can be complex and require specialized skills.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187077" y="3817501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C0C1D7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1" y="3861078"/>
            <a:ext cx="4304109" cy="166985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69306" y="4469249"/>
            <a:ext cx="1700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6433304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Cost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6433304" y="4759762"/>
            <a:ext cx="711553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Cisco equipment can be expensive, especially for large deployments.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6263164" y="5544026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C0C1D7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5587603"/>
            <a:ext cx="6456164" cy="1669852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67043" y="6195774"/>
            <a:ext cx="17442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7509272" y="58144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Maintenance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09272" y="6304836"/>
            <a:ext cx="610052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Ongoing maintenance and updates are required to ensure optimal network performance and security.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Custom</PresentationFormat>
  <Paragraphs>32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Inter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Momin Ahesan</cp:lastModifiedBy>
  <cp:revision>2</cp:revision>
  <dcterms:created xsi:type="dcterms:W3CDTF">2024-12-20T11:56:19Z</dcterms:created>
  <dcterms:modified xsi:type="dcterms:W3CDTF">2024-12-20T11:57:02Z</dcterms:modified>
</cp:coreProperties>
</file>