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JS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another JS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2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305059"/>
          </a:xfrm>
        </p:spPr>
        <p:txBody>
          <a:bodyPr/>
          <a:lstStyle/>
          <a:p>
            <a:r>
              <a:rPr lang="en-US" b="1" dirty="0"/>
              <a:t>JSX</a:t>
            </a:r>
            <a:r>
              <a:rPr lang="en-US" dirty="0"/>
              <a:t> is a preprocessor step that adds XML syntax to JavaScript. You can definitely use </a:t>
            </a:r>
            <a:r>
              <a:rPr lang="en-US" b="1" dirty="0"/>
              <a:t>React</a:t>
            </a:r>
            <a:r>
              <a:rPr lang="en-US" dirty="0"/>
              <a:t> without </a:t>
            </a:r>
            <a:r>
              <a:rPr lang="en-US" b="1" dirty="0"/>
              <a:t>JSX</a:t>
            </a:r>
            <a:r>
              <a:rPr lang="en-US" dirty="0"/>
              <a:t> but </a:t>
            </a:r>
            <a:r>
              <a:rPr lang="en-US" b="1" dirty="0"/>
              <a:t>JSX</a:t>
            </a:r>
            <a:r>
              <a:rPr lang="en-US" dirty="0"/>
              <a:t> makes </a:t>
            </a:r>
            <a:r>
              <a:rPr lang="en-US" b="1" dirty="0"/>
              <a:t>React</a:t>
            </a:r>
            <a:r>
              <a:rPr lang="en-US" dirty="0"/>
              <a:t> a lot more elegant. Just like XML,</a:t>
            </a:r>
            <a:r>
              <a:rPr lang="en-US" b="1" dirty="0"/>
              <a:t>JSX</a:t>
            </a:r>
            <a:r>
              <a:rPr lang="en-US" dirty="0"/>
              <a:t> tags have a tag name, attributes, and children. If an attribute value is enclosed in quotes, the value is a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6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217984"/>
            <a:ext cx="9852338" cy="441444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7075" rIns="0" bIns="3570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Wihtout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JSX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Children 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MyCounter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 + 5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Here, we set the "scores" attribute below to a JavaScript object.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gameScores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player1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player2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DashboardUnit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data-index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Scoreboard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gameScores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DashboardUnit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7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9245" y="1780942"/>
            <a:ext cx="11500834" cy="379889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7075" rIns="0" bIns="3570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//With JSX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createElement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"div"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"Children Text"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createElement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MyCounter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createElement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DashboardUnit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"data-index"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createElement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"h1"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"Scores"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createElement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Scoreboard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"results"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gameScores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8276" y="6027313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className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7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https://codepen.io/mfunkie/pen/BnzKx</a:t>
            </a:r>
          </a:p>
        </p:txBody>
      </p:sp>
    </p:spTree>
    <p:extLst>
      <p:ext uri="{BB962C8B-B14F-4D97-AF65-F5344CB8AC3E}">
        <p14:creationId xmlns:p14="http://schemas.microsoft.com/office/powerpoint/2010/main" val="168617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React JS</a:t>
            </a:r>
          </a:p>
          <a:p>
            <a:r>
              <a:rPr lang="en-US" dirty="0" smtClean="0"/>
              <a:t>Virtual DOM</a:t>
            </a:r>
          </a:p>
          <a:p>
            <a:r>
              <a:rPr lang="en-US" dirty="0" smtClean="0"/>
              <a:t>Data Flow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States</a:t>
            </a:r>
          </a:p>
          <a:p>
            <a:r>
              <a:rPr lang="en-US" dirty="0" smtClean="0"/>
              <a:t>JSX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8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430" y="122103"/>
            <a:ext cx="2857500" cy="2752725"/>
          </a:xfrm>
        </p:spPr>
      </p:pic>
      <p:sp>
        <p:nvSpPr>
          <p:cNvPr id="6" name="TextBox 5"/>
          <p:cNvSpPr txBox="1"/>
          <p:nvPr/>
        </p:nvSpPr>
        <p:spPr>
          <a:xfrm>
            <a:off x="1931831" y="3515931"/>
            <a:ext cx="89250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ReactJS</a:t>
            </a:r>
            <a:r>
              <a:rPr lang="en-US" sz="2000" dirty="0" smtClean="0"/>
              <a:t> is a JavaScript library for building User Interfaces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It represents only the V (view) part of MV* (model – view – wildcard) frameworks.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reactjs.org</a:t>
            </a:r>
            <a:endParaRPr lang="en-US" sz="2000" dirty="0" smtClean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259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DOM is abstraction lightweight “copy” of the existing DOM</a:t>
            </a:r>
          </a:p>
          <a:p>
            <a:r>
              <a:rPr lang="en-US" dirty="0" smtClean="0"/>
              <a:t>React uses Virtual DOM for all UI changes</a:t>
            </a:r>
          </a:p>
          <a:p>
            <a:r>
              <a:rPr lang="en-US" dirty="0" smtClean="0"/>
              <a:t>Virtual DOM vs (Real) DOM</a:t>
            </a:r>
          </a:p>
          <a:p>
            <a:pPr lvl="1"/>
            <a:r>
              <a:rPr lang="en-US" dirty="0" smtClean="0"/>
              <a:t>Virtual DOM has better performance than DOM for UI manipulations</a:t>
            </a:r>
          </a:p>
          <a:p>
            <a:pPr lvl="1"/>
            <a:r>
              <a:rPr lang="en-US" dirty="0" smtClean="0"/>
              <a:t>Virtual DOM uses observables instead of dirty check to detect the changes</a:t>
            </a:r>
          </a:p>
          <a:p>
            <a:pPr lvl="1"/>
            <a:r>
              <a:rPr lang="en-US" dirty="0" smtClean="0"/>
              <a:t>Batch update which finds the minimum steps to update the DOM</a:t>
            </a:r>
          </a:p>
          <a:p>
            <a:pPr lvl="1"/>
            <a:r>
              <a:rPr lang="en-US" dirty="0" smtClean="0"/>
              <a:t>Virtual DOM render only the parts which has been changed, or all of them on page load.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011" y="521079"/>
            <a:ext cx="9195516" cy="762595"/>
          </a:xfrm>
        </p:spPr>
        <p:txBody>
          <a:bodyPr/>
          <a:lstStyle/>
          <a:p>
            <a:pPr algn="ctr"/>
            <a:r>
              <a:rPr lang="en-US" dirty="0" smtClean="0"/>
              <a:t>How Virtual DOM works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386705"/>
            <a:ext cx="9195516" cy="5174280"/>
          </a:xfrm>
        </p:spPr>
      </p:pic>
    </p:spTree>
    <p:extLst>
      <p:ext uri="{BB962C8B-B14F-4D97-AF65-F5344CB8AC3E}">
        <p14:creationId xmlns:p14="http://schemas.microsoft.com/office/powerpoint/2010/main" val="349416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React JS, data flows in one direction, from Parent to Child. This helps components to be simple and predictable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Consider React components as simple functions that receive </a:t>
            </a:r>
            <a:r>
              <a:rPr lang="en-US" b="1" dirty="0"/>
              <a:t>props</a:t>
            </a:r>
            <a:r>
              <a:rPr lang="en-US" dirty="0"/>
              <a:t> and </a:t>
            </a:r>
            <a:r>
              <a:rPr lang="en-US" b="1" dirty="0"/>
              <a:t>state</a:t>
            </a:r>
            <a:r>
              <a:rPr lang="en-US" dirty="0"/>
              <a:t> and return HTML.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child components receive props from their parents, they either apply modifications (render) or pass it to another child that may use it.</a:t>
            </a:r>
          </a:p>
        </p:txBody>
      </p:sp>
    </p:spTree>
    <p:extLst>
      <p:ext uri="{BB962C8B-B14F-4D97-AF65-F5344CB8AC3E}">
        <p14:creationId xmlns:p14="http://schemas.microsoft.com/office/powerpoint/2010/main" val="197907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cdn-images-1.medium.com/max/1600/0*35JeHn5u_Kldva3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7" y="1340800"/>
            <a:ext cx="9169757" cy="5337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5325" y="575720"/>
            <a:ext cx="675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 flow vs Events flow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864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55820"/>
          </a:xfrm>
        </p:spPr>
        <p:txBody>
          <a:bodyPr/>
          <a:lstStyle/>
          <a:p>
            <a:r>
              <a:rPr lang="en-US" dirty="0"/>
              <a:t>Components let you split the UI into independent, reusable pieces, and think about each piece in isolation</a:t>
            </a:r>
            <a:r>
              <a:rPr lang="en-US" dirty="0" smtClean="0"/>
              <a:t>.</a:t>
            </a:r>
          </a:p>
          <a:p>
            <a:r>
              <a:rPr lang="en-US" dirty="0"/>
              <a:t>Conceptually, components are like JavaScript functions. They accept arbitrary inputs (called “props”) and return React elements describing what should appear on the screen.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81837" y="3868755"/>
            <a:ext cx="547352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Welcome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ource-code-pro"/>
              </a:rPr>
              <a:t>props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FFFFFF"/>
                </a:solidFill>
                <a:latin typeface="source-code-pro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lang="en-US" altLang="en-US" sz="2400" dirty="0">
                <a:solidFill>
                  <a:srgbClr val="FFFFFF"/>
                </a:solidFill>
                <a:latin typeface="source-code-pro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lang="en-US" altLang="en-US" sz="2400" dirty="0" smtClean="0">
                <a:solidFill>
                  <a:srgbClr val="5FB3B3"/>
                </a:solidFill>
                <a:latin typeface="source-code-pro"/>
              </a:rPr>
              <a:t>&gt;,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ource-code-pro"/>
              </a:rPr>
              <a:t>props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.name}&lt;/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9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96980" y="1793690"/>
            <a:ext cx="976218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class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Welcome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extends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React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Component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FFFFFF"/>
                </a:solidFill>
                <a:latin typeface="source-code-pro"/>
              </a:rPr>
              <a:t>	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render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FFFFFF"/>
                </a:solidFill>
                <a:latin typeface="source-code-pro"/>
              </a:rPr>
              <a:t>	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FFFFFF"/>
                </a:solidFill>
                <a:latin typeface="source-code-pro"/>
              </a:rPr>
              <a:t>	</a:t>
            </a:r>
            <a:r>
              <a:rPr lang="en-US" altLang="en-US" sz="3200" dirty="0" smtClean="0">
                <a:solidFill>
                  <a:srgbClr val="FFFFFF"/>
                </a:solidFill>
                <a:latin typeface="source-code-pro"/>
              </a:rPr>
              <a:t>	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ource-code-pro"/>
              </a:rPr>
              <a:t>Hello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,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ource-code-pro"/>
              </a:rPr>
              <a:t>props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ource-code-pro"/>
              </a:rPr>
              <a:t>name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}&lt;/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FFFFFF"/>
                </a:solidFill>
                <a:latin typeface="source-code-pro"/>
              </a:rPr>
              <a:t>	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221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367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Consolas</vt:lpstr>
      <vt:lpstr>source-code-pro</vt:lpstr>
      <vt:lpstr>Wingdings 3</vt:lpstr>
      <vt:lpstr>Wisp</vt:lpstr>
      <vt:lpstr>React JS </vt:lpstr>
      <vt:lpstr>Agenda</vt:lpstr>
      <vt:lpstr>PowerPoint Presentation</vt:lpstr>
      <vt:lpstr>Virtual DOM</vt:lpstr>
      <vt:lpstr>How Virtual DOM works</vt:lpstr>
      <vt:lpstr>Data flow</vt:lpstr>
      <vt:lpstr>PowerPoint Presentation</vt:lpstr>
      <vt:lpstr>Components</vt:lpstr>
      <vt:lpstr>PowerPoint Presentation</vt:lpstr>
      <vt:lpstr>JSX</vt:lpstr>
      <vt:lpstr>PowerPoint Presentation</vt:lpstr>
      <vt:lpstr>PowerPoint Presentation</vt:lpstr>
      <vt:lpstr>Demo 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</dc:title>
  <dc:creator>Igor Josevski</dc:creator>
  <cp:lastModifiedBy>Igor Josevski</cp:lastModifiedBy>
  <cp:revision>16</cp:revision>
  <dcterms:created xsi:type="dcterms:W3CDTF">2018-01-29T10:11:22Z</dcterms:created>
  <dcterms:modified xsi:type="dcterms:W3CDTF">2018-02-08T14:15:10Z</dcterms:modified>
</cp:coreProperties>
</file>