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 JS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 another JS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2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React JS</a:t>
            </a:r>
          </a:p>
          <a:p>
            <a:r>
              <a:rPr lang="en-US" dirty="0" smtClean="0"/>
              <a:t>Virtual DOM</a:t>
            </a:r>
          </a:p>
          <a:p>
            <a:r>
              <a:rPr lang="en-US" dirty="0" smtClean="0"/>
              <a:t>Data Flow</a:t>
            </a:r>
          </a:p>
          <a:p>
            <a:r>
              <a:rPr lang="en-US" dirty="0" smtClean="0"/>
              <a:t>Components</a:t>
            </a:r>
          </a:p>
          <a:p>
            <a:r>
              <a:rPr lang="en-US" dirty="0" smtClean="0"/>
              <a:t>States</a:t>
            </a:r>
          </a:p>
          <a:p>
            <a:r>
              <a:rPr lang="en-US" dirty="0" smtClean="0"/>
              <a:t>JSX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8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430" y="122103"/>
            <a:ext cx="2857500" cy="2752725"/>
          </a:xfrm>
        </p:spPr>
      </p:pic>
      <p:sp>
        <p:nvSpPr>
          <p:cNvPr id="6" name="TextBox 5"/>
          <p:cNvSpPr txBox="1"/>
          <p:nvPr/>
        </p:nvSpPr>
        <p:spPr>
          <a:xfrm>
            <a:off x="1931831" y="3515931"/>
            <a:ext cx="89250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ReactJS</a:t>
            </a:r>
            <a:r>
              <a:rPr lang="en-US" sz="2000" dirty="0" smtClean="0"/>
              <a:t> is a JavaScript library for building User Interfaces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It represents only the V (view) part of MV* (model – view – wildcard) frameworks.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reactjs.org</a:t>
            </a:r>
            <a:endParaRPr lang="en-US" sz="2000" dirty="0" smtClean="0"/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2595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DOM is abstraction lightweight “copy” of the existing DOM</a:t>
            </a:r>
          </a:p>
          <a:p>
            <a:r>
              <a:rPr lang="en-US" dirty="0" smtClean="0"/>
              <a:t>React uses Virtual DOM for all UI changes</a:t>
            </a:r>
          </a:p>
          <a:p>
            <a:r>
              <a:rPr lang="en-US" dirty="0" smtClean="0"/>
              <a:t>Virtual DOM vs (Real) DOM</a:t>
            </a:r>
          </a:p>
          <a:p>
            <a:pPr lvl="1"/>
            <a:r>
              <a:rPr lang="en-US" dirty="0" smtClean="0"/>
              <a:t>Virtual DOM has better performance than DOM for UI manipulations</a:t>
            </a:r>
          </a:p>
          <a:p>
            <a:pPr lvl="1"/>
            <a:r>
              <a:rPr lang="en-US" dirty="0" smtClean="0"/>
              <a:t>Virtual DOM uses observables instead of dirty check to detect the changes</a:t>
            </a:r>
          </a:p>
          <a:p>
            <a:pPr lvl="1"/>
            <a:r>
              <a:rPr lang="en-US" dirty="0" smtClean="0"/>
              <a:t>Batch update which finds the minimum steps to update the DOM</a:t>
            </a:r>
          </a:p>
          <a:p>
            <a:pPr lvl="1"/>
            <a:r>
              <a:rPr lang="en-US" dirty="0" smtClean="0"/>
              <a:t>Virtual DOM render only the parts which has been changed, or all of them on page load.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4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011" y="521079"/>
            <a:ext cx="9195516" cy="762595"/>
          </a:xfrm>
        </p:spPr>
        <p:txBody>
          <a:bodyPr/>
          <a:lstStyle/>
          <a:p>
            <a:pPr algn="ctr"/>
            <a:r>
              <a:rPr lang="en-US" dirty="0" smtClean="0"/>
              <a:t>How Virtual DOM works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1" y="1386705"/>
            <a:ext cx="9195516" cy="5174280"/>
          </a:xfrm>
        </p:spPr>
      </p:pic>
    </p:spTree>
    <p:extLst>
      <p:ext uri="{BB962C8B-B14F-4D97-AF65-F5344CB8AC3E}">
        <p14:creationId xmlns:p14="http://schemas.microsoft.com/office/powerpoint/2010/main" val="349416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React JS, data flows in one direction, from Parent to Child. This helps components to be simple and predictable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Consider React components as simple functions that receive </a:t>
            </a:r>
            <a:r>
              <a:rPr lang="en-US" b="1" dirty="0"/>
              <a:t>props</a:t>
            </a:r>
            <a:r>
              <a:rPr lang="en-US" dirty="0"/>
              <a:t> and </a:t>
            </a:r>
            <a:r>
              <a:rPr lang="en-US" b="1" dirty="0"/>
              <a:t>state</a:t>
            </a:r>
            <a:r>
              <a:rPr lang="en-US" dirty="0"/>
              <a:t> and return HTML.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child components receive props from their parents, they either apply modifications (render) or pass it to another child that may use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7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cdn-images-1.medium.com/max/1600/0*35JeHn5u_Kldva3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257" y="1340800"/>
            <a:ext cx="9169757" cy="53373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55325" y="575720"/>
            <a:ext cx="6756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Data flow vs Events flow diagram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9864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971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</TotalTime>
  <Words>211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React JS </vt:lpstr>
      <vt:lpstr>Agenda</vt:lpstr>
      <vt:lpstr>PowerPoint Presentation</vt:lpstr>
      <vt:lpstr>Virtual DOM</vt:lpstr>
      <vt:lpstr>How Virtual DOM works</vt:lpstr>
      <vt:lpstr>Data flow</vt:lpstr>
      <vt:lpstr>PowerPoint Presentation</vt:lpstr>
      <vt:lpstr>Components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 </dc:title>
  <dc:creator>Igor Josevski</dc:creator>
  <cp:lastModifiedBy>Igor Josevski</cp:lastModifiedBy>
  <cp:revision>8</cp:revision>
  <dcterms:created xsi:type="dcterms:W3CDTF">2018-01-29T10:11:22Z</dcterms:created>
  <dcterms:modified xsi:type="dcterms:W3CDTF">2018-01-29T16:52:13Z</dcterms:modified>
</cp:coreProperties>
</file>