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A1181-F3CA-4DF7-80F0-247D89CF188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58498-5117-4F58-8A3F-D23F5337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58498-5117-4F58-8A3F-D23F53372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E017-3E2A-49E0-87C9-F82BA75BC9EA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4CDA-7A2B-45F8-A829-71C5E03C34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5F03-09D8-48D2-B020-9C3A4C31B659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5EDD-40F9-4CDE-AF81-99A23BA93EF1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9215-BFC1-4A46-8F0C-249D6746E09A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F7E5-C9C0-4AEF-985D-5C9EB0E786FA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E1CF-A0F7-4DED-8DC8-1C88C8BDF69C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C637-6EBC-4657-8539-70962E153017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9D56-34A4-4BF6-9761-6CDE2AF65242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90C2-37D6-41BA-98DE-3E87067EE789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B523-84DA-4728-BD8B-E85EE5BB45CC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0524-67A2-45F9-B6E9-639DAD8B53D6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2B04-BB35-4799-B1A0-4796EA826B5B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1C5C-60F1-47AA-B9E6-F851BA35AFEE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7276-5E64-49C3-94FD-8698B3374940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F3A1-7249-4644-BCEC-9602537B5E45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06E4-A546-4B73-808F-93747006D35B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Igor Joshevski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Chain in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in JavaScript (global, local, block, this and that)</a:t>
            </a:r>
          </a:p>
          <a:p>
            <a:r>
              <a:rPr lang="en-US" dirty="0" smtClean="0"/>
              <a:t>Prototypes (ES6 and old way)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Classes &lt;=&gt; Inheritance / Extension &amp; Private / Public / Static properties 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scopes: Global and Local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Global scope : window, document,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Local scope: functions, classes</a:t>
            </a:r>
          </a:p>
          <a:p>
            <a:r>
              <a:rPr lang="en-US" dirty="0" smtClean="0"/>
              <a:t>Block scope: let</a:t>
            </a:r>
          </a:p>
          <a:p>
            <a:endParaRPr lang="en-US" dirty="0"/>
          </a:p>
          <a:p>
            <a:r>
              <a:rPr lang="en-US" dirty="0" smtClean="0"/>
              <a:t>This and That as part of main scopes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prototypes (Objects </a:t>
            </a:r>
            <a:r>
              <a:rPr lang="en-US" dirty="0" smtClean="0">
                <a:sym typeface="Wingdings" panose="05000000000000000000" pitchFamily="2" charset="2"/>
              </a:rPr>
              <a:t> Prototype)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30416"/>
              </p:ext>
            </p:extLst>
          </p:nvPr>
        </p:nvGraphicFramePr>
        <p:xfrm>
          <a:off x="2673350" y="2771775"/>
          <a:ext cx="9453563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4367901" imgH="1250332" progId="Word.Document.12">
                  <p:embed/>
                </p:oleObj>
              </mc:Choice>
              <mc:Fallback>
                <p:oleObj name="Document" r:id="rId3" imgW="4367901" imgH="1250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350" y="2771775"/>
                        <a:ext cx="9453563" cy="270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0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returns </a:t>
            </a:r>
            <a:r>
              <a:rPr lang="en-US" dirty="0"/>
              <a:t>a reference to the Object constructor function that created the instance object. </a:t>
            </a:r>
            <a:endParaRPr lang="en-US" dirty="0" smtClean="0"/>
          </a:p>
          <a:p>
            <a:r>
              <a:rPr lang="en-US" dirty="0" smtClean="0"/>
              <a:t>No matter do we specify or not constructor is always part of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40458"/>
              </p:ext>
            </p:extLst>
          </p:nvPr>
        </p:nvGraphicFramePr>
        <p:xfrm>
          <a:off x="2700338" y="3221038"/>
          <a:ext cx="8596312" cy="291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3727959" imgH="1612043" progId="Word.Document.12">
                  <p:embed/>
                </p:oleObj>
              </mc:Choice>
              <mc:Fallback>
                <p:oleObj name="Document" r:id="rId3" imgW="3727959" imgH="1612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3221038"/>
                        <a:ext cx="8596312" cy="291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1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are primarily </a:t>
            </a:r>
            <a:r>
              <a:rPr lang="en-US" dirty="0"/>
              <a:t>syntactical sugar over JavaScript's existing prototype-based </a:t>
            </a:r>
            <a:r>
              <a:rPr lang="en-US" dirty="0" smtClean="0"/>
              <a:t>inheritance.</a:t>
            </a:r>
          </a:p>
          <a:p>
            <a:r>
              <a:rPr lang="en-US" dirty="0" smtClean="0"/>
              <a:t>Inherit and Extend</a:t>
            </a:r>
          </a:p>
          <a:p>
            <a:r>
              <a:rPr lang="en-US" dirty="0" smtClean="0"/>
              <a:t>Private / Public and Static properties in a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Homework: List (array) of students using classes, filled using HTML Form. </a:t>
            </a:r>
            <a:br>
              <a:rPr lang="en-US" sz="1400" dirty="0" smtClean="0"/>
            </a:br>
            <a:r>
              <a:rPr lang="en-US" sz="1400" dirty="0" smtClean="0"/>
              <a:t>Each student should have, </a:t>
            </a:r>
            <a:r>
              <a:rPr lang="en-US" sz="1400" dirty="0" err="1" smtClean="0"/>
              <a:t>fullname</a:t>
            </a:r>
            <a:r>
              <a:rPr lang="en-US" sz="1400" dirty="0" smtClean="0"/>
              <a:t>, student ID, sex, age, address, city, country, and study program (</a:t>
            </a:r>
            <a:r>
              <a:rPr lang="en-US" sz="1400" dirty="0" err="1" smtClean="0"/>
              <a:t>e.g</a:t>
            </a:r>
            <a:r>
              <a:rPr lang="en-US" sz="1400" dirty="0" smtClean="0"/>
              <a:t> Informatics). </a:t>
            </a:r>
            <a:br>
              <a:rPr lang="en-US" sz="1400" dirty="0" smtClean="0"/>
            </a:br>
            <a:r>
              <a:rPr lang="en-US" sz="1400" b="1" dirty="0" smtClean="0"/>
              <a:t>Optionally</a:t>
            </a:r>
            <a:r>
              <a:rPr lang="en-US" sz="1400" dirty="0" smtClean="0"/>
              <a:t>: data to be presented visually on screen.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Joshevski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35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174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Microsoft Word Document</vt:lpstr>
      <vt:lpstr>Prototype Chain in JS</vt:lpstr>
      <vt:lpstr>Agenda</vt:lpstr>
      <vt:lpstr>Scope in JavaScript</vt:lpstr>
      <vt:lpstr>Prototypes </vt:lpstr>
      <vt:lpstr>Constructor</vt:lpstr>
      <vt:lpstr>Classes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 in JS</dc:title>
  <dc:creator>Igor Josevski</dc:creator>
  <cp:lastModifiedBy>Igor Josevski</cp:lastModifiedBy>
  <cp:revision>8</cp:revision>
  <dcterms:created xsi:type="dcterms:W3CDTF">2018-01-17T11:49:44Z</dcterms:created>
  <dcterms:modified xsi:type="dcterms:W3CDTF">2018-01-17T12:31:39Z</dcterms:modified>
</cp:coreProperties>
</file>