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68" r:id="rId2"/>
    <p:sldId id="256" r:id="rId3"/>
    <p:sldId id="261" r:id="rId4"/>
    <p:sldId id="262" r:id="rId5"/>
    <p:sldId id="265" r:id="rId6"/>
    <p:sldId id="266" r:id="rId7"/>
    <p:sldId id="263" r:id="rId8"/>
    <p:sldId id="267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D5709-C1FF-44E1-B096-759B7AE97A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A9BBBC-98A2-475D-B684-E6F394BFB1C9}">
      <dgm:prSet/>
      <dgm:spPr/>
      <dgm:t>
        <a:bodyPr/>
        <a:lstStyle/>
        <a:p>
          <a:r>
            <a:rPr lang="en-US" b="0" i="0"/>
            <a:t>Input Devices</a:t>
          </a:r>
          <a:endParaRPr lang="en-US"/>
        </a:p>
      </dgm:t>
    </dgm:pt>
    <dgm:pt modelId="{3E4EF5C7-9458-4F68-8E16-CB48D7139002}" type="parTrans" cxnId="{4D00F140-2AA5-4BFB-B838-08E1DEA9E4A7}">
      <dgm:prSet/>
      <dgm:spPr/>
      <dgm:t>
        <a:bodyPr/>
        <a:lstStyle/>
        <a:p>
          <a:endParaRPr lang="en-US"/>
        </a:p>
      </dgm:t>
    </dgm:pt>
    <dgm:pt modelId="{38DD886E-30E7-4E58-899B-BDE176AAE2B8}" type="sibTrans" cxnId="{4D00F140-2AA5-4BFB-B838-08E1DEA9E4A7}">
      <dgm:prSet/>
      <dgm:spPr/>
      <dgm:t>
        <a:bodyPr/>
        <a:lstStyle/>
        <a:p>
          <a:endParaRPr lang="en-US"/>
        </a:p>
      </dgm:t>
    </dgm:pt>
    <dgm:pt modelId="{42980DA4-D3D2-418B-B6F6-2E40C006CBD2}">
      <dgm:prSet/>
      <dgm:spPr/>
      <dgm:t>
        <a:bodyPr/>
        <a:lstStyle/>
        <a:p>
          <a:r>
            <a:rPr lang="en-US" b="0" i="0"/>
            <a:t>Output Devices</a:t>
          </a:r>
          <a:endParaRPr lang="en-US"/>
        </a:p>
      </dgm:t>
    </dgm:pt>
    <dgm:pt modelId="{CA35A416-DAFC-4F95-9B59-DA769E280640}" type="parTrans" cxnId="{491CC232-570A-495C-8C0E-DE0A8021F8EA}">
      <dgm:prSet/>
      <dgm:spPr/>
      <dgm:t>
        <a:bodyPr/>
        <a:lstStyle/>
        <a:p>
          <a:endParaRPr lang="en-US"/>
        </a:p>
      </dgm:t>
    </dgm:pt>
    <dgm:pt modelId="{93CB0555-7CFE-4796-A978-F3CD6DA5A70F}" type="sibTrans" cxnId="{491CC232-570A-495C-8C0E-DE0A8021F8EA}">
      <dgm:prSet/>
      <dgm:spPr/>
      <dgm:t>
        <a:bodyPr/>
        <a:lstStyle/>
        <a:p>
          <a:endParaRPr lang="en-US"/>
        </a:p>
      </dgm:t>
    </dgm:pt>
    <dgm:pt modelId="{1F0CB54F-B1E3-44FB-9AC1-90E11E9FDB89}">
      <dgm:prSet/>
      <dgm:spPr/>
      <dgm:t>
        <a:bodyPr/>
        <a:lstStyle/>
        <a:p>
          <a:r>
            <a:rPr lang="en-US" b="0" i="0"/>
            <a:t>Memory Devices</a:t>
          </a:r>
          <a:endParaRPr lang="en-US"/>
        </a:p>
      </dgm:t>
    </dgm:pt>
    <dgm:pt modelId="{C198B60A-2231-4B30-88C0-7E0B7DC2FB8E}" type="parTrans" cxnId="{00F30444-7763-42CB-AA9A-6634CEA99775}">
      <dgm:prSet/>
      <dgm:spPr/>
      <dgm:t>
        <a:bodyPr/>
        <a:lstStyle/>
        <a:p>
          <a:endParaRPr lang="en-US"/>
        </a:p>
      </dgm:t>
    </dgm:pt>
    <dgm:pt modelId="{AF74A001-027B-41C6-956B-5F76CC8F19DF}" type="sibTrans" cxnId="{00F30444-7763-42CB-AA9A-6634CEA99775}">
      <dgm:prSet/>
      <dgm:spPr/>
      <dgm:t>
        <a:bodyPr/>
        <a:lstStyle/>
        <a:p>
          <a:endParaRPr lang="en-US"/>
        </a:p>
      </dgm:t>
    </dgm:pt>
    <dgm:pt modelId="{DC60BB95-A822-4BCD-B4C5-0D3D76EEF79C}">
      <dgm:prSet/>
      <dgm:spPr/>
      <dgm:t>
        <a:bodyPr/>
        <a:lstStyle/>
        <a:p>
          <a:r>
            <a:rPr lang="en-US" b="0" i="0"/>
            <a:t>ALU</a:t>
          </a:r>
          <a:endParaRPr lang="en-US"/>
        </a:p>
      </dgm:t>
    </dgm:pt>
    <dgm:pt modelId="{7E23D187-978F-48B5-B585-5AC4FC6A8A72}" type="parTrans" cxnId="{3E578F7F-8847-4E03-87AD-5B2470E65A6B}">
      <dgm:prSet/>
      <dgm:spPr/>
      <dgm:t>
        <a:bodyPr/>
        <a:lstStyle/>
        <a:p>
          <a:endParaRPr lang="en-US"/>
        </a:p>
      </dgm:t>
    </dgm:pt>
    <dgm:pt modelId="{8138EBBB-02E1-434A-AD83-CBA2BBE72476}" type="sibTrans" cxnId="{3E578F7F-8847-4E03-87AD-5B2470E65A6B}">
      <dgm:prSet/>
      <dgm:spPr/>
      <dgm:t>
        <a:bodyPr/>
        <a:lstStyle/>
        <a:p>
          <a:endParaRPr lang="en-US"/>
        </a:p>
      </dgm:t>
    </dgm:pt>
    <dgm:pt modelId="{69455770-7FB6-4504-BB32-4548BB3B0878}">
      <dgm:prSet/>
      <dgm:spPr/>
      <dgm:t>
        <a:bodyPr/>
        <a:lstStyle/>
        <a:p>
          <a:r>
            <a:rPr lang="en-US" b="0" i="0"/>
            <a:t>CPU</a:t>
          </a:r>
          <a:endParaRPr lang="en-US"/>
        </a:p>
      </dgm:t>
    </dgm:pt>
    <dgm:pt modelId="{3D053D2F-57B9-48D5-8283-2E2791545A3D}" type="parTrans" cxnId="{D8261661-8EB2-4EBD-8E68-513019E29AA3}">
      <dgm:prSet/>
      <dgm:spPr/>
      <dgm:t>
        <a:bodyPr/>
        <a:lstStyle/>
        <a:p>
          <a:endParaRPr lang="en-US"/>
        </a:p>
      </dgm:t>
    </dgm:pt>
    <dgm:pt modelId="{C255B5A6-8F15-49F4-AE7D-59D19D7324BB}" type="sibTrans" cxnId="{D8261661-8EB2-4EBD-8E68-513019E29AA3}">
      <dgm:prSet/>
      <dgm:spPr/>
      <dgm:t>
        <a:bodyPr/>
        <a:lstStyle/>
        <a:p>
          <a:endParaRPr lang="en-US"/>
        </a:p>
      </dgm:t>
    </dgm:pt>
    <dgm:pt modelId="{D4261725-2D7F-4340-B4DD-B8AFAC3EB722}">
      <dgm:prSet/>
      <dgm:spPr/>
      <dgm:t>
        <a:bodyPr/>
        <a:lstStyle/>
        <a:p>
          <a:r>
            <a:rPr lang="en-US" b="0" i="0"/>
            <a:t>Secondary Storage</a:t>
          </a:r>
          <a:endParaRPr lang="en-US"/>
        </a:p>
      </dgm:t>
    </dgm:pt>
    <dgm:pt modelId="{C8140058-0759-488E-A453-6BC1F55A98A0}" type="parTrans" cxnId="{00861D66-CD9A-418B-9314-09E6BB3F75FE}">
      <dgm:prSet/>
      <dgm:spPr/>
      <dgm:t>
        <a:bodyPr/>
        <a:lstStyle/>
        <a:p>
          <a:endParaRPr lang="en-US"/>
        </a:p>
      </dgm:t>
    </dgm:pt>
    <dgm:pt modelId="{ECC9CA72-2388-4ADF-BBB8-4A041E6FAB4C}" type="sibTrans" cxnId="{00861D66-CD9A-418B-9314-09E6BB3F75FE}">
      <dgm:prSet/>
      <dgm:spPr/>
      <dgm:t>
        <a:bodyPr/>
        <a:lstStyle/>
        <a:p>
          <a:endParaRPr lang="en-US"/>
        </a:p>
      </dgm:t>
    </dgm:pt>
    <dgm:pt modelId="{FAF83F9D-23F3-43E4-814B-C4738B0AD13B}" type="pres">
      <dgm:prSet presAssocID="{055D5709-C1FF-44E1-B096-759B7AE97A86}" presName="diagram" presStyleCnt="0">
        <dgm:presLayoutVars>
          <dgm:dir/>
          <dgm:resizeHandles val="exact"/>
        </dgm:presLayoutVars>
      </dgm:prSet>
      <dgm:spPr/>
    </dgm:pt>
    <dgm:pt modelId="{C51D7744-D62C-4EB4-AA3B-A7200D13AC1E}" type="pres">
      <dgm:prSet presAssocID="{89A9BBBC-98A2-475D-B684-E6F394BFB1C9}" presName="node" presStyleLbl="node1" presStyleIdx="0" presStyleCnt="6">
        <dgm:presLayoutVars>
          <dgm:bulletEnabled val="1"/>
        </dgm:presLayoutVars>
      </dgm:prSet>
      <dgm:spPr/>
    </dgm:pt>
    <dgm:pt modelId="{CAECC61B-1590-44AA-9DAB-C286A2B5CE3B}" type="pres">
      <dgm:prSet presAssocID="{38DD886E-30E7-4E58-899B-BDE176AAE2B8}" presName="sibTrans" presStyleCnt="0"/>
      <dgm:spPr/>
    </dgm:pt>
    <dgm:pt modelId="{2892C8F7-9B1E-45B0-844E-78382E262A68}" type="pres">
      <dgm:prSet presAssocID="{42980DA4-D3D2-418B-B6F6-2E40C006CBD2}" presName="node" presStyleLbl="node1" presStyleIdx="1" presStyleCnt="6">
        <dgm:presLayoutVars>
          <dgm:bulletEnabled val="1"/>
        </dgm:presLayoutVars>
      </dgm:prSet>
      <dgm:spPr/>
    </dgm:pt>
    <dgm:pt modelId="{962CF269-27DB-4D53-8E37-F0330706987E}" type="pres">
      <dgm:prSet presAssocID="{93CB0555-7CFE-4796-A978-F3CD6DA5A70F}" presName="sibTrans" presStyleCnt="0"/>
      <dgm:spPr/>
    </dgm:pt>
    <dgm:pt modelId="{9B2840BD-36B0-43A1-BD41-9127668321BE}" type="pres">
      <dgm:prSet presAssocID="{1F0CB54F-B1E3-44FB-9AC1-90E11E9FDB89}" presName="node" presStyleLbl="node1" presStyleIdx="2" presStyleCnt="6">
        <dgm:presLayoutVars>
          <dgm:bulletEnabled val="1"/>
        </dgm:presLayoutVars>
      </dgm:prSet>
      <dgm:spPr/>
    </dgm:pt>
    <dgm:pt modelId="{8EC8DFAC-5FDC-46AE-99CD-2A2F3154EE33}" type="pres">
      <dgm:prSet presAssocID="{AF74A001-027B-41C6-956B-5F76CC8F19DF}" presName="sibTrans" presStyleCnt="0"/>
      <dgm:spPr/>
    </dgm:pt>
    <dgm:pt modelId="{631E4284-F32D-4283-BA11-D4ADF320B977}" type="pres">
      <dgm:prSet presAssocID="{DC60BB95-A822-4BCD-B4C5-0D3D76EEF79C}" presName="node" presStyleLbl="node1" presStyleIdx="3" presStyleCnt="6">
        <dgm:presLayoutVars>
          <dgm:bulletEnabled val="1"/>
        </dgm:presLayoutVars>
      </dgm:prSet>
      <dgm:spPr/>
    </dgm:pt>
    <dgm:pt modelId="{A7A5036E-C71E-44FE-996E-3D29D0876AFA}" type="pres">
      <dgm:prSet presAssocID="{8138EBBB-02E1-434A-AD83-CBA2BBE72476}" presName="sibTrans" presStyleCnt="0"/>
      <dgm:spPr/>
    </dgm:pt>
    <dgm:pt modelId="{ECC80D86-7719-46D2-8FB0-3A40976D1A84}" type="pres">
      <dgm:prSet presAssocID="{69455770-7FB6-4504-BB32-4548BB3B0878}" presName="node" presStyleLbl="node1" presStyleIdx="4" presStyleCnt="6">
        <dgm:presLayoutVars>
          <dgm:bulletEnabled val="1"/>
        </dgm:presLayoutVars>
      </dgm:prSet>
      <dgm:spPr/>
    </dgm:pt>
    <dgm:pt modelId="{D2A36753-4324-4986-87C7-FF0FD6D7FFBE}" type="pres">
      <dgm:prSet presAssocID="{C255B5A6-8F15-49F4-AE7D-59D19D7324BB}" presName="sibTrans" presStyleCnt="0"/>
      <dgm:spPr/>
    </dgm:pt>
    <dgm:pt modelId="{5B3E39F5-0CFD-4497-85AE-8A6336EDB146}" type="pres">
      <dgm:prSet presAssocID="{D4261725-2D7F-4340-B4DD-B8AFAC3EB722}" presName="node" presStyleLbl="node1" presStyleIdx="5" presStyleCnt="6">
        <dgm:presLayoutVars>
          <dgm:bulletEnabled val="1"/>
        </dgm:presLayoutVars>
      </dgm:prSet>
      <dgm:spPr/>
    </dgm:pt>
  </dgm:ptLst>
  <dgm:cxnLst>
    <dgm:cxn modelId="{EDEFFD1D-4C39-4C0B-AF1C-45ADE7DA9D0E}" type="presOf" srcId="{89A9BBBC-98A2-475D-B684-E6F394BFB1C9}" destId="{C51D7744-D62C-4EB4-AA3B-A7200D13AC1E}" srcOrd="0" destOrd="0" presId="urn:microsoft.com/office/officeart/2005/8/layout/default"/>
    <dgm:cxn modelId="{5B7D2031-1D25-45DC-9B9C-12110DC7DBCC}" type="presOf" srcId="{42980DA4-D3D2-418B-B6F6-2E40C006CBD2}" destId="{2892C8F7-9B1E-45B0-844E-78382E262A68}" srcOrd="0" destOrd="0" presId="urn:microsoft.com/office/officeart/2005/8/layout/default"/>
    <dgm:cxn modelId="{491CC232-570A-495C-8C0E-DE0A8021F8EA}" srcId="{055D5709-C1FF-44E1-B096-759B7AE97A86}" destId="{42980DA4-D3D2-418B-B6F6-2E40C006CBD2}" srcOrd="1" destOrd="0" parTransId="{CA35A416-DAFC-4F95-9B59-DA769E280640}" sibTransId="{93CB0555-7CFE-4796-A978-F3CD6DA5A70F}"/>
    <dgm:cxn modelId="{4D00F140-2AA5-4BFB-B838-08E1DEA9E4A7}" srcId="{055D5709-C1FF-44E1-B096-759B7AE97A86}" destId="{89A9BBBC-98A2-475D-B684-E6F394BFB1C9}" srcOrd="0" destOrd="0" parTransId="{3E4EF5C7-9458-4F68-8E16-CB48D7139002}" sibTransId="{38DD886E-30E7-4E58-899B-BDE176AAE2B8}"/>
    <dgm:cxn modelId="{D8261661-8EB2-4EBD-8E68-513019E29AA3}" srcId="{055D5709-C1FF-44E1-B096-759B7AE97A86}" destId="{69455770-7FB6-4504-BB32-4548BB3B0878}" srcOrd="4" destOrd="0" parTransId="{3D053D2F-57B9-48D5-8283-2E2791545A3D}" sibTransId="{C255B5A6-8F15-49F4-AE7D-59D19D7324BB}"/>
    <dgm:cxn modelId="{00F30444-7763-42CB-AA9A-6634CEA99775}" srcId="{055D5709-C1FF-44E1-B096-759B7AE97A86}" destId="{1F0CB54F-B1E3-44FB-9AC1-90E11E9FDB89}" srcOrd="2" destOrd="0" parTransId="{C198B60A-2231-4B30-88C0-7E0B7DC2FB8E}" sibTransId="{AF74A001-027B-41C6-956B-5F76CC8F19DF}"/>
    <dgm:cxn modelId="{00861D66-CD9A-418B-9314-09E6BB3F75FE}" srcId="{055D5709-C1FF-44E1-B096-759B7AE97A86}" destId="{D4261725-2D7F-4340-B4DD-B8AFAC3EB722}" srcOrd="5" destOrd="0" parTransId="{C8140058-0759-488E-A453-6BC1F55A98A0}" sibTransId="{ECC9CA72-2388-4ADF-BBB8-4A041E6FAB4C}"/>
    <dgm:cxn modelId="{3E578F7F-8847-4E03-87AD-5B2470E65A6B}" srcId="{055D5709-C1FF-44E1-B096-759B7AE97A86}" destId="{DC60BB95-A822-4BCD-B4C5-0D3D76EEF79C}" srcOrd="3" destOrd="0" parTransId="{7E23D187-978F-48B5-B585-5AC4FC6A8A72}" sibTransId="{8138EBBB-02E1-434A-AD83-CBA2BBE72476}"/>
    <dgm:cxn modelId="{83B85D97-5D2F-4FF8-B2C1-CCBE4F0D7DD9}" type="presOf" srcId="{1F0CB54F-B1E3-44FB-9AC1-90E11E9FDB89}" destId="{9B2840BD-36B0-43A1-BD41-9127668321BE}" srcOrd="0" destOrd="0" presId="urn:microsoft.com/office/officeart/2005/8/layout/default"/>
    <dgm:cxn modelId="{74D1D3BC-AF8A-4E53-ABE4-D71C2D3A5165}" type="presOf" srcId="{055D5709-C1FF-44E1-B096-759B7AE97A86}" destId="{FAF83F9D-23F3-43E4-814B-C4738B0AD13B}" srcOrd="0" destOrd="0" presId="urn:microsoft.com/office/officeart/2005/8/layout/default"/>
    <dgm:cxn modelId="{01BA84C7-1209-4CA9-813D-BB3A01BDDF53}" type="presOf" srcId="{D4261725-2D7F-4340-B4DD-B8AFAC3EB722}" destId="{5B3E39F5-0CFD-4497-85AE-8A6336EDB146}" srcOrd="0" destOrd="0" presId="urn:microsoft.com/office/officeart/2005/8/layout/default"/>
    <dgm:cxn modelId="{1CBE46CE-ABCE-41D6-B29A-18FA2D6F056C}" type="presOf" srcId="{DC60BB95-A822-4BCD-B4C5-0D3D76EEF79C}" destId="{631E4284-F32D-4283-BA11-D4ADF320B977}" srcOrd="0" destOrd="0" presId="urn:microsoft.com/office/officeart/2005/8/layout/default"/>
    <dgm:cxn modelId="{5CF1EFD2-962E-45F9-A7D1-7D079256D2D9}" type="presOf" srcId="{69455770-7FB6-4504-BB32-4548BB3B0878}" destId="{ECC80D86-7719-46D2-8FB0-3A40976D1A84}" srcOrd="0" destOrd="0" presId="urn:microsoft.com/office/officeart/2005/8/layout/default"/>
    <dgm:cxn modelId="{260FB168-E56F-44DF-8E5C-BB80CA9BB0EA}" type="presParOf" srcId="{FAF83F9D-23F3-43E4-814B-C4738B0AD13B}" destId="{C51D7744-D62C-4EB4-AA3B-A7200D13AC1E}" srcOrd="0" destOrd="0" presId="urn:microsoft.com/office/officeart/2005/8/layout/default"/>
    <dgm:cxn modelId="{E7DF53FB-F169-4C5A-8B93-0F74D18105E2}" type="presParOf" srcId="{FAF83F9D-23F3-43E4-814B-C4738B0AD13B}" destId="{CAECC61B-1590-44AA-9DAB-C286A2B5CE3B}" srcOrd="1" destOrd="0" presId="urn:microsoft.com/office/officeart/2005/8/layout/default"/>
    <dgm:cxn modelId="{1FED1313-D2C8-42FD-B6C5-6670B11F4E2D}" type="presParOf" srcId="{FAF83F9D-23F3-43E4-814B-C4738B0AD13B}" destId="{2892C8F7-9B1E-45B0-844E-78382E262A68}" srcOrd="2" destOrd="0" presId="urn:microsoft.com/office/officeart/2005/8/layout/default"/>
    <dgm:cxn modelId="{8982F9CC-76DC-42B0-93AF-C77CB2A6B9C4}" type="presParOf" srcId="{FAF83F9D-23F3-43E4-814B-C4738B0AD13B}" destId="{962CF269-27DB-4D53-8E37-F0330706987E}" srcOrd="3" destOrd="0" presId="urn:microsoft.com/office/officeart/2005/8/layout/default"/>
    <dgm:cxn modelId="{4A7F0871-4D86-4D9A-9220-4092A5567E03}" type="presParOf" srcId="{FAF83F9D-23F3-43E4-814B-C4738B0AD13B}" destId="{9B2840BD-36B0-43A1-BD41-9127668321BE}" srcOrd="4" destOrd="0" presId="urn:microsoft.com/office/officeart/2005/8/layout/default"/>
    <dgm:cxn modelId="{B5408313-127F-4B38-8418-9905310DDB55}" type="presParOf" srcId="{FAF83F9D-23F3-43E4-814B-C4738B0AD13B}" destId="{8EC8DFAC-5FDC-46AE-99CD-2A2F3154EE33}" srcOrd="5" destOrd="0" presId="urn:microsoft.com/office/officeart/2005/8/layout/default"/>
    <dgm:cxn modelId="{E385E93B-0C49-47CB-8CDC-A8263AD763BD}" type="presParOf" srcId="{FAF83F9D-23F3-43E4-814B-C4738B0AD13B}" destId="{631E4284-F32D-4283-BA11-D4ADF320B977}" srcOrd="6" destOrd="0" presId="urn:microsoft.com/office/officeart/2005/8/layout/default"/>
    <dgm:cxn modelId="{0A17EAC4-B568-4F16-AA72-ADCF9DD9184C}" type="presParOf" srcId="{FAF83F9D-23F3-43E4-814B-C4738B0AD13B}" destId="{A7A5036E-C71E-44FE-996E-3D29D0876AFA}" srcOrd="7" destOrd="0" presId="urn:microsoft.com/office/officeart/2005/8/layout/default"/>
    <dgm:cxn modelId="{7E44B516-6E12-4DB8-A913-480A4A23E92C}" type="presParOf" srcId="{FAF83F9D-23F3-43E4-814B-C4738B0AD13B}" destId="{ECC80D86-7719-46D2-8FB0-3A40976D1A84}" srcOrd="8" destOrd="0" presId="urn:microsoft.com/office/officeart/2005/8/layout/default"/>
    <dgm:cxn modelId="{FA224284-EEDF-480D-B533-7E4DF8B5BA13}" type="presParOf" srcId="{FAF83F9D-23F3-43E4-814B-C4738B0AD13B}" destId="{D2A36753-4324-4986-87C7-FF0FD6D7FFBE}" srcOrd="9" destOrd="0" presId="urn:microsoft.com/office/officeart/2005/8/layout/default"/>
    <dgm:cxn modelId="{9C6DCD1D-02F9-44CF-ABF4-2B6278073F24}" type="presParOf" srcId="{FAF83F9D-23F3-43E4-814B-C4738B0AD13B}" destId="{5B3E39F5-0CFD-4497-85AE-8A6336EDB14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7744-D62C-4EB4-AA3B-A7200D13AC1E}">
      <dsp:nvSpPr>
        <dsp:cNvPr id="0" name=""/>
        <dsp:cNvSpPr/>
      </dsp:nvSpPr>
      <dsp:spPr>
        <a:xfrm>
          <a:off x="59039" y="1334"/>
          <a:ext cx="2450024" cy="1470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Input Devices</a:t>
          </a:r>
          <a:endParaRPr lang="en-US" sz="3700" kern="1200"/>
        </a:p>
      </dsp:txBody>
      <dsp:txXfrm>
        <a:off x="59039" y="1334"/>
        <a:ext cx="2450024" cy="1470014"/>
      </dsp:txXfrm>
    </dsp:sp>
    <dsp:sp modelId="{2892C8F7-9B1E-45B0-844E-78382E262A68}">
      <dsp:nvSpPr>
        <dsp:cNvPr id="0" name=""/>
        <dsp:cNvSpPr/>
      </dsp:nvSpPr>
      <dsp:spPr>
        <a:xfrm>
          <a:off x="2754066" y="1334"/>
          <a:ext cx="2450024" cy="14700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Output Devices</a:t>
          </a:r>
          <a:endParaRPr lang="en-US" sz="3700" kern="1200"/>
        </a:p>
      </dsp:txBody>
      <dsp:txXfrm>
        <a:off x="2754066" y="1334"/>
        <a:ext cx="2450024" cy="1470014"/>
      </dsp:txXfrm>
    </dsp:sp>
    <dsp:sp modelId="{9B2840BD-36B0-43A1-BD41-9127668321BE}">
      <dsp:nvSpPr>
        <dsp:cNvPr id="0" name=""/>
        <dsp:cNvSpPr/>
      </dsp:nvSpPr>
      <dsp:spPr>
        <a:xfrm>
          <a:off x="5449093" y="1334"/>
          <a:ext cx="2450024" cy="14700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Memory Devices</a:t>
          </a:r>
          <a:endParaRPr lang="en-US" sz="3700" kern="1200"/>
        </a:p>
      </dsp:txBody>
      <dsp:txXfrm>
        <a:off x="5449093" y="1334"/>
        <a:ext cx="2450024" cy="1470014"/>
      </dsp:txXfrm>
    </dsp:sp>
    <dsp:sp modelId="{631E4284-F32D-4283-BA11-D4ADF320B977}">
      <dsp:nvSpPr>
        <dsp:cNvPr id="0" name=""/>
        <dsp:cNvSpPr/>
      </dsp:nvSpPr>
      <dsp:spPr>
        <a:xfrm>
          <a:off x="8144119" y="1334"/>
          <a:ext cx="2450024" cy="1470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ALU</a:t>
          </a:r>
          <a:endParaRPr lang="en-US" sz="3700" kern="1200"/>
        </a:p>
      </dsp:txBody>
      <dsp:txXfrm>
        <a:off x="8144119" y="1334"/>
        <a:ext cx="2450024" cy="1470014"/>
      </dsp:txXfrm>
    </dsp:sp>
    <dsp:sp modelId="{ECC80D86-7719-46D2-8FB0-3A40976D1A84}">
      <dsp:nvSpPr>
        <dsp:cNvPr id="0" name=""/>
        <dsp:cNvSpPr/>
      </dsp:nvSpPr>
      <dsp:spPr>
        <a:xfrm>
          <a:off x="2754066" y="1716351"/>
          <a:ext cx="2450024" cy="14700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CPU</a:t>
          </a:r>
          <a:endParaRPr lang="en-US" sz="3700" kern="1200"/>
        </a:p>
      </dsp:txBody>
      <dsp:txXfrm>
        <a:off x="2754066" y="1716351"/>
        <a:ext cx="2450024" cy="1470014"/>
      </dsp:txXfrm>
    </dsp:sp>
    <dsp:sp modelId="{5B3E39F5-0CFD-4497-85AE-8A6336EDB146}">
      <dsp:nvSpPr>
        <dsp:cNvPr id="0" name=""/>
        <dsp:cNvSpPr/>
      </dsp:nvSpPr>
      <dsp:spPr>
        <a:xfrm>
          <a:off x="5449093" y="1716351"/>
          <a:ext cx="2450024" cy="1470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Secondary Storage</a:t>
          </a:r>
          <a:endParaRPr lang="en-US" sz="3700" kern="1200"/>
        </a:p>
      </dsp:txBody>
      <dsp:txXfrm>
        <a:off x="5449093" y="1716351"/>
        <a:ext cx="2450024" cy="1470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2/28/2022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D9DBD-68CA-42AC-B6AE-BB4444B8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66805" cy="2722164"/>
          </a:xfrm>
        </p:spPr>
        <p:txBody>
          <a:bodyPr anchor="t">
            <a:normAutofit/>
          </a:bodyPr>
          <a:lstStyle/>
          <a:p>
            <a:r>
              <a:rPr lang="en-US" dirty="0"/>
              <a:t>DAY 1 Tasks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063C-40E5-4232-95CC-D15968AB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3546536"/>
            <a:ext cx="9677855" cy="1370900"/>
          </a:xfrm>
        </p:spPr>
        <p:txBody>
          <a:bodyPr anchor="b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Computer Hardware Components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Write a Pseudocode and draw a Flowchart to find the greatest of 3 numbers?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F6007-6E23-4947-A6BC-B28B08BF8B78}"/>
              </a:ext>
            </a:extLst>
          </p:cNvPr>
          <p:cNvSpPr txBox="1"/>
          <p:nvPr/>
        </p:nvSpPr>
        <p:spPr>
          <a:xfrm>
            <a:off x="8077200" y="5770880"/>
            <a:ext cx="285496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 Lakshita Garg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64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19C6-6D67-436F-9583-79042047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4" y="90296"/>
            <a:ext cx="8267296" cy="1446550"/>
          </a:xfrm>
        </p:spPr>
        <p:txBody>
          <a:bodyPr/>
          <a:lstStyle/>
          <a:p>
            <a:pPr algn="ctr"/>
            <a:r>
              <a:rPr lang="en-US"/>
              <a:t>PSEUDOCODE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6E290-9355-43FC-BEED-A8394B2A5ADD}"/>
              </a:ext>
            </a:extLst>
          </p:cNvPr>
          <p:cNvSpPr txBox="1"/>
          <p:nvPr/>
        </p:nvSpPr>
        <p:spPr>
          <a:xfrm>
            <a:off x="361950" y="1416063"/>
            <a:ext cx="1104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 – Find the greatest number among 3 given numbers.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57180-6506-4C90-8202-7F40E82C71F3}"/>
              </a:ext>
            </a:extLst>
          </p:cNvPr>
          <p:cNvSpPr txBox="1"/>
          <p:nvPr/>
        </p:nvSpPr>
        <p:spPr>
          <a:xfrm>
            <a:off x="361950" y="2095500"/>
            <a:ext cx="10325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Declare variables a, b, 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Read variables a, b, c.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/>
              <a:t>If a&gt;b:</a:t>
            </a:r>
            <a:br>
              <a:rPr lang="en-IN" sz="2200" dirty="0"/>
            </a:br>
            <a:r>
              <a:rPr lang="en-IN" sz="2200" dirty="0"/>
              <a:t>	If a&gt;c:</a:t>
            </a:r>
            <a:br>
              <a:rPr lang="en-IN" sz="2200" dirty="0"/>
            </a:br>
            <a:r>
              <a:rPr lang="en-IN" sz="2200" dirty="0"/>
              <a:t>		Display a is the greatest number.</a:t>
            </a:r>
            <a:br>
              <a:rPr lang="en-IN" sz="2200" dirty="0"/>
            </a:br>
            <a:r>
              <a:rPr lang="en-IN" sz="2200" dirty="0"/>
              <a:t>Else If b&gt;c:</a:t>
            </a:r>
            <a:br>
              <a:rPr lang="en-IN" sz="2200" dirty="0"/>
            </a:br>
            <a:r>
              <a:rPr lang="en-IN" sz="2200" dirty="0"/>
              <a:t>	Display b is the greatest number.</a:t>
            </a:r>
            <a:br>
              <a:rPr lang="en-IN" sz="2200" dirty="0"/>
            </a:br>
            <a:r>
              <a:rPr lang="en-IN" sz="2200" dirty="0"/>
              <a:t>Else:</a:t>
            </a:r>
            <a:br>
              <a:rPr lang="en-IN" sz="2200" dirty="0"/>
            </a:br>
            <a:r>
              <a:rPr lang="en-IN" sz="2200" dirty="0"/>
              <a:t>	Display c is the greatest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/>
              <a:t>Stop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8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Cross 74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7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E814-DB49-451B-A515-53DE299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92" y="342042"/>
            <a:ext cx="4905375" cy="1269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EED4783-1FD5-4340-81EB-F6BFE032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3659" y="1216914"/>
            <a:ext cx="5301621" cy="49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ross 82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A702EF-52BA-45A0-9426-5DFF45E1E6C9}"/>
              </a:ext>
            </a:extLst>
          </p:cNvPr>
          <p:cNvSpPr txBox="1"/>
          <p:nvPr/>
        </p:nvSpPr>
        <p:spPr>
          <a:xfrm>
            <a:off x="272992" y="2061658"/>
            <a:ext cx="4426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PROBLEM STATEMENT – Find the greatest number among 3 given numbers.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5970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Blurred lights">
            <a:extLst>
              <a:ext uri="{FF2B5EF4-FFF2-40B4-BE49-F238E27FC236}">
                <a16:creationId xmlns:a16="http://schemas.microsoft.com/office/drawing/2014/main" id="{B5A35725-F891-4969-A16F-5BBAEDC35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8" b="6812"/>
          <a:stretch/>
        </p:blipFill>
        <p:spPr>
          <a:xfrm>
            <a:off x="0" y="-2"/>
            <a:ext cx="12191980" cy="6857990"/>
          </a:xfrm>
          <a:prstGeom prst="rect">
            <a:avLst/>
          </a:prstGeom>
        </p:spPr>
      </p:pic>
      <p:sp>
        <p:nvSpPr>
          <p:cNvPr id="42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8987D-80FE-47D0-90FD-398CB4D60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700" y="1356559"/>
            <a:ext cx="6696951" cy="3251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Hardware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59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1B38-AB43-431B-88DE-922689C2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14" y="448036"/>
            <a:ext cx="8267296" cy="14465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53E00-4BBA-4327-B34F-7F7B4DEBC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711972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7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ross 13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9F227-5A0F-43AB-AA7F-A77406B8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46" y="788851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B321-C259-4A6E-B4CF-C6644161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47" y="3858414"/>
            <a:ext cx="3561032" cy="88290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H</a:t>
            </a:r>
            <a:r>
              <a:rPr lang="en-US" dirty="0"/>
              <a:t>ardware used to enter  data and instructions.</a:t>
            </a:r>
          </a:p>
        </p:txBody>
      </p:sp>
      <p:sp>
        <p:nvSpPr>
          <p:cNvPr id="145" name="Cross 144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17D9CFF-8E32-4186-8639-B86910FB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3579" y="203200"/>
            <a:ext cx="8253460" cy="637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BA1-CB4A-41FC-A4DD-6E5193BF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9" y="676401"/>
            <a:ext cx="2747011" cy="1446550"/>
          </a:xfrm>
        </p:spPr>
        <p:txBody>
          <a:bodyPr/>
          <a:lstStyle/>
          <a:p>
            <a:r>
              <a:rPr lang="en-US" dirty="0"/>
              <a:t>Output </a:t>
            </a:r>
            <a:br>
              <a:rPr lang="en-US" dirty="0"/>
            </a:br>
            <a:r>
              <a:rPr lang="en-US" dirty="0"/>
              <a:t>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3C1F-30BC-4051-AE60-50B89018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29" y="2888073"/>
            <a:ext cx="3854451" cy="125114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H</a:t>
            </a:r>
            <a:r>
              <a:rPr lang="en-US" dirty="0"/>
              <a:t>ardware that conveys information to the user.</a:t>
            </a:r>
            <a:endParaRPr lang="en-IN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EB60C44-B294-4C9A-B3A4-3EBD5831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0"/>
            <a:ext cx="7122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9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6D2-CCBE-48E7-8258-94A716F3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829" y="0"/>
            <a:ext cx="8267296" cy="888239"/>
          </a:xfrm>
        </p:spPr>
        <p:txBody>
          <a:bodyPr/>
          <a:lstStyle/>
          <a:p>
            <a:pPr algn="ctr"/>
            <a:r>
              <a:rPr lang="en-US" dirty="0"/>
              <a:t>Memory Devices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129A-A599-4F35-B85C-B33C4636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031" y="1208277"/>
            <a:ext cx="5348009" cy="1788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ACCESS MEMORY (RAM)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Temporary storage for data and programs that are being accessed by the CPU.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Volatile in nature.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2BFD6-34C7-4030-9B38-0E3C2984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208277"/>
            <a:ext cx="5348009" cy="1667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 ONLY MEMORY (ROM)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 of memory that can only be read unlike RAM which can be both read and written.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Non-volatile in nature.</a:t>
            </a:r>
            <a:endParaRPr lang="en-IN" sz="2000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B511EA8-71F7-4F9E-B85E-3961DFF80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/>
          <a:stretch/>
        </p:blipFill>
        <p:spPr bwMode="auto">
          <a:xfrm>
            <a:off x="433031" y="3292661"/>
            <a:ext cx="4779049" cy="35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5E34AB2F-4169-472F-8FEA-D4A19E78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2" y="3292661"/>
            <a:ext cx="3603466" cy="3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62C9-8B96-4539-8F0B-839909C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49" y="168401"/>
            <a:ext cx="8267296" cy="1446550"/>
          </a:xfrm>
        </p:spPr>
        <p:txBody>
          <a:bodyPr/>
          <a:lstStyle/>
          <a:p>
            <a:r>
              <a:rPr lang="en-US" dirty="0"/>
              <a:t>Computer Processing Unit (CPU)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4C1-A283-46EB-8153-7889A5BD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" y="1838960"/>
            <a:ext cx="5734050" cy="4033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Brain of the Computer.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Controls the data transfer between   memory and other devices.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Consists of two smaller units:</a:t>
            </a:r>
            <a:br>
              <a:rPr lang="en-US" dirty="0"/>
            </a:br>
            <a:r>
              <a:rPr lang="en-US" dirty="0"/>
              <a:t>   1. Control Unit (CU)</a:t>
            </a:r>
            <a:br>
              <a:rPr lang="en-US" dirty="0"/>
            </a:br>
            <a:r>
              <a:rPr lang="en-US" dirty="0"/>
              <a:t>   2. Arithmetic Logic Unit (ALU)</a:t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FB38C2C-ECA3-4429-AB10-27D82D064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19" b="17920"/>
          <a:stretch/>
        </p:blipFill>
        <p:spPr bwMode="auto">
          <a:xfrm>
            <a:off x="5703570" y="985520"/>
            <a:ext cx="6488430" cy="58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6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E288-4B66-46E7-95E6-E62CD68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09" y="0"/>
            <a:ext cx="8267296" cy="977776"/>
          </a:xfrm>
        </p:spPr>
        <p:txBody>
          <a:bodyPr/>
          <a:lstStyle/>
          <a:p>
            <a:r>
              <a:rPr lang="en-US" dirty="0"/>
              <a:t>Arithmetic and Logic Unit (ALU)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057A-2E6F-4081-9F0B-29E004F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" y="1963544"/>
            <a:ext cx="553085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Performs arithmetic operations such   as Addition, Subtraction, Multiplication, Division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Performs logical operations such as Reasoning and Performing the comparisons necessary for decision making.</a:t>
            </a:r>
            <a:endParaRPr lang="en-IN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F81DC60C-8369-46E4-8D96-C12ACE78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93" y="1722244"/>
            <a:ext cx="5317067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1CA5-185F-4ACB-B430-020CB71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9" y="71621"/>
            <a:ext cx="8267296" cy="1056139"/>
          </a:xfrm>
        </p:spPr>
        <p:txBody>
          <a:bodyPr/>
          <a:lstStyle/>
          <a:p>
            <a:pPr algn="ctr"/>
            <a:r>
              <a:rPr lang="en-US" dirty="0"/>
              <a:t>Secondary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6203-26C2-43A3-8276-F54A727C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1036320"/>
            <a:ext cx="5713730" cy="5598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referred to as </a:t>
            </a:r>
            <a:r>
              <a:rPr lang="en-US" b="1" dirty="0"/>
              <a:t>backing storage</a:t>
            </a:r>
            <a:r>
              <a:rPr lang="en-US" dirty="0"/>
              <a:t> or </a:t>
            </a:r>
            <a:r>
              <a:rPr lang="en-US" b="1" dirty="0"/>
              <a:t>auxiliary storage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Refers to media and methods used to keep programs, data and information available for later retrieval.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built on chips. Some examples are:</a:t>
            </a:r>
            <a:br>
              <a:rPr lang="en-US" dirty="0"/>
            </a:br>
            <a:r>
              <a:rPr lang="en-US" dirty="0"/>
              <a:t>- Hard Disks		</a:t>
            </a:r>
            <a:br>
              <a:rPr lang="en-US" dirty="0"/>
            </a:br>
            <a:r>
              <a:rPr lang="en-US" dirty="0"/>
              <a:t>- Floppy Disks</a:t>
            </a:r>
            <a:br>
              <a:rPr lang="en-US" dirty="0"/>
            </a:br>
            <a:r>
              <a:rPr lang="en-US" dirty="0"/>
              <a:t>- Magnetic Tape</a:t>
            </a:r>
            <a:br>
              <a:rPr lang="en-IN" dirty="0"/>
            </a:br>
            <a:r>
              <a:rPr lang="en-IN" dirty="0"/>
              <a:t>- Microfilms</a:t>
            </a:r>
            <a:br>
              <a:rPr lang="en-IN" dirty="0"/>
            </a:br>
            <a:r>
              <a:rPr lang="en-IN" dirty="0"/>
              <a:t>- CD’s/DVD’s</a:t>
            </a:r>
            <a:endParaRPr lang="en-US" dirty="0"/>
          </a:p>
        </p:txBody>
      </p:sp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87A967ED-9B3A-4045-B918-19568505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44879"/>
            <a:ext cx="6043723" cy="5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6473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DD70EC"/>
      </a:accent1>
      <a:accent2>
        <a:srgbClr val="E851BB"/>
      </a:accent2>
      <a:accent3>
        <a:srgbClr val="EC7094"/>
      </a:accent3>
      <a:accent4>
        <a:srgbClr val="E86451"/>
      </a:accent4>
      <a:accent5>
        <a:srgbClr val="E3912E"/>
      </a:accent5>
      <a:accent6>
        <a:srgbClr val="ABA73C"/>
      </a:accent6>
      <a:hlink>
        <a:srgbClr val="5C8D5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Seaford Display</vt:lpstr>
      <vt:lpstr>System Font Regular</vt:lpstr>
      <vt:lpstr>Tenorite</vt:lpstr>
      <vt:lpstr>Wingdings</vt:lpstr>
      <vt:lpstr>MadridVTI</vt:lpstr>
      <vt:lpstr>DAY 1 Tasks</vt:lpstr>
      <vt:lpstr>Computer Hardware Components</vt:lpstr>
      <vt:lpstr>COMPONENTS</vt:lpstr>
      <vt:lpstr>Input Devices</vt:lpstr>
      <vt:lpstr>Output  Devices</vt:lpstr>
      <vt:lpstr>Memory Devices</vt:lpstr>
      <vt:lpstr>Computer Processing Unit (CPU)</vt:lpstr>
      <vt:lpstr>Arithmetic and Logic Unit (ALU)</vt:lpstr>
      <vt:lpstr>Secondary Storage</vt:lpstr>
      <vt:lpstr>PSEUDOCODE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Tasks</dc:title>
  <dc:creator>Lakshita Garg</dc:creator>
  <cp:lastModifiedBy>Lakshita Garg</cp:lastModifiedBy>
  <cp:revision>1</cp:revision>
  <dcterms:created xsi:type="dcterms:W3CDTF">2022-02-28T04:40:28Z</dcterms:created>
  <dcterms:modified xsi:type="dcterms:W3CDTF">2022-02-28T06:17:49Z</dcterms:modified>
</cp:coreProperties>
</file>