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0" d="100"/>
          <a:sy n="80" d="100"/>
        </p:scale>
        <p:origin x="7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2703BC-2C14-4A00-833B-E0540912697E}"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90B07F69-670C-48F8-8F70-E88DA807041C}">
      <dgm:prSet/>
      <dgm:spPr/>
      <dgm:t>
        <a:bodyPr/>
        <a:lstStyle/>
        <a:p>
          <a:r>
            <a:rPr lang="en-IN"/>
            <a:t>The project uses two datasets:</a:t>
          </a:r>
          <a:endParaRPr lang="en-US"/>
        </a:p>
      </dgm:t>
    </dgm:pt>
    <dgm:pt modelId="{128F1A1F-8757-4D9E-9F7F-8245AA3295A6}" type="parTrans" cxnId="{9C299681-B81C-4C39-AFE4-A72E174A3E1B}">
      <dgm:prSet/>
      <dgm:spPr/>
      <dgm:t>
        <a:bodyPr/>
        <a:lstStyle/>
        <a:p>
          <a:endParaRPr lang="en-US"/>
        </a:p>
      </dgm:t>
    </dgm:pt>
    <dgm:pt modelId="{C872B8A4-46C1-40DD-9946-03EB670A0793}" type="sibTrans" cxnId="{9C299681-B81C-4C39-AFE4-A72E174A3E1B}">
      <dgm:prSet/>
      <dgm:spPr/>
      <dgm:t>
        <a:bodyPr/>
        <a:lstStyle/>
        <a:p>
          <a:endParaRPr lang="en-US"/>
        </a:p>
      </dgm:t>
    </dgm:pt>
    <dgm:pt modelId="{7B777E46-DB39-4B78-9B6D-92FC053660F5}">
      <dgm:prSet/>
      <dgm:spPr/>
      <dgm:t>
        <a:bodyPr/>
        <a:lstStyle/>
        <a:p>
          <a:r>
            <a:rPr lang="en-IN" b="1"/>
            <a:t>Fake.csv</a:t>
          </a:r>
          <a:r>
            <a:rPr lang="en-IN"/>
            <a:t>: Contains articles labeled as fake news.</a:t>
          </a:r>
          <a:endParaRPr lang="en-US"/>
        </a:p>
      </dgm:t>
    </dgm:pt>
    <dgm:pt modelId="{FE8FBD76-CD7D-454E-926A-6D10EE362A75}" type="parTrans" cxnId="{B5872E0C-7582-4D51-AF48-9F6DB41F61A2}">
      <dgm:prSet/>
      <dgm:spPr/>
      <dgm:t>
        <a:bodyPr/>
        <a:lstStyle/>
        <a:p>
          <a:endParaRPr lang="en-US"/>
        </a:p>
      </dgm:t>
    </dgm:pt>
    <dgm:pt modelId="{93E6F307-1681-46E6-BB0F-9072DF2DF3B1}" type="sibTrans" cxnId="{B5872E0C-7582-4D51-AF48-9F6DB41F61A2}">
      <dgm:prSet/>
      <dgm:spPr/>
      <dgm:t>
        <a:bodyPr/>
        <a:lstStyle/>
        <a:p>
          <a:endParaRPr lang="en-US"/>
        </a:p>
      </dgm:t>
    </dgm:pt>
    <dgm:pt modelId="{4F179274-8A70-4965-B7F2-C9112A188A93}">
      <dgm:prSet/>
      <dgm:spPr/>
      <dgm:t>
        <a:bodyPr/>
        <a:lstStyle/>
        <a:p>
          <a:r>
            <a:rPr lang="en-IN" b="1"/>
            <a:t>True.csv</a:t>
          </a:r>
          <a:r>
            <a:rPr lang="en-IN"/>
            <a:t>: Contains articles labeled as true news.</a:t>
          </a:r>
          <a:endParaRPr lang="en-US"/>
        </a:p>
      </dgm:t>
    </dgm:pt>
    <dgm:pt modelId="{724EC911-D045-4AFC-86AF-102E2121C8E1}" type="parTrans" cxnId="{58B412E2-D0F3-4F02-A430-38E6DE73000C}">
      <dgm:prSet/>
      <dgm:spPr/>
      <dgm:t>
        <a:bodyPr/>
        <a:lstStyle/>
        <a:p>
          <a:endParaRPr lang="en-US"/>
        </a:p>
      </dgm:t>
    </dgm:pt>
    <dgm:pt modelId="{C65FB38C-6370-4049-9BEC-B4E9C7880A99}" type="sibTrans" cxnId="{58B412E2-D0F3-4F02-A430-38E6DE73000C}">
      <dgm:prSet/>
      <dgm:spPr/>
      <dgm:t>
        <a:bodyPr/>
        <a:lstStyle/>
        <a:p>
          <a:endParaRPr lang="en-US"/>
        </a:p>
      </dgm:t>
    </dgm:pt>
    <dgm:pt modelId="{F4D48FD6-0575-45CD-BF98-4D5E23C2CCE0}">
      <dgm:prSet/>
      <dgm:spPr/>
      <dgm:t>
        <a:bodyPr/>
        <a:lstStyle/>
        <a:p>
          <a:r>
            <a:rPr lang="en-IN"/>
            <a:t>Each dataset has the following columns:</a:t>
          </a:r>
          <a:endParaRPr lang="en-US"/>
        </a:p>
      </dgm:t>
    </dgm:pt>
    <dgm:pt modelId="{265044A4-5773-447B-9AD2-4AEFBD35A6EF}" type="parTrans" cxnId="{EE791BB4-B12B-4790-8E00-4DBBE98728B5}">
      <dgm:prSet/>
      <dgm:spPr/>
      <dgm:t>
        <a:bodyPr/>
        <a:lstStyle/>
        <a:p>
          <a:endParaRPr lang="en-US"/>
        </a:p>
      </dgm:t>
    </dgm:pt>
    <dgm:pt modelId="{D0E85221-2777-415B-AE87-D87321922EBE}" type="sibTrans" cxnId="{EE791BB4-B12B-4790-8E00-4DBBE98728B5}">
      <dgm:prSet/>
      <dgm:spPr/>
      <dgm:t>
        <a:bodyPr/>
        <a:lstStyle/>
        <a:p>
          <a:endParaRPr lang="en-US"/>
        </a:p>
      </dgm:t>
    </dgm:pt>
    <dgm:pt modelId="{263C4858-A270-48DC-A42D-629632F402D4}">
      <dgm:prSet/>
      <dgm:spPr/>
      <dgm:t>
        <a:bodyPr/>
        <a:lstStyle/>
        <a:p>
          <a:r>
            <a:rPr lang="en-IN"/>
            <a:t>title: The title of the news article.</a:t>
          </a:r>
          <a:endParaRPr lang="en-US"/>
        </a:p>
      </dgm:t>
    </dgm:pt>
    <dgm:pt modelId="{8B1D2CC2-DDC5-4A7B-A8D7-BB03EDDB9BEC}" type="parTrans" cxnId="{628CC661-E89C-448C-97C7-2E143A90F819}">
      <dgm:prSet/>
      <dgm:spPr/>
      <dgm:t>
        <a:bodyPr/>
        <a:lstStyle/>
        <a:p>
          <a:endParaRPr lang="en-US"/>
        </a:p>
      </dgm:t>
    </dgm:pt>
    <dgm:pt modelId="{9C91EBE1-AD9A-4C5C-B785-463D1B4FB853}" type="sibTrans" cxnId="{628CC661-E89C-448C-97C7-2E143A90F819}">
      <dgm:prSet/>
      <dgm:spPr/>
      <dgm:t>
        <a:bodyPr/>
        <a:lstStyle/>
        <a:p>
          <a:endParaRPr lang="en-US"/>
        </a:p>
      </dgm:t>
    </dgm:pt>
    <dgm:pt modelId="{6596AE14-6EDF-4323-A55C-895F5130559B}">
      <dgm:prSet/>
      <dgm:spPr/>
      <dgm:t>
        <a:bodyPr/>
        <a:lstStyle/>
        <a:p>
          <a:r>
            <a:rPr lang="en-IN"/>
            <a:t>text: The main body of the article.</a:t>
          </a:r>
          <a:endParaRPr lang="en-US"/>
        </a:p>
      </dgm:t>
    </dgm:pt>
    <dgm:pt modelId="{69E167E2-165F-49EC-9DBF-BB88B118A934}" type="parTrans" cxnId="{3A8FEAA2-9001-420B-ACE7-1F3EA7BCA73B}">
      <dgm:prSet/>
      <dgm:spPr/>
      <dgm:t>
        <a:bodyPr/>
        <a:lstStyle/>
        <a:p>
          <a:endParaRPr lang="en-US"/>
        </a:p>
      </dgm:t>
    </dgm:pt>
    <dgm:pt modelId="{CA7161B8-1181-4BB4-87C4-549119DF12AB}" type="sibTrans" cxnId="{3A8FEAA2-9001-420B-ACE7-1F3EA7BCA73B}">
      <dgm:prSet/>
      <dgm:spPr/>
      <dgm:t>
        <a:bodyPr/>
        <a:lstStyle/>
        <a:p>
          <a:endParaRPr lang="en-US"/>
        </a:p>
      </dgm:t>
    </dgm:pt>
    <dgm:pt modelId="{36B50931-E2C2-4B8E-A4D6-FA2963287D01}">
      <dgm:prSet/>
      <dgm:spPr/>
      <dgm:t>
        <a:bodyPr/>
        <a:lstStyle/>
        <a:p>
          <a:r>
            <a:rPr lang="en-IN"/>
            <a:t>subject: The category of the article (e.g., politics, world news).</a:t>
          </a:r>
          <a:endParaRPr lang="en-US"/>
        </a:p>
      </dgm:t>
    </dgm:pt>
    <dgm:pt modelId="{8B8AC763-31B9-4B89-9009-379528F43D55}" type="parTrans" cxnId="{650224C5-2A57-4FA3-8F4D-15C2F4382E8D}">
      <dgm:prSet/>
      <dgm:spPr/>
      <dgm:t>
        <a:bodyPr/>
        <a:lstStyle/>
        <a:p>
          <a:endParaRPr lang="en-US"/>
        </a:p>
      </dgm:t>
    </dgm:pt>
    <dgm:pt modelId="{EC75DE86-AB42-4A54-A964-8439F29666D0}" type="sibTrans" cxnId="{650224C5-2A57-4FA3-8F4D-15C2F4382E8D}">
      <dgm:prSet/>
      <dgm:spPr/>
      <dgm:t>
        <a:bodyPr/>
        <a:lstStyle/>
        <a:p>
          <a:endParaRPr lang="en-US"/>
        </a:p>
      </dgm:t>
    </dgm:pt>
    <dgm:pt modelId="{B4786B4B-69BD-4676-8DAB-1D21E63ADBDF}">
      <dgm:prSet/>
      <dgm:spPr/>
      <dgm:t>
        <a:bodyPr/>
        <a:lstStyle/>
        <a:p>
          <a:r>
            <a:rPr lang="en-IN"/>
            <a:t>date: The publication date of the article.</a:t>
          </a:r>
          <a:endParaRPr lang="en-US"/>
        </a:p>
      </dgm:t>
    </dgm:pt>
    <dgm:pt modelId="{98EC3835-F976-43D7-BA76-9634B678082C}" type="parTrans" cxnId="{E1E71496-B495-43D6-836C-23CFEEA682F8}">
      <dgm:prSet/>
      <dgm:spPr/>
      <dgm:t>
        <a:bodyPr/>
        <a:lstStyle/>
        <a:p>
          <a:endParaRPr lang="en-US"/>
        </a:p>
      </dgm:t>
    </dgm:pt>
    <dgm:pt modelId="{BD4E8B17-499A-4224-8C53-33BFC4BCA4D8}" type="sibTrans" cxnId="{E1E71496-B495-43D6-836C-23CFEEA682F8}">
      <dgm:prSet/>
      <dgm:spPr/>
      <dgm:t>
        <a:bodyPr/>
        <a:lstStyle/>
        <a:p>
          <a:endParaRPr lang="en-US"/>
        </a:p>
      </dgm:t>
    </dgm:pt>
    <dgm:pt modelId="{30B9AA9E-2438-48B8-8817-055F97D3961A}">
      <dgm:prSet/>
      <dgm:spPr/>
      <dgm:t>
        <a:bodyPr/>
        <a:lstStyle/>
        <a:p>
          <a:r>
            <a:rPr lang="en-IN"/>
            <a:t>To simplify the task, only the text column is used for model training. A new column, class, is added to label articles as:</a:t>
          </a:r>
          <a:endParaRPr lang="en-US"/>
        </a:p>
      </dgm:t>
    </dgm:pt>
    <dgm:pt modelId="{FDB00989-3899-4ACE-A358-4B65C4C06E72}" type="parTrans" cxnId="{77CF632E-1708-41F8-83F5-402D483D9FE7}">
      <dgm:prSet/>
      <dgm:spPr/>
      <dgm:t>
        <a:bodyPr/>
        <a:lstStyle/>
        <a:p>
          <a:endParaRPr lang="en-US"/>
        </a:p>
      </dgm:t>
    </dgm:pt>
    <dgm:pt modelId="{AA63618A-EDF5-4A65-B835-79DB9E75AAD9}" type="sibTrans" cxnId="{77CF632E-1708-41F8-83F5-402D483D9FE7}">
      <dgm:prSet/>
      <dgm:spPr/>
      <dgm:t>
        <a:bodyPr/>
        <a:lstStyle/>
        <a:p>
          <a:endParaRPr lang="en-US"/>
        </a:p>
      </dgm:t>
    </dgm:pt>
    <dgm:pt modelId="{A31A0A9A-D905-4B00-AAD2-5B093B1CA2C0}">
      <dgm:prSet/>
      <dgm:spPr/>
      <dgm:t>
        <a:bodyPr/>
        <a:lstStyle/>
        <a:p>
          <a:r>
            <a:rPr lang="en-IN"/>
            <a:t>0 for fake news.</a:t>
          </a:r>
          <a:endParaRPr lang="en-US"/>
        </a:p>
      </dgm:t>
    </dgm:pt>
    <dgm:pt modelId="{9AB956FD-3AA2-480F-93C2-B6BDE4214479}" type="parTrans" cxnId="{BF5C3DA4-9934-48DC-B213-B16DCC6AD4EC}">
      <dgm:prSet/>
      <dgm:spPr/>
      <dgm:t>
        <a:bodyPr/>
        <a:lstStyle/>
        <a:p>
          <a:endParaRPr lang="en-US"/>
        </a:p>
      </dgm:t>
    </dgm:pt>
    <dgm:pt modelId="{434147E7-94D6-4DE3-B228-44B6025841D8}" type="sibTrans" cxnId="{BF5C3DA4-9934-48DC-B213-B16DCC6AD4EC}">
      <dgm:prSet/>
      <dgm:spPr/>
      <dgm:t>
        <a:bodyPr/>
        <a:lstStyle/>
        <a:p>
          <a:endParaRPr lang="en-US"/>
        </a:p>
      </dgm:t>
    </dgm:pt>
    <dgm:pt modelId="{7992380F-3803-41C9-A359-0600779221CC}">
      <dgm:prSet/>
      <dgm:spPr/>
      <dgm:t>
        <a:bodyPr/>
        <a:lstStyle/>
        <a:p>
          <a:r>
            <a:rPr lang="en-IN"/>
            <a:t>1 for true news.</a:t>
          </a:r>
          <a:endParaRPr lang="en-US"/>
        </a:p>
      </dgm:t>
    </dgm:pt>
    <dgm:pt modelId="{236DD7F6-C8FD-4061-9517-6F04C580AB82}" type="parTrans" cxnId="{DC064335-0E04-4B07-8035-A17B1CED7F83}">
      <dgm:prSet/>
      <dgm:spPr/>
      <dgm:t>
        <a:bodyPr/>
        <a:lstStyle/>
        <a:p>
          <a:endParaRPr lang="en-US"/>
        </a:p>
      </dgm:t>
    </dgm:pt>
    <dgm:pt modelId="{45863CCF-2310-404A-928A-1FD8CB5F4207}" type="sibTrans" cxnId="{DC064335-0E04-4B07-8035-A17B1CED7F83}">
      <dgm:prSet/>
      <dgm:spPr/>
      <dgm:t>
        <a:bodyPr/>
        <a:lstStyle/>
        <a:p>
          <a:endParaRPr lang="en-US"/>
        </a:p>
      </dgm:t>
    </dgm:pt>
    <dgm:pt modelId="{960889EE-C4EC-4E2B-B0E2-4FB40E344106}" type="pres">
      <dgm:prSet presAssocID="{832703BC-2C14-4A00-833B-E0540912697E}" presName="diagram" presStyleCnt="0">
        <dgm:presLayoutVars>
          <dgm:dir/>
          <dgm:resizeHandles val="exact"/>
        </dgm:presLayoutVars>
      </dgm:prSet>
      <dgm:spPr/>
    </dgm:pt>
    <dgm:pt modelId="{4CB33BB4-3170-4B11-9046-8207FB612B93}" type="pres">
      <dgm:prSet presAssocID="{90B07F69-670C-48F8-8F70-E88DA807041C}" presName="node" presStyleLbl="node1" presStyleIdx="0" presStyleCnt="3">
        <dgm:presLayoutVars>
          <dgm:bulletEnabled val="1"/>
        </dgm:presLayoutVars>
      </dgm:prSet>
      <dgm:spPr/>
    </dgm:pt>
    <dgm:pt modelId="{E0D337CA-72A0-4A6F-9C7D-E973D65085F9}" type="pres">
      <dgm:prSet presAssocID="{C872B8A4-46C1-40DD-9946-03EB670A0793}" presName="sibTrans" presStyleCnt="0"/>
      <dgm:spPr/>
    </dgm:pt>
    <dgm:pt modelId="{77DF6F40-3217-4A16-8BA1-479870BEAF6E}" type="pres">
      <dgm:prSet presAssocID="{F4D48FD6-0575-45CD-BF98-4D5E23C2CCE0}" presName="node" presStyleLbl="node1" presStyleIdx="1" presStyleCnt="3">
        <dgm:presLayoutVars>
          <dgm:bulletEnabled val="1"/>
        </dgm:presLayoutVars>
      </dgm:prSet>
      <dgm:spPr/>
    </dgm:pt>
    <dgm:pt modelId="{5CC4C87F-6FBC-4D9F-BAEB-509D4D03917E}" type="pres">
      <dgm:prSet presAssocID="{D0E85221-2777-415B-AE87-D87321922EBE}" presName="sibTrans" presStyleCnt="0"/>
      <dgm:spPr/>
    </dgm:pt>
    <dgm:pt modelId="{49798E9F-312F-44AC-BA59-9EE9073E983D}" type="pres">
      <dgm:prSet presAssocID="{30B9AA9E-2438-48B8-8817-055F97D3961A}" presName="node" presStyleLbl="node1" presStyleIdx="2" presStyleCnt="3">
        <dgm:presLayoutVars>
          <dgm:bulletEnabled val="1"/>
        </dgm:presLayoutVars>
      </dgm:prSet>
      <dgm:spPr/>
    </dgm:pt>
  </dgm:ptLst>
  <dgm:cxnLst>
    <dgm:cxn modelId="{B5872E0C-7582-4D51-AF48-9F6DB41F61A2}" srcId="{90B07F69-670C-48F8-8F70-E88DA807041C}" destId="{7B777E46-DB39-4B78-9B6D-92FC053660F5}" srcOrd="0" destOrd="0" parTransId="{FE8FBD76-CD7D-454E-926A-6D10EE362A75}" sibTransId="{93E6F307-1681-46E6-BB0F-9072DF2DF3B1}"/>
    <dgm:cxn modelId="{F6A93828-E004-4912-9ECD-A7FE0C892FFB}" type="presOf" srcId="{263C4858-A270-48DC-A42D-629632F402D4}" destId="{77DF6F40-3217-4A16-8BA1-479870BEAF6E}" srcOrd="0" destOrd="1" presId="urn:microsoft.com/office/officeart/2005/8/layout/default"/>
    <dgm:cxn modelId="{77CF632E-1708-41F8-83F5-402D483D9FE7}" srcId="{832703BC-2C14-4A00-833B-E0540912697E}" destId="{30B9AA9E-2438-48B8-8817-055F97D3961A}" srcOrd="2" destOrd="0" parTransId="{FDB00989-3899-4ACE-A358-4B65C4C06E72}" sibTransId="{AA63618A-EDF5-4A65-B835-79DB9E75AAD9}"/>
    <dgm:cxn modelId="{DC064335-0E04-4B07-8035-A17B1CED7F83}" srcId="{30B9AA9E-2438-48B8-8817-055F97D3961A}" destId="{7992380F-3803-41C9-A359-0600779221CC}" srcOrd="1" destOrd="0" parTransId="{236DD7F6-C8FD-4061-9517-6F04C580AB82}" sibTransId="{45863CCF-2310-404A-928A-1FD8CB5F4207}"/>
    <dgm:cxn modelId="{628CC661-E89C-448C-97C7-2E143A90F819}" srcId="{F4D48FD6-0575-45CD-BF98-4D5E23C2CCE0}" destId="{263C4858-A270-48DC-A42D-629632F402D4}" srcOrd="0" destOrd="0" parTransId="{8B1D2CC2-DDC5-4A7B-A8D7-BB03EDDB9BEC}" sibTransId="{9C91EBE1-AD9A-4C5C-B785-463D1B4FB853}"/>
    <dgm:cxn modelId="{04A3227E-480B-4F0A-8417-36BCCDD4FB48}" type="presOf" srcId="{30B9AA9E-2438-48B8-8817-055F97D3961A}" destId="{49798E9F-312F-44AC-BA59-9EE9073E983D}" srcOrd="0" destOrd="0" presId="urn:microsoft.com/office/officeart/2005/8/layout/default"/>
    <dgm:cxn modelId="{9C299681-B81C-4C39-AFE4-A72E174A3E1B}" srcId="{832703BC-2C14-4A00-833B-E0540912697E}" destId="{90B07F69-670C-48F8-8F70-E88DA807041C}" srcOrd="0" destOrd="0" parTransId="{128F1A1F-8757-4D9E-9F7F-8245AA3295A6}" sibTransId="{C872B8A4-46C1-40DD-9946-03EB670A0793}"/>
    <dgm:cxn modelId="{0ABD3E84-32E2-4848-962E-F89E5D6F2D52}" type="presOf" srcId="{7B777E46-DB39-4B78-9B6D-92FC053660F5}" destId="{4CB33BB4-3170-4B11-9046-8207FB612B93}" srcOrd="0" destOrd="1" presId="urn:microsoft.com/office/officeart/2005/8/layout/default"/>
    <dgm:cxn modelId="{97870D87-C7CE-418A-82DF-6E730871D128}" type="presOf" srcId="{4F179274-8A70-4965-B7F2-C9112A188A93}" destId="{4CB33BB4-3170-4B11-9046-8207FB612B93}" srcOrd="0" destOrd="2" presId="urn:microsoft.com/office/officeart/2005/8/layout/default"/>
    <dgm:cxn modelId="{AB117F92-15AD-40BA-B600-847E33D23ACA}" type="presOf" srcId="{90B07F69-670C-48F8-8F70-E88DA807041C}" destId="{4CB33BB4-3170-4B11-9046-8207FB612B93}" srcOrd="0" destOrd="0" presId="urn:microsoft.com/office/officeart/2005/8/layout/default"/>
    <dgm:cxn modelId="{E1E71496-B495-43D6-836C-23CFEEA682F8}" srcId="{F4D48FD6-0575-45CD-BF98-4D5E23C2CCE0}" destId="{B4786B4B-69BD-4676-8DAB-1D21E63ADBDF}" srcOrd="3" destOrd="0" parTransId="{98EC3835-F976-43D7-BA76-9634B678082C}" sibTransId="{BD4E8B17-499A-4224-8C53-33BFC4BCA4D8}"/>
    <dgm:cxn modelId="{619CBA9C-E772-4EA1-BDC0-4682BFCDF8CA}" type="presOf" srcId="{832703BC-2C14-4A00-833B-E0540912697E}" destId="{960889EE-C4EC-4E2B-B0E2-4FB40E344106}" srcOrd="0" destOrd="0" presId="urn:microsoft.com/office/officeart/2005/8/layout/default"/>
    <dgm:cxn modelId="{B106509F-A7BF-4BDB-84F8-40E8D8A9A50D}" type="presOf" srcId="{6596AE14-6EDF-4323-A55C-895F5130559B}" destId="{77DF6F40-3217-4A16-8BA1-479870BEAF6E}" srcOrd="0" destOrd="2" presId="urn:microsoft.com/office/officeart/2005/8/layout/default"/>
    <dgm:cxn modelId="{3A8FEAA2-9001-420B-ACE7-1F3EA7BCA73B}" srcId="{F4D48FD6-0575-45CD-BF98-4D5E23C2CCE0}" destId="{6596AE14-6EDF-4323-A55C-895F5130559B}" srcOrd="1" destOrd="0" parTransId="{69E167E2-165F-49EC-9DBF-BB88B118A934}" sibTransId="{CA7161B8-1181-4BB4-87C4-549119DF12AB}"/>
    <dgm:cxn modelId="{EA74F9A2-A9A1-4023-AF4D-47127F9FF1D9}" type="presOf" srcId="{B4786B4B-69BD-4676-8DAB-1D21E63ADBDF}" destId="{77DF6F40-3217-4A16-8BA1-479870BEAF6E}" srcOrd="0" destOrd="4" presId="urn:microsoft.com/office/officeart/2005/8/layout/default"/>
    <dgm:cxn modelId="{BF5C3DA4-9934-48DC-B213-B16DCC6AD4EC}" srcId="{30B9AA9E-2438-48B8-8817-055F97D3961A}" destId="{A31A0A9A-D905-4B00-AAD2-5B093B1CA2C0}" srcOrd="0" destOrd="0" parTransId="{9AB956FD-3AA2-480F-93C2-B6BDE4214479}" sibTransId="{434147E7-94D6-4DE3-B228-44B6025841D8}"/>
    <dgm:cxn modelId="{7B36D2A9-A9FB-49BD-80FD-8C302B832935}" type="presOf" srcId="{A31A0A9A-D905-4B00-AAD2-5B093B1CA2C0}" destId="{49798E9F-312F-44AC-BA59-9EE9073E983D}" srcOrd="0" destOrd="1" presId="urn:microsoft.com/office/officeart/2005/8/layout/default"/>
    <dgm:cxn modelId="{EE791BB4-B12B-4790-8E00-4DBBE98728B5}" srcId="{832703BC-2C14-4A00-833B-E0540912697E}" destId="{F4D48FD6-0575-45CD-BF98-4D5E23C2CCE0}" srcOrd="1" destOrd="0" parTransId="{265044A4-5773-447B-9AD2-4AEFBD35A6EF}" sibTransId="{D0E85221-2777-415B-AE87-D87321922EBE}"/>
    <dgm:cxn modelId="{650224C5-2A57-4FA3-8F4D-15C2F4382E8D}" srcId="{F4D48FD6-0575-45CD-BF98-4D5E23C2CCE0}" destId="{36B50931-E2C2-4B8E-A4D6-FA2963287D01}" srcOrd="2" destOrd="0" parTransId="{8B8AC763-31B9-4B89-9009-379528F43D55}" sibTransId="{EC75DE86-AB42-4A54-A964-8439F29666D0}"/>
    <dgm:cxn modelId="{17ACC3C8-985C-4B0A-B857-DE9C2C457DDC}" type="presOf" srcId="{F4D48FD6-0575-45CD-BF98-4D5E23C2CCE0}" destId="{77DF6F40-3217-4A16-8BA1-479870BEAF6E}" srcOrd="0" destOrd="0" presId="urn:microsoft.com/office/officeart/2005/8/layout/default"/>
    <dgm:cxn modelId="{58B412E2-D0F3-4F02-A430-38E6DE73000C}" srcId="{90B07F69-670C-48F8-8F70-E88DA807041C}" destId="{4F179274-8A70-4965-B7F2-C9112A188A93}" srcOrd="1" destOrd="0" parTransId="{724EC911-D045-4AFC-86AF-102E2121C8E1}" sibTransId="{C65FB38C-6370-4049-9BEC-B4E9C7880A99}"/>
    <dgm:cxn modelId="{1E9DF2E2-F8A4-435D-B0A9-AACC74688BCA}" type="presOf" srcId="{36B50931-E2C2-4B8E-A4D6-FA2963287D01}" destId="{77DF6F40-3217-4A16-8BA1-479870BEAF6E}" srcOrd="0" destOrd="3" presId="urn:microsoft.com/office/officeart/2005/8/layout/default"/>
    <dgm:cxn modelId="{E1371CFB-1B22-4E94-90B0-ADA1A2BBF371}" type="presOf" srcId="{7992380F-3803-41C9-A359-0600779221CC}" destId="{49798E9F-312F-44AC-BA59-9EE9073E983D}" srcOrd="0" destOrd="2" presId="urn:microsoft.com/office/officeart/2005/8/layout/default"/>
    <dgm:cxn modelId="{BAB2FFF9-C59B-4FBB-81CE-BFE462DAFDCE}" type="presParOf" srcId="{960889EE-C4EC-4E2B-B0E2-4FB40E344106}" destId="{4CB33BB4-3170-4B11-9046-8207FB612B93}" srcOrd="0" destOrd="0" presId="urn:microsoft.com/office/officeart/2005/8/layout/default"/>
    <dgm:cxn modelId="{5B77DFEA-DA19-4F86-BF49-CB0008B7D503}" type="presParOf" srcId="{960889EE-C4EC-4E2B-B0E2-4FB40E344106}" destId="{E0D337CA-72A0-4A6F-9C7D-E973D65085F9}" srcOrd="1" destOrd="0" presId="urn:microsoft.com/office/officeart/2005/8/layout/default"/>
    <dgm:cxn modelId="{8E38F3E5-0CC6-440A-9010-919E23561233}" type="presParOf" srcId="{960889EE-C4EC-4E2B-B0E2-4FB40E344106}" destId="{77DF6F40-3217-4A16-8BA1-479870BEAF6E}" srcOrd="2" destOrd="0" presId="urn:microsoft.com/office/officeart/2005/8/layout/default"/>
    <dgm:cxn modelId="{21797FAF-4DCE-4E48-930E-521489BD21A0}" type="presParOf" srcId="{960889EE-C4EC-4E2B-B0E2-4FB40E344106}" destId="{5CC4C87F-6FBC-4D9F-BAEB-509D4D03917E}" srcOrd="3" destOrd="0" presId="urn:microsoft.com/office/officeart/2005/8/layout/default"/>
    <dgm:cxn modelId="{B0F69D40-4F04-457C-97E5-566A511CD4B2}" type="presParOf" srcId="{960889EE-C4EC-4E2B-B0E2-4FB40E344106}" destId="{49798E9F-312F-44AC-BA59-9EE9073E983D}"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C3FF28-3168-411E-AA92-7670E4293422}"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FDA3A85A-AB5C-4217-93CA-C07BD71FE44B}">
      <dgm:prSet/>
      <dgm:spPr/>
      <dgm:t>
        <a:bodyPr/>
        <a:lstStyle/>
        <a:p>
          <a:r>
            <a:rPr lang="en-IN"/>
            <a:t>Three machine learning models are implemented and evaluated:</a:t>
          </a:r>
          <a:endParaRPr lang="en-US"/>
        </a:p>
      </dgm:t>
    </dgm:pt>
    <dgm:pt modelId="{6F09AB56-B8C2-4BE1-B5F3-A01A33F9708B}" type="parTrans" cxnId="{E07564A1-0C55-4473-8036-271958A1F6A7}">
      <dgm:prSet/>
      <dgm:spPr/>
      <dgm:t>
        <a:bodyPr/>
        <a:lstStyle/>
        <a:p>
          <a:endParaRPr lang="en-US"/>
        </a:p>
      </dgm:t>
    </dgm:pt>
    <dgm:pt modelId="{F111DB8C-F722-4963-97D3-7BAD5B171AB9}" type="sibTrans" cxnId="{E07564A1-0C55-4473-8036-271958A1F6A7}">
      <dgm:prSet/>
      <dgm:spPr/>
      <dgm:t>
        <a:bodyPr/>
        <a:lstStyle/>
        <a:p>
          <a:endParaRPr lang="en-US"/>
        </a:p>
      </dgm:t>
    </dgm:pt>
    <dgm:pt modelId="{40976D40-B207-4996-AC4F-12D2F76EF149}">
      <dgm:prSet/>
      <dgm:spPr/>
      <dgm:t>
        <a:bodyPr/>
        <a:lstStyle/>
        <a:p>
          <a:r>
            <a:rPr lang="en-IN" b="1"/>
            <a:t>Logistic Regression (LR)</a:t>
          </a:r>
          <a:r>
            <a:rPr lang="en-IN"/>
            <a:t>:</a:t>
          </a:r>
          <a:endParaRPr lang="en-US"/>
        </a:p>
      </dgm:t>
    </dgm:pt>
    <dgm:pt modelId="{042E0EFB-B484-4E5B-B395-D4F7263A9A6A}" type="parTrans" cxnId="{5717892F-8F15-40CA-B5E7-458165EF4107}">
      <dgm:prSet/>
      <dgm:spPr/>
      <dgm:t>
        <a:bodyPr/>
        <a:lstStyle/>
        <a:p>
          <a:endParaRPr lang="en-US"/>
        </a:p>
      </dgm:t>
    </dgm:pt>
    <dgm:pt modelId="{12733D93-4704-4CC3-A331-E687CC612AAF}" type="sibTrans" cxnId="{5717892F-8F15-40CA-B5E7-458165EF4107}">
      <dgm:prSet/>
      <dgm:spPr/>
      <dgm:t>
        <a:bodyPr/>
        <a:lstStyle/>
        <a:p>
          <a:endParaRPr lang="en-US"/>
        </a:p>
      </dgm:t>
    </dgm:pt>
    <dgm:pt modelId="{762D736E-83F9-4C7C-A89E-628F86F4DEA9}">
      <dgm:prSet/>
      <dgm:spPr/>
      <dgm:t>
        <a:bodyPr/>
        <a:lstStyle/>
        <a:p>
          <a:r>
            <a:rPr lang="en-IN" b="1"/>
            <a:t>Decision Tree Classifier (DT)</a:t>
          </a:r>
          <a:endParaRPr lang="en-US"/>
        </a:p>
      </dgm:t>
    </dgm:pt>
    <dgm:pt modelId="{237394F5-583B-4D2A-8509-EE53FFF49D32}" type="parTrans" cxnId="{601818A1-DC80-4861-8EB8-64FFAF37C11C}">
      <dgm:prSet/>
      <dgm:spPr/>
      <dgm:t>
        <a:bodyPr/>
        <a:lstStyle/>
        <a:p>
          <a:endParaRPr lang="en-US"/>
        </a:p>
      </dgm:t>
    </dgm:pt>
    <dgm:pt modelId="{3B0D1F5F-62DF-4EA6-9938-79CD39E54C9E}" type="sibTrans" cxnId="{601818A1-DC80-4861-8EB8-64FFAF37C11C}">
      <dgm:prSet/>
      <dgm:spPr/>
      <dgm:t>
        <a:bodyPr/>
        <a:lstStyle/>
        <a:p>
          <a:endParaRPr lang="en-US"/>
        </a:p>
      </dgm:t>
    </dgm:pt>
    <dgm:pt modelId="{94B0380F-ACF5-43E4-A396-15710501EEF4}">
      <dgm:prSet/>
      <dgm:spPr/>
      <dgm:t>
        <a:bodyPr/>
        <a:lstStyle/>
        <a:p>
          <a:r>
            <a:rPr lang="en-IN" b="1"/>
            <a:t>Random Forest Classifier(RF)</a:t>
          </a:r>
          <a:endParaRPr lang="en-US"/>
        </a:p>
      </dgm:t>
    </dgm:pt>
    <dgm:pt modelId="{72E1CC64-5A33-46A4-892B-003B3CEE4481}" type="parTrans" cxnId="{26D698E4-5C3E-468E-8AB0-379B5D3C5B63}">
      <dgm:prSet/>
      <dgm:spPr/>
      <dgm:t>
        <a:bodyPr/>
        <a:lstStyle/>
        <a:p>
          <a:endParaRPr lang="en-US"/>
        </a:p>
      </dgm:t>
    </dgm:pt>
    <dgm:pt modelId="{2D89DA3C-E7BD-439E-B5CF-AB8E739DF0D8}" type="sibTrans" cxnId="{26D698E4-5C3E-468E-8AB0-379B5D3C5B63}">
      <dgm:prSet/>
      <dgm:spPr/>
      <dgm:t>
        <a:bodyPr/>
        <a:lstStyle/>
        <a:p>
          <a:endParaRPr lang="en-US"/>
        </a:p>
      </dgm:t>
    </dgm:pt>
    <dgm:pt modelId="{92D86D0F-3F9E-4B45-8FDB-7122DFB2CF6E}" type="pres">
      <dgm:prSet presAssocID="{FFC3FF28-3168-411E-AA92-7670E4293422}" presName="hierChild1" presStyleCnt="0">
        <dgm:presLayoutVars>
          <dgm:chPref val="1"/>
          <dgm:dir/>
          <dgm:animOne val="branch"/>
          <dgm:animLvl val="lvl"/>
          <dgm:resizeHandles/>
        </dgm:presLayoutVars>
      </dgm:prSet>
      <dgm:spPr/>
    </dgm:pt>
    <dgm:pt modelId="{CD78022C-D40B-4787-827F-3670071D4FE9}" type="pres">
      <dgm:prSet presAssocID="{FDA3A85A-AB5C-4217-93CA-C07BD71FE44B}" presName="hierRoot1" presStyleCnt="0"/>
      <dgm:spPr/>
    </dgm:pt>
    <dgm:pt modelId="{6BD190B5-9069-45EC-9017-7E1C542B20BD}" type="pres">
      <dgm:prSet presAssocID="{FDA3A85A-AB5C-4217-93CA-C07BD71FE44B}" presName="composite" presStyleCnt="0"/>
      <dgm:spPr/>
    </dgm:pt>
    <dgm:pt modelId="{93EBB269-79C2-4C85-8867-1AAC93221358}" type="pres">
      <dgm:prSet presAssocID="{FDA3A85A-AB5C-4217-93CA-C07BD71FE44B}" presName="background" presStyleLbl="node0" presStyleIdx="0" presStyleCnt="1"/>
      <dgm:spPr/>
    </dgm:pt>
    <dgm:pt modelId="{D4F2811F-85A6-4E62-8F2E-0534A8955F3B}" type="pres">
      <dgm:prSet presAssocID="{FDA3A85A-AB5C-4217-93CA-C07BD71FE44B}" presName="text" presStyleLbl="fgAcc0" presStyleIdx="0" presStyleCnt="1">
        <dgm:presLayoutVars>
          <dgm:chPref val="3"/>
        </dgm:presLayoutVars>
      </dgm:prSet>
      <dgm:spPr/>
    </dgm:pt>
    <dgm:pt modelId="{3EE168C4-B405-48E8-8830-0095B89AB9B3}" type="pres">
      <dgm:prSet presAssocID="{FDA3A85A-AB5C-4217-93CA-C07BD71FE44B}" presName="hierChild2" presStyleCnt="0"/>
      <dgm:spPr/>
    </dgm:pt>
    <dgm:pt modelId="{2BD4FA9B-22C6-4D6C-BA10-3AE31D80737D}" type="pres">
      <dgm:prSet presAssocID="{042E0EFB-B484-4E5B-B395-D4F7263A9A6A}" presName="Name10" presStyleLbl="parChTrans1D2" presStyleIdx="0" presStyleCnt="3"/>
      <dgm:spPr/>
    </dgm:pt>
    <dgm:pt modelId="{062A7C9A-3C78-48F6-8ACC-8B92832592B0}" type="pres">
      <dgm:prSet presAssocID="{40976D40-B207-4996-AC4F-12D2F76EF149}" presName="hierRoot2" presStyleCnt="0"/>
      <dgm:spPr/>
    </dgm:pt>
    <dgm:pt modelId="{5F9F0B31-76B1-4944-8862-2478262455B0}" type="pres">
      <dgm:prSet presAssocID="{40976D40-B207-4996-AC4F-12D2F76EF149}" presName="composite2" presStyleCnt="0"/>
      <dgm:spPr/>
    </dgm:pt>
    <dgm:pt modelId="{092E92FD-7A0D-4E72-B6D2-5A4F414984C3}" type="pres">
      <dgm:prSet presAssocID="{40976D40-B207-4996-AC4F-12D2F76EF149}" presName="background2" presStyleLbl="node2" presStyleIdx="0" presStyleCnt="3"/>
      <dgm:spPr/>
    </dgm:pt>
    <dgm:pt modelId="{F856D017-92D0-49AE-8211-2B5C97DC13F6}" type="pres">
      <dgm:prSet presAssocID="{40976D40-B207-4996-AC4F-12D2F76EF149}" presName="text2" presStyleLbl="fgAcc2" presStyleIdx="0" presStyleCnt="3">
        <dgm:presLayoutVars>
          <dgm:chPref val="3"/>
        </dgm:presLayoutVars>
      </dgm:prSet>
      <dgm:spPr/>
    </dgm:pt>
    <dgm:pt modelId="{348BDDE2-54D0-4153-9D2F-5ABCACBEFD1C}" type="pres">
      <dgm:prSet presAssocID="{40976D40-B207-4996-AC4F-12D2F76EF149}" presName="hierChild3" presStyleCnt="0"/>
      <dgm:spPr/>
    </dgm:pt>
    <dgm:pt modelId="{1F8CA5B0-21A7-49FD-ABB1-F5CEB5AD49CA}" type="pres">
      <dgm:prSet presAssocID="{237394F5-583B-4D2A-8509-EE53FFF49D32}" presName="Name10" presStyleLbl="parChTrans1D2" presStyleIdx="1" presStyleCnt="3"/>
      <dgm:spPr/>
    </dgm:pt>
    <dgm:pt modelId="{72862E5D-1308-4383-94D3-02BFD388197C}" type="pres">
      <dgm:prSet presAssocID="{762D736E-83F9-4C7C-A89E-628F86F4DEA9}" presName="hierRoot2" presStyleCnt="0"/>
      <dgm:spPr/>
    </dgm:pt>
    <dgm:pt modelId="{E4FCBC71-1BBE-42D3-A114-C2286E09B0A2}" type="pres">
      <dgm:prSet presAssocID="{762D736E-83F9-4C7C-A89E-628F86F4DEA9}" presName="composite2" presStyleCnt="0"/>
      <dgm:spPr/>
    </dgm:pt>
    <dgm:pt modelId="{BE5A360C-3AE9-4E2B-8E56-113826CC0414}" type="pres">
      <dgm:prSet presAssocID="{762D736E-83F9-4C7C-A89E-628F86F4DEA9}" presName="background2" presStyleLbl="node2" presStyleIdx="1" presStyleCnt="3"/>
      <dgm:spPr/>
    </dgm:pt>
    <dgm:pt modelId="{865CC505-F3D2-4E31-8C06-24A91260899F}" type="pres">
      <dgm:prSet presAssocID="{762D736E-83F9-4C7C-A89E-628F86F4DEA9}" presName="text2" presStyleLbl="fgAcc2" presStyleIdx="1" presStyleCnt="3">
        <dgm:presLayoutVars>
          <dgm:chPref val="3"/>
        </dgm:presLayoutVars>
      </dgm:prSet>
      <dgm:spPr/>
    </dgm:pt>
    <dgm:pt modelId="{45D18105-325F-466A-882D-1FA1062D31E5}" type="pres">
      <dgm:prSet presAssocID="{762D736E-83F9-4C7C-A89E-628F86F4DEA9}" presName="hierChild3" presStyleCnt="0"/>
      <dgm:spPr/>
    </dgm:pt>
    <dgm:pt modelId="{E1D17BBF-19AF-42E8-9BB1-EFC45A569E91}" type="pres">
      <dgm:prSet presAssocID="{72E1CC64-5A33-46A4-892B-003B3CEE4481}" presName="Name10" presStyleLbl="parChTrans1D2" presStyleIdx="2" presStyleCnt="3"/>
      <dgm:spPr/>
    </dgm:pt>
    <dgm:pt modelId="{4A4EA4E3-1418-46AA-9753-2D2B71F558A6}" type="pres">
      <dgm:prSet presAssocID="{94B0380F-ACF5-43E4-A396-15710501EEF4}" presName="hierRoot2" presStyleCnt="0"/>
      <dgm:spPr/>
    </dgm:pt>
    <dgm:pt modelId="{6BE2405B-16F8-4E57-A5A1-83ED0C2306FC}" type="pres">
      <dgm:prSet presAssocID="{94B0380F-ACF5-43E4-A396-15710501EEF4}" presName="composite2" presStyleCnt="0"/>
      <dgm:spPr/>
    </dgm:pt>
    <dgm:pt modelId="{C18850CE-927E-4165-AA2C-35A099F249D8}" type="pres">
      <dgm:prSet presAssocID="{94B0380F-ACF5-43E4-A396-15710501EEF4}" presName="background2" presStyleLbl="node2" presStyleIdx="2" presStyleCnt="3"/>
      <dgm:spPr/>
    </dgm:pt>
    <dgm:pt modelId="{311454DF-DA8E-4CF9-8C36-7FCD7B715308}" type="pres">
      <dgm:prSet presAssocID="{94B0380F-ACF5-43E4-A396-15710501EEF4}" presName="text2" presStyleLbl="fgAcc2" presStyleIdx="2" presStyleCnt="3">
        <dgm:presLayoutVars>
          <dgm:chPref val="3"/>
        </dgm:presLayoutVars>
      </dgm:prSet>
      <dgm:spPr/>
    </dgm:pt>
    <dgm:pt modelId="{002407AC-DD8C-42E4-95EA-8C385933D3E6}" type="pres">
      <dgm:prSet presAssocID="{94B0380F-ACF5-43E4-A396-15710501EEF4}" presName="hierChild3" presStyleCnt="0"/>
      <dgm:spPr/>
    </dgm:pt>
  </dgm:ptLst>
  <dgm:cxnLst>
    <dgm:cxn modelId="{E105C110-2D92-40D2-8DD5-0B4EE550C0E6}" type="presOf" srcId="{72E1CC64-5A33-46A4-892B-003B3CEE4481}" destId="{E1D17BBF-19AF-42E8-9BB1-EFC45A569E91}" srcOrd="0" destOrd="0" presId="urn:microsoft.com/office/officeart/2005/8/layout/hierarchy1"/>
    <dgm:cxn modelId="{5717892F-8F15-40CA-B5E7-458165EF4107}" srcId="{FDA3A85A-AB5C-4217-93CA-C07BD71FE44B}" destId="{40976D40-B207-4996-AC4F-12D2F76EF149}" srcOrd="0" destOrd="0" parTransId="{042E0EFB-B484-4E5B-B395-D4F7263A9A6A}" sibTransId="{12733D93-4704-4CC3-A331-E687CC612AAF}"/>
    <dgm:cxn modelId="{EA33FF38-5EB0-4153-925F-76BCD3CE80AD}" type="presOf" srcId="{FDA3A85A-AB5C-4217-93CA-C07BD71FE44B}" destId="{D4F2811F-85A6-4E62-8F2E-0534A8955F3B}" srcOrd="0" destOrd="0" presId="urn:microsoft.com/office/officeart/2005/8/layout/hierarchy1"/>
    <dgm:cxn modelId="{B1EAFD5E-D0D0-4720-B66A-5ED5922AFE87}" type="presOf" srcId="{042E0EFB-B484-4E5B-B395-D4F7263A9A6A}" destId="{2BD4FA9B-22C6-4D6C-BA10-3AE31D80737D}" srcOrd="0" destOrd="0" presId="urn:microsoft.com/office/officeart/2005/8/layout/hierarchy1"/>
    <dgm:cxn modelId="{841F1D64-C598-4854-9FF5-D8E08C7AAE83}" type="presOf" srcId="{FFC3FF28-3168-411E-AA92-7670E4293422}" destId="{92D86D0F-3F9E-4B45-8FDB-7122DFB2CF6E}" srcOrd="0" destOrd="0" presId="urn:microsoft.com/office/officeart/2005/8/layout/hierarchy1"/>
    <dgm:cxn modelId="{4DFA1077-75D2-4C44-BD18-CEF08CF0CAE5}" type="presOf" srcId="{762D736E-83F9-4C7C-A89E-628F86F4DEA9}" destId="{865CC505-F3D2-4E31-8C06-24A91260899F}" srcOrd="0" destOrd="0" presId="urn:microsoft.com/office/officeart/2005/8/layout/hierarchy1"/>
    <dgm:cxn modelId="{601818A1-DC80-4861-8EB8-64FFAF37C11C}" srcId="{FDA3A85A-AB5C-4217-93CA-C07BD71FE44B}" destId="{762D736E-83F9-4C7C-A89E-628F86F4DEA9}" srcOrd="1" destOrd="0" parTransId="{237394F5-583B-4D2A-8509-EE53FFF49D32}" sibTransId="{3B0D1F5F-62DF-4EA6-9938-79CD39E54C9E}"/>
    <dgm:cxn modelId="{E07564A1-0C55-4473-8036-271958A1F6A7}" srcId="{FFC3FF28-3168-411E-AA92-7670E4293422}" destId="{FDA3A85A-AB5C-4217-93CA-C07BD71FE44B}" srcOrd="0" destOrd="0" parTransId="{6F09AB56-B8C2-4BE1-B5F3-A01A33F9708B}" sibTransId="{F111DB8C-F722-4963-97D3-7BAD5B171AB9}"/>
    <dgm:cxn modelId="{E95D9CC6-35C7-4E22-840D-195CE78D37BE}" type="presOf" srcId="{94B0380F-ACF5-43E4-A396-15710501EEF4}" destId="{311454DF-DA8E-4CF9-8C36-7FCD7B715308}" srcOrd="0" destOrd="0" presId="urn:microsoft.com/office/officeart/2005/8/layout/hierarchy1"/>
    <dgm:cxn modelId="{EE7412CC-4E1D-462D-BEBD-08F0D4CD9F29}" type="presOf" srcId="{237394F5-583B-4D2A-8509-EE53FFF49D32}" destId="{1F8CA5B0-21A7-49FD-ABB1-F5CEB5AD49CA}" srcOrd="0" destOrd="0" presId="urn:microsoft.com/office/officeart/2005/8/layout/hierarchy1"/>
    <dgm:cxn modelId="{26D698E4-5C3E-468E-8AB0-379B5D3C5B63}" srcId="{FDA3A85A-AB5C-4217-93CA-C07BD71FE44B}" destId="{94B0380F-ACF5-43E4-A396-15710501EEF4}" srcOrd="2" destOrd="0" parTransId="{72E1CC64-5A33-46A4-892B-003B3CEE4481}" sibTransId="{2D89DA3C-E7BD-439E-B5CF-AB8E739DF0D8}"/>
    <dgm:cxn modelId="{209C00F0-E384-4C53-A6EE-C855A9047915}" type="presOf" srcId="{40976D40-B207-4996-AC4F-12D2F76EF149}" destId="{F856D017-92D0-49AE-8211-2B5C97DC13F6}" srcOrd="0" destOrd="0" presId="urn:microsoft.com/office/officeart/2005/8/layout/hierarchy1"/>
    <dgm:cxn modelId="{6AF8B2E5-1D52-401F-A8BF-DE6FCA22923F}" type="presParOf" srcId="{92D86D0F-3F9E-4B45-8FDB-7122DFB2CF6E}" destId="{CD78022C-D40B-4787-827F-3670071D4FE9}" srcOrd="0" destOrd="0" presId="urn:microsoft.com/office/officeart/2005/8/layout/hierarchy1"/>
    <dgm:cxn modelId="{E8647F8C-A3FC-424D-BA86-BFA554A9C9FA}" type="presParOf" srcId="{CD78022C-D40B-4787-827F-3670071D4FE9}" destId="{6BD190B5-9069-45EC-9017-7E1C542B20BD}" srcOrd="0" destOrd="0" presId="urn:microsoft.com/office/officeart/2005/8/layout/hierarchy1"/>
    <dgm:cxn modelId="{4420B78E-344E-4E7B-A064-31957657EAA0}" type="presParOf" srcId="{6BD190B5-9069-45EC-9017-7E1C542B20BD}" destId="{93EBB269-79C2-4C85-8867-1AAC93221358}" srcOrd="0" destOrd="0" presId="urn:microsoft.com/office/officeart/2005/8/layout/hierarchy1"/>
    <dgm:cxn modelId="{F1C1BD50-8803-4E6C-B4E3-F88275E1F80F}" type="presParOf" srcId="{6BD190B5-9069-45EC-9017-7E1C542B20BD}" destId="{D4F2811F-85A6-4E62-8F2E-0534A8955F3B}" srcOrd="1" destOrd="0" presId="urn:microsoft.com/office/officeart/2005/8/layout/hierarchy1"/>
    <dgm:cxn modelId="{CB369A7B-3880-4EBD-81FB-8A9B72D24117}" type="presParOf" srcId="{CD78022C-D40B-4787-827F-3670071D4FE9}" destId="{3EE168C4-B405-48E8-8830-0095B89AB9B3}" srcOrd="1" destOrd="0" presId="urn:microsoft.com/office/officeart/2005/8/layout/hierarchy1"/>
    <dgm:cxn modelId="{11E3CBDE-6974-4F21-A0FA-51BA7CE3D0D1}" type="presParOf" srcId="{3EE168C4-B405-48E8-8830-0095B89AB9B3}" destId="{2BD4FA9B-22C6-4D6C-BA10-3AE31D80737D}" srcOrd="0" destOrd="0" presId="urn:microsoft.com/office/officeart/2005/8/layout/hierarchy1"/>
    <dgm:cxn modelId="{85FC3E86-3CDF-4E10-A6C7-A7929590D784}" type="presParOf" srcId="{3EE168C4-B405-48E8-8830-0095B89AB9B3}" destId="{062A7C9A-3C78-48F6-8ACC-8B92832592B0}" srcOrd="1" destOrd="0" presId="urn:microsoft.com/office/officeart/2005/8/layout/hierarchy1"/>
    <dgm:cxn modelId="{870CD7CC-E6F2-489C-9EBB-CB4C3C47C40A}" type="presParOf" srcId="{062A7C9A-3C78-48F6-8ACC-8B92832592B0}" destId="{5F9F0B31-76B1-4944-8862-2478262455B0}" srcOrd="0" destOrd="0" presId="urn:microsoft.com/office/officeart/2005/8/layout/hierarchy1"/>
    <dgm:cxn modelId="{2E98FD77-6EAB-48D2-BA34-F0F7BCA745ED}" type="presParOf" srcId="{5F9F0B31-76B1-4944-8862-2478262455B0}" destId="{092E92FD-7A0D-4E72-B6D2-5A4F414984C3}" srcOrd="0" destOrd="0" presId="urn:microsoft.com/office/officeart/2005/8/layout/hierarchy1"/>
    <dgm:cxn modelId="{8C2BDEDA-3EEB-4DAE-9AAF-48B5B1BA1ED0}" type="presParOf" srcId="{5F9F0B31-76B1-4944-8862-2478262455B0}" destId="{F856D017-92D0-49AE-8211-2B5C97DC13F6}" srcOrd="1" destOrd="0" presId="urn:microsoft.com/office/officeart/2005/8/layout/hierarchy1"/>
    <dgm:cxn modelId="{0A238CCC-14B2-4389-89CD-53BE0F8DB49E}" type="presParOf" srcId="{062A7C9A-3C78-48F6-8ACC-8B92832592B0}" destId="{348BDDE2-54D0-4153-9D2F-5ABCACBEFD1C}" srcOrd="1" destOrd="0" presId="urn:microsoft.com/office/officeart/2005/8/layout/hierarchy1"/>
    <dgm:cxn modelId="{EFAE4273-960E-40FA-B28A-299A19FE5F9B}" type="presParOf" srcId="{3EE168C4-B405-48E8-8830-0095B89AB9B3}" destId="{1F8CA5B0-21A7-49FD-ABB1-F5CEB5AD49CA}" srcOrd="2" destOrd="0" presId="urn:microsoft.com/office/officeart/2005/8/layout/hierarchy1"/>
    <dgm:cxn modelId="{7B500E7C-2053-485A-A82E-E071D68333AE}" type="presParOf" srcId="{3EE168C4-B405-48E8-8830-0095B89AB9B3}" destId="{72862E5D-1308-4383-94D3-02BFD388197C}" srcOrd="3" destOrd="0" presId="urn:microsoft.com/office/officeart/2005/8/layout/hierarchy1"/>
    <dgm:cxn modelId="{0D33E6DC-D414-413D-8FFF-75F1E22D9A2C}" type="presParOf" srcId="{72862E5D-1308-4383-94D3-02BFD388197C}" destId="{E4FCBC71-1BBE-42D3-A114-C2286E09B0A2}" srcOrd="0" destOrd="0" presId="urn:microsoft.com/office/officeart/2005/8/layout/hierarchy1"/>
    <dgm:cxn modelId="{88A9500E-E037-4829-A20E-DC9796344A22}" type="presParOf" srcId="{E4FCBC71-1BBE-42D3-A114-C2286E09B0A2}" destId="{BE5A360C-3AE9-4E2B-8E56-113826CC0414}" srcOrd="0" destOrd="0" presId="urn:microsoft.com/office/officeart/2005/8/layout/hierarchy1"/>
    <dgm:cxn modelId="{D1BC462C-0D90-4F7C-8662-36F4DBF86A81}" type="presParOf" srcId="{E4FCBC71-1BBE-42D3-A114-C2286E09B0A2}" destId="{865CC505-F3D2-4E31-8C06-24A91260899F}" srcOrd="1" destOrd="0" presId="urn:microsoft.com/office/officeart/2005/8/layout/hierarchy1"/>
    <dgm:cxn modelId="{4FDD1036-CD75-4B55-B98B-D8CFE14E5E90}" type="presParOf" srcId="{72862E5D-1308-4383-94D3-02BFD388197C}" destId="{45D18105-325F-466A-882D-1FA1062D31E5}" srcOrd="1" destOrd="0" presId="urn:microsoft.com/office/officeart/2005/8/layout/hierarchy1"/>
    <dgm:cxn modelId="{F12E7A6B-E87B-4306-8F69-CF59780A04E5}" type="presParOf" srcId="{3EE168C4-B405-48E8-8830-0095B89AB9B3}" destId="{E1D17BBF-19AF-42E8-9BB1-EFC45A569E91}" srcOrd="4" destOrd="0" presId="urn:microsoft.com/office/officeart/2005/8/layout/hierarchy1"/>
    <dgm:cxn modelId="{CE1916C7-44A3-4947-B7CA-09A127724B58}" type="presParOf" srcId="{3EE168C4-B405-48E8-8830-0095B89AB9B3}" destId="{4A4EA4E3-1418-46AA-9753-2D2B71F558A6}" srcOrd="5" destOrd="0" presId="urn:microsoft.com/office/officeart/2005/8/layout/hierarchy1"/>
    <dgm:cxn modelId="{D50E670F-84BF-4B8F-84BD-BE96A8F1A60E}" type="presParOf" srcId="{4A4EA4E3-1418-46AA-9753-2D2B71F558A6}" destId="{6BE2405B-16F8-4E57-A5A1-83ED0C2306FC}" srcOrd="0" destOrd="0" presId="urn:microsoft.com/office/officeart/2005/8/layout/hierarchy1"/>
    <dgm:cxn modelId="{B4BD112C-108D-4346-B7B5-FD1D0DBD3314}" type="presParOf" srcId="{6BE2405B-16F8-4E57-A5A1-83ED0C2306FC}" destId="{C18850CE-927E-4165-AA2C-35A099F249D8}" srcOrd="0" destOrd="0" presId="urn:microsoft.com/office/officeart/2005/8/layout/hierarchy1"/>
    <dgm:cxn modelId="{C0807E96-DBF6-4517-BFDD-5D6137F245AF}" type="presParOf" srcId="{6BE2405B-16F8-4E57-A5A1-83ED0C2306FC}" destId="{311454DF-DA8E-4CF9-8C36-7FCD7B715308}" srcOrd="1" destOrd="0" presId="urn:microsoft.com/office/officeart/2005/8/layout/hierarchy1"/>
    <dgm:cxn modelId="{55E663B6-6A92-44E8-9DBC-7DF004E56638}" type="presParOf" srcId="{4A4EA4E3-1418-46AA-9753-2D2B71F558A6}" destId="{002407AC-DD8C-42E4-95EA-8C385933D3E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DBDDE7-96C1-4952-A1FA-CA42AE468A53}"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F13FEFEA-25B4-474E-B1FC-051649A4C312}">
      <dgm:prSet/>
      <dgm:spPr/>
      <dgm:t>
        <a:bodyPr/>
        <a:lstStyle/>
        <a:p>
          <a:r>
            <a:rPr lang="en-IN"/>
            <a:t>A Decision Tree is a non-linear model that splits the data into branches based on feature values.</a:t>
          </a:r>
          <a:endParaRPr lang="en-US"/>
        </a:p>
      </dgm:t>
    </dgm:pt>
    <dgm:pt modelId="{4A82F22B-718B-4ADB-A1E8-3A5E974ED811}" type="parTrans" cxnId="{599AE039-071A-4BE7-BC0F-3CC227BF1B29}">
      <dgm:prSet/>
      <dgm:spPr/>
      <dgm:t>
        <a:bodyPr/>
        <a:lstStyle/>
        <a:p>
          <a:endParaRPr lang="en-US"/>
        </a:p>
      </dgm:t>
    </dgm:pt>
    <dgm:pt modelId="{BBA59A21-5590-4F05-AC24-39685A5D514F}" type="sibTrans" cxnId="{599AE039-071A-4BE7-BC0F-3CC227BF1B29}">
      <dgm:prSet/>
      <dgm:spPr/>
      <dgm:t>
        <a:bodyPr/>
        <a:lstStyle/>
        <a:p>
          <a:endParaRPr lang="en-US"/>
        </a:p>
      </dgm:t>
    </dgm:pt>
    <dgm:pt modelId="{9FBB9D1B-DD09-46D3-8D45-A29C3AB432E7}">
      <dgm:prSet/>
      <dgm:spPr/>
      <dgm:t>
        <a:bodyPr/>
        <a:lstStyle/>
        <a:p>
          <a:r>
            <a:rPr lang="en-IN"/>
            <a:t>Advantages:</a:t>
          </a:r>
          <a:endParaRPr lang="en-US"/>
        </a:p>
      </dgm:t>
    </dgm:pt>
    <dgm:pt modelId="{1044272D-35F7-4CF9-85EF-F56DFF21C93B}" type="parTrans" cxnId="{1D06FB13-DF3A-4969-A3A6-5DF2888AE0F9}">
      <dgm:prSet/>
      <dgm:spPr/>
      <dgm:t>
        <a:bodyPr/>
        <a:lstStyle/>
        <a:p>
          <a:endParaRPr lang="en-US"/>
        </a:p>
      </dgm:t>
    </dgm:pt>
    <dgm:pt modelId="{3BE7F90F-04AF-44AB-9550-19E61EA5716F}" type="sibTrans" cxnId="{1D06FB13-DF3A-4969-A3A6-5DF2888AE0F9}">
      <dgm:prSet/>
      <dgm:spPr/>
      <dgm:t>
        <a:bodyPr/>
        <a:lstStyle/>
        <a:p>
          <a:endParaRPr lang="en-US"/>
        </a:p>
      </dgm:t>
    </dgm:pt>
    <dgm:pt modelId="{9AA5837C-E303-4A74-8CCB-F2589736F07B}">
      <dgm:prSet/>
      <dgm:spPr/>
      <dgm:t>
        <a:bodyPr/>
        <a:lstStyle/>
        <a:p>
          <a:r>
            <a:rPr lang="en-IN"/>
            <a:t>Easy to visualize and interpret.</a:t>
          </a:r>
          <a:endParaRPr lang="en-US"/>
        </a:p>
      </dgm:t>
    </dgm:pt>
    <dgm:pt modelId="{A28B8812-9C15-4EB2-B05F-B181114909E7}" type="parTrans" cxnId="{328E4E37-BB85-4079-B138-7F7A38980AEA}">
      <dgm:prSet/>
      <dgm:spPr/>
      <dgm:t>
        <a:bodyPr/>
        <a:lstStyle/>
        <a:p>
          <a:endParaRPr lang="en-US"/>
        </a:p>
      </dgm:t>
    </dgm:pt>
    <dgm:pt modelId="{115B9549-3B25-4DF7-8C9A-A42A203B9673}" type="sibTrans" cxnId="{328E4E37-BB85-4079-B138-7F7A38980AEA}">
      <dgm:prSet/>
      <dgm:spPr/>
      <dgm:t>
        <a:bodyPr/>
        <a:lstStyle/>
        <a:p>
          <a:endParaRPr lang="en-US"/>
        </a:p>
      </dgm:t>
    </dgm:pt>
    <dgm:pt modelId="{14234759-BC89-48E7-A70D-C8B53C653D3E}">
      <dgm:prSet/>
      <dgm:spPr/>
      <dgm:t>
        <a:bodyPr/>
        <a:lstStyle/>
        <a:p>
          <a:r>
            <a:rPr lang="en-IN"/>
            <a:t>Can model complex decision boundaries.</a:t>
          </a:r>
          <a:endParaRPr lang="en-US"/>
        </a:p>
      </dgm:t>
    </dgm:pt>
    <dgm:pt modelId="{69F32F1E-1548-4B09-A031-01C76C66AF44}" type="parTrans" cxnId="{A5D10536-10CD-4E5D-AD7E-CC543C738359}">
      <dgm:prSet/>
      <dgm:spPr/>
      <dgm:t>
        <a:bodyPr/>
        <a:lstStyle/>
        <a:p>
          <a:endParaRPr lang="en-US"/>
        </a:p>
      </dgm:t>
    </dgm:pt>
    <dgm:pt modelId="{FA3E41B1-D54A-46BE-865C-A9FAF280F4AF}" type="sibTrans" cxnId="{A5D10536-10CD-4E5D-AD7E-CC543C738359}">
      <dgm:prSet/>
      <dgm:spPr/>
      <dgm:t>
        <a:bodyPr/>
        <a:lstStyle/>
        <a:p>
          <a:endParaRPr lang="en-US"/>
        </a:p>
      </dgm:t>
    </dgm:pt>
    <dgm:pt modelId="{FFEF4FC8-0F2A-40A8-8BD0-15F8F7CC264E}">
      <dgm:prSet/>
      <dgm:spPr/>
      <dgm:t>
        <a:bodyPr/>
        <a:lstStyle/>
        <a:p>
          <a:r>
            <a:rPr lang="en-IN"/>
            <a:t>Limitations:</a:t>
          </a:r>
          <a:endParaRPr lang="en-US"/>
        </a:p>
      </dgm:t>
    </dgm:pt>
    <dgm:pt modelId="{797F0498-4654-4265-9C51-55AC99650CD6}" type="parTrans" cxnId="{EADB1680-D975-449E-ACCD-A616C30DD121}">
      <dgm:prSet/>
      <dgm:spPr/>
      <dgm:t>
        <a:bodyPr/>
        <a:lstStyle/>
        <a:p>
          <a:endParaRPr lang="en-US"/>
        </a:p>
      </dgm:t>
    </dgm:pt>
    <dgm:pt modelId="{AA0AE652-3C72-4831-928C-4A069A1680B0}" type="sibTrans" cxnId="{EADB1680-D975-449E-ACCD-A616C30DD121}">
      <dgm:prSet/>
      <dgm:spPr/>
      <dgm:t>
        <a:bodyPr/>
        <a:lstStyle/>
        <a:p>
          <a:endParaRPr lang="en-US"/>
        </a:p>
      </dgm:t>
    </dgm:pt>
    <dgm:pt modelId="{63372CEB-B83C-49EC-990B-622C0379EAC6}">
      <dgm:prSet/>
      <dgm:spPr/>
      <dgm:t>
        <a:bodyPr/>
        <a:lstStyle/>
        <a:p>
          <a:r>
            <a:rPr lang="en-IN"/>
            <a:t>Prone to overfitting if not pruned or regularized.</a:t>
          </a:r>
          <a:endParaRPr lang="en-US"/>
        </a:p>
      </dgm:t>
    </dgm:pt>
    <dgm:pt modelId="{F9A4FB8B-F9CC-465E-A430-BB53A45B5FAD}" type="parTrans" cxnId="{AFA13BB4-96CA-41BB-9FD4-806F312091FF}">
      <dgm:prSet/>
      <dgm:spPr/>
      <dgm:t>
        <a:bodyPr/>
        <a:lstStyle/>
        <a:p>
          <a:endParaRPr lang="en-US"/>
        </a:p>
      </dgm:t>
    </dgm:pt>
    <dgm:pt modelId="{5BDC3DB6-4878-4BB9-90A5-50C524F17774}" type="sibTrans" cxnId="{AFA13BB4-96CA-41BB-9FD4-806F312091FF}">
      <dgm:prSet/>
      <dgm:spPr/>
      <dgm:t>
        <a:bodyPr/>
        <a:lstStyle/>
        <a:p>
          <a:endParaRPr lang="en-US"/>
        </a:p>
      </dgm:t>
    </dgm:pt>
    <dgm:pt modelId="{3D487B75-E005-4CE2-A936-6B13B8C1D4E6}" type="pres">
      <dgm:prSet presAssocID="{2DDBDDE7-96C1-4952-A1FA-CA42AE468A53}" presName="linear" presStyleCnt="0">
        <dgm:presLayoutVars>
          <dgm:dir/>
          <dgm:animLvl val="lvl"/>
          <dgm:resizeHandles val="exact"/>
        </dgm:presLayoutVars>
      </dgm:prSet>
      <dgm:spPr/>
    </dgm:pt>
    <dgm:pt modelId="{33302884-E504-435C-A371-C6FA77EF6020}" type="pres">
      <dgm:prSet presAssocID="{F13FEFEA-25B4-474E-B1FC-051649A4C312}" presName="parentLin" presStyleCnt="0"/>
      <dgm:spPr/>
    </dgm:pt>
    <dgm:pt modelId="{370015EC-675E-414B-94C5-A4A46C712B08}" type="pres">
      <dgm:prSet presAssocID="{F13FEFEA-25B4-474E-B1FC-051649A4C312}" presName="parentLeftMargin" presStyleLbl="node1" presStyleIdx="0" presStyleCnt="3"/>
      <dgm:spPr/>
    </dgm:pt>
    <dgm:pt modelId="{071FC260-2018-4138-A2B3-8E2FDB7BC8E3}" type="pres">
      <dgm:prSet presAssocID="{F13FEFEA-25B4-474E-B1FC-051649A4C312}" presName="parentText" presStyleLbl="node1" presStyleIdx="0" presStyleCnt="3">
        <dgm:presLayoutVars>
          <dgm:chMax val="0"/>
          <dgm:bulletEnabled val="1"/>
        </dgm:presLayoutVars>
      </dgm:prSet>
      <dgm:spPr/>
    </dgm:pt>
    <dgm:pt modelId="{CDFB71C4-54A4-48B9-8858-B21C2DCAFEEB}" type="pres">
      <dgm:prSet presAssocID="{F13FEFEA-25B4-474E-B1FC-051649A4C312}" presName="negativeSpace" presStyleCnt="0"/>
      <dgm:spPr/>
    </dgm:pt>
    <dgm:pt modelId="{9D5D835E-8965-4D46-9EDB-48DA410B3C2E}" type="pres">
      <dgm:prSet presAssocID="{F13FEFEA-25B4-474E-B1FC-051649A4C312}" presName="childText" presStyleLbl="conFgAcc1" presStyleIdx="0" presStyleCnt="3">
        <dgm:presLayoutVars>
          <dgm:bulletEnabled val="1"/>
        </dgm:presLayoutVars>
      </dgm:prSet>
      <dgm:spPr/>
    </dgm:pt>
    <dgm:pt modelId="{83029896-EFE8-4A12-B42B-CABAECF058E4}" type="pres">
      <dgm:prSet presAssocID="{BBA59A21-5590-4F05-AC24-39685A5D514F}" presName="spaceBetweenRectangles" presStyleCnt="0"/>
      <dgm:spPr/>
    </dgm:pt>
    <dgm:pt modelId="{46F4140B-08AE-463C-9DE9-BDD0BD8B4997}" type="pres">
      <dgm:prSet presAssocID="{9FBB9D1B-DD09-46D3-8D45-A29C3AB432E7}" presName="parentLin" presStyleCnt="0"/>
      <dgm:spPr/>
    </dgm:pt>
    <dgm:pt modelId="{4DA4770C-A244-48C1-B6C5-60CD13AC0AB1}" type="pres">
      <dgm:prSet presAssocID="{9FBB9D1B-DD09-46D3-8D45-A29C3AB432E7}" presName="parentLeftMargin" presStyleLbl="node1" presStyleIdx="0" presStyleCnt="3"/>
      <dgm:spPr/>
    </dgm:pt>
    <dgm:pt modelId="{4482E175-C593-4F6B-8182-63776F661A62}" type="pres">
      <dgm:prSet presAssocID="{9FBB9D1B-DD09-46D3-8D45-A29C3AB432E7}" presName="parentText" presStyleLbl="node1" presStyleIdx="1" presStyleCnt="3">
        <dgm:presLayoutVars>
          <dgm:chMax val="0"/>
          <dgm:bulletEnabled val="1"/>
        </dgm:presLayoutVars>
      </dgm:prSet>
      <dgm:spPr/>
    </dgm:pt>
    <dgm:pt modelId="{0BBAA26B-B6CB-47FC-864A-7BAC95AC458C}" type="pres">
      <dgm:prSet presAssocID="{9FBB9D1B-DD09-46D3-8D45-A29C3AB432E7}" presName="negativeSpace" presStyleCnt="0"/>
      <dgm:spPr/>
    </dgm:pt>
    <dgm:pt modelId="{B5E21D2C-605E-4371-9537-620A42A31A83}" type="pres">
      <dgm:prSet presAssocID="{9FBB9D1B-DD09-46D3-8D45-A29C3AB432E7}" presName="childText" presStyleLbl="conFgAcc1" presStyleIdx="1" presStyleCnt="3">
        <dgm:presLayoutVars>
          <dgm:bulletEnabled val="1"/>
        </dgm:presLayoutVars>
      </dgm:prSet>
      <dgm:spPr/>
    </dgm:pt>
    <dgm:pt modelId="{27E0B3D6-13A5-4557-8CB4-46BD9D63EF68}" type="pres">
      <dgm:prSet presAssocID="{3BE7F90F-04AF-44AB-9550-19E61EA5716F}" presName="spaceBetweenRectangles" presStyleCnt="0"/>
      <dgm:spPr/>
    </dgm:pt>
    <dgm:pt modelId="{C3852EBE-BF09-46DD-873A-59EB52879AB0}" type="pres">
      <dgm:prSet presAssocID="{FFEF4FC8-0F2A-40A8-8BD0-15F8F7CC264E}" presName="parentLin" presStyleCnt="0"/>
      <dgm:spPr/>
    </dgm:pt>
    <dgm:pt modelId="{A49B06C3-037C-4538-A931-3C096FCA10FA}" type="pres">
      <dgm:prSet presAssocID="{FFEF4FC8-0F2A-40A8-8BD0-15F8F7CC264E}" presName="parentLeftMargin" presStyleLbl="node1" presStyleIdx="1" presStyleCnt="3"/>
      <dgm:spPr/>
    </dgm:pt>
    <dgm:pt modelId="{8399CEF7-ABA6-4673-824D-1BCEC05F6C86}" type="pres">
      <dgm:prSet presAssocID="{FFEF4FC8-0F2A-40A8-8BD0-15F8F7CC264E}" presName="parentText" presStyleLbl="node1" presStyleIdx="2" presStyleCnt="3">
        <dgm:presLayoutVars>
          <dgm:chMax val="0"/>
          <dgm:bulletEnabled val="1"/>
        </dgm:presLayoutVars>
      </dgm:prSet>
      <dgm:spPr/>
    </dgm:pt>
    <dgm:pt modelId="{4059C257-720A-4175-8DBB-6AEEB1BD8592}" type="pres">
      <dgm:prSet presAssocID="{FFEF4FC8-0F2A-40A8-8BD0-15F8F7CC264E}" presName="negativeSpace" presStyleCnt="0"/>
      <dgm:spPr/>
    </dgm:pt>
    <dgm:pt modelId="{8E6745EC-9440-44DD-A86C-4040032DC7CF}" type="pres">
      <dgm:prSet presAssocID="{FFEF4FC8-0F2A-40A8-8BD0-15F8F7CC264E}" presName="childText" presStyleLbl="conFgAcc1" presStyleIdx="2" presStyleCnt="3">
        <dgm:presLayoutVars>
          <dgm:bulletEnabled val="1"/>
        </dgm:presLayoutVars>
      </dgm:prSet>
      <dgm:spPr/>
    </dgm:pt>
  </dgm:ptLst>
  <dgm:cxnLst>
    <dgm:cxn modelId="{74FE5E11-A99F-4E52-9085-E3C5AFD3BB20}" type="presOf" srcId="{FFEF4FC8-0F2A-40A8-8BD0-15F8F7CC264E}" destId="{8399CEF7-ABA6-4673-824D-1BCEC05F6C86}" srcOrd="1" destOrd="0" presId="urn:microsoft.com/office/officeart/2005/8/layout/list1"/>
    <dgm:cxn modelId="{1D06FB13-DF3A-4969-A3A6-5DF2888AE0F9}" srcId="{2DDBDDE7-96C1-4952-A1FA-CA42AE468A53}" destId="{9FBB9D1B-DD09-46D3-8D45-A29C3AB432E7}" srcOrd="1" destOrd="0" parTransId="{1044272D-35F7-4CF9-85EF-F56DFF21C93B}" sibTransId="{3BE7F90F-04AF-44AB-9550-19E61EA5716F}"/>
    <dgm:cxn modelId="{4BCD0C2D-3D1E-4D8B-AD2B-0F5C0EDD6C5F}" type="presOf" srcId="{FFEF4FC8-0F2A-40A8-8BD0-15F8F7CC264E}" destId="{A49B06C3-037C-4538-A931-3C096FCA10FA}" srcOrd="0" destOrd="0" presId="urn:microsoft.com/office/officeart/2005/8/layout/list1"/>
    <dgm:cxn modelId="{3669962F-AD14-4656-93EE-CB6B7157DAC4}" type="presOf" srcId="{2DDBDDE7-96C1-4952-A1FA-CA42AE468A53}" destId="{3D487B75-E005-4CE2-A936-6B13B8C1D4E6}" srcOrd="0" destOrd="0" presId="urn:microsoft.com/office/officeart/2005/8/layout/list1"/>
    <dgm:cxn modelId="{4F304631-5726-43A1-855F-79FFCCD0BF61}" type="presOf" srcId="{14234759-BC89-48E7-A70D-C8B53C653D3E}" destId="{B5E21D2C-605E-4371-9537-620A42A31A83}" srcOrd="0" destOrd="1" presId="urn:microsoft.com/office/officeart/2005/8/layout/list1"/>
    <dgm:cxn modelId="{A5D10536-10CD-4E5D-AD7E-CC543C738359}" srcId="{9FBB9D1B-DD09-46D3-8D45-A29C3AB432E7}" destId="{14234759-BC89-48E7-A70D-C8B53C653D3E}" srcOrd="1" destOrd="0" parTransId="{69F32F1E-1548-4B09-A031-01C76C66AF44}" sibTransId="{FA3E41B1-D54A-46BE-865C-A9FAF280F4AF}"/>
    <dgm:cxn modelId="{328E4E37-BB85-4079-B138-7F7A38980AEA}" srcId="{9FBB9D1B-DD09-46D3-8D45-A29C3AB432E7}" destId="{9AA5837C-E303-4A74-8CCB-F2589736F07B}" srcOrd="0" destOrd="0" parTransId="{A28B8812-9C15-4EB2-B05F-B181114909E7}" sibTransId="{115B9549-3B25-4DF7-8C9A-A42A203B9673}"/>
    <dgm:cxn modelId="{599AE039-071A-4BE7-BC0F-3CC227BF1B29}" srcId="{2DDBDDE7-96C1-4952-A1FA-CA42AE468A53}" destId="{F13FEFEA-25B4-474E-B1FC-051649A4C312}" srcOrd="0" destOrd="0" parTransId="{4A82F22B-718B-4ADB-A1E8-3A5E974ED811}" sibTransId="{BBA59A21-5590-4F05-AC24-39685A5D514F}"/>
    <dgm:cxn modelId="{7077ED39-2B76-4E18-ACB8-C9E64ABF6C00}" type="presOf" srcId="{9FBB9D1B-DD09-46D3-8D45-A29C3AB432E7}" destId="{4482E175-C593-4F6B-8182-63776F661A62}" srcOrd="1" destOrd="0" presId="urn:microsoft.com/office/officeart/2005/8/layout/list1"/>
    <dgm:cxn modelId="{AA1D8869-6597-4DF9-8A45-F625AB3C7720}" type="presOf" srcId="{9FBB9D1B-DD09-46D3-8D45-A29C3AB432E7}" destId="{4DA4770C-A244-48C1-B6C5-60CD13AC0AB1}" srcOrd="0" destOrd="0" presId="urn:microsoft.com/office/officeart/2005/8/layout/list1"/>
    <dgm:cxn modelId="{5E26436D-A669-4003-8EBD-8E7F28B3F1EE}" type="presOf" srcId="{63372CEB-B83C-49EC-990B-622C0379EAC6}" destId="{8E6745EC-9440-44DD-A86C-4040032DC7CF}" srcOrd="0" destOrd="0" presId="urn:microsoft.com/office/officeart/2005/8/layout/list1"/>
    <dgm:cxn modelId="{EADB1680-D975-449E-ACCD-A616C30DD121}" srcId="{2DDBDDE7-96C1-4952-A1FA-CA42AE468A53}" destId="{FFEF4FC8-0F2A-40A8-8BD0-15F8F7CC264E}" srcOrd="2" destOrd="0" parTransId="{797F0498-4654-4265-9C51-55AC99650CD6}" sibTransId="{AA0AE652-3C72-4831-928C-4A069A1680B0}"/>
    <dgm:cxn modelId="{B1872B92-00C3-47D8-9C2D-645E2B37F5A1}" type="presOf" srcId="{F13FEFEA-25B4-474E-B1FC-051649A4C312}" destId="{071FC260-2018-4138-A2B3-8E2FDB7BC8E3}" srcOrd="1" destOrd="0" presId="urn:microsoft.com/office/officeart/2005/8/layout/list1"/>
    <dgm:cxn modelId="{AFA13BB4-96CA-41BB-9FD4-806F312091FF}" srcId="{FFEF4FC8-0F2A-40A8-8BD0-15F8F7CC264E}" destId="{63372CEB-B83C-49EC-990B-622C0379EAC6}" srcOrd="0" destOrd="0" parTransId="{F9A4FB8B-F9CC-465E-A430-BB53A45B5FAD}" sibTransId="{5BDC3DB6-4878-4BB9-90A5-50C524F17774}"/>
    <dgm:cxn modelId="{2E12ABDA-D625-4508-B7EA-9865FFCE4D25}" type="presOf" srcId="{F13FEFEA-25B4-474E-B1FC-051649A4C312}" destId="{370015EC-675E-414B-94C5-A4A46C712B08}" srcOrd="0" destOrd="0" presId="urn:microsoft.com/office/officeart/2005/8/layout/list1"/>
    <dgm:cxn modelId="{956327FC-16F1-4FFF-8E69-536AC2F75468}" type="presOf" srcId="{9AA5837C-E303-4A74-8CCB-F2589736F07B}" destId="{B5E21D2C-605E-4371-9537-620A42A31A83}" srcOrd="0" destOrd="0" presId="urn:microsoft.com/office/officeart/2005/8/layout/list1"/>
    <dgm:cxn modelId="{1E33AA69-6A0E-47FF-9289-01DE4E25904D}" type="presParOf" srcId="{3D487B75-E005-4CE2-A936-6B13B8C1D4E6}" destId="{33302884-E504-435C-A371-C6FA77EF6020}" srcOrd="0" destOrd="0" presId="urn:microsoft.com/office/officeart/2005/8/layout/list1"/>
    <dgm:cxn modelId="{FDB9D66A-4A80-4505-9F99-D3CEA06CEB24}" type="presParOf" srcId="{33302884-E504-435C-A371-C6FA77EF6020}" destId="{370015EC-675E-414B-94C5-A4A46C712B08}" srcOrd="0" destOrd="0" presId="urn:microsoft.com/office/officeart/2005/8/layout/list1"/>
    <dgm:cxn modelId="{5F904088-8F43-47D6-BFE2-BC9198F5F8C5}" type="presParOf" srcId="{33302884-E504-435C-A371-C6FA77EF6020}" destId="{071FC260-2018-4138-A2B3-8E2FDB7BC8E3}" srcOrd="1" destOrd="0" presId="urn:microsoft.com/office/officeart/2005/8/layout/list1"/>
    <dgm:cxn modelId="{60163D71-937C-48CE-804E-13637DC83723}" type="presParOf" srcId="{3D487B75-E005-4CE2-A936-6B13B8C1D4E6}" destId="{CDFB71C4-54A4-48B9-8858-B21C2DCAFEEB}" srcOrd="1" destOrd="0" presId="urn:microsoft.com/office/officeart/2005/8/layout/list1"/>
    <dgm:cxn modelId="{51557115-1CB4-4223-8A6E-3B9DC97B5ECD}" type="presParOf" srcId="{3D487B75-E005-4CE2-A936-6B13B8C1D4E6}" destId="{9D5D835E-8965-4D46-9EDB-48DA410B3C2E}" srcOrd="2" destOrd="0" presId="urn:microsoft.com/office/officeart/2005/8/layout/list1"/>
    <dgm:cxn modelId="{43E1CEB5-42B4-424E-BCC7-63F65BAA2EEA}" type="presParOf" srcId="{3D487B75-E005-4CE2-A936-6B13B8C1D4E6}" destId="{83029896-EFE8-4A12-B42B-CABAECF058E4}" srcOrd="3" destOrd="0" presId="urn:microsoft.com/office/officeart/2005/8/layout/list1"/>
    <dgm:cxn modelId="{A61027B8-4C07-4D14-A633-5EBC89376776}" type="presParOf" srcId="{3D487B75-E005-4CE2-A936-6B13B8C1D4E6}" destId="{46F4140B-08AE-463C-9DE9-BDD0BD8B4997}" srcOrd="4" destOrd="0" presId="urn:microsoft.com/office/officeart/2005/8/layout/list1"/>
    <dgm:cxn modelId="{1B2787FA-AA15-4AC1-AC33-22856A468175}" type="presParOf" srcId="{46F4140B-08AE-463C-9DE9-BDD0BD8B4997}" destId="{4DA4770C-A244-48C1-B6C5-60CD13AC0AB1}" srcOrd="0" destOrd="0" presId="urn:microsoft.com/office/officeart/2005/8/layout/list1"/>
    <dgm:cxn modelId="{9FA5D02C-FB8D-4AC2-AD46-D696A3A677DE}" type="presParOf" srcId="{46F4140B-08AE-463C-9DE9-BDD0BD8B4997}" destId="{4482E175-C593-4F6B-8182-63776F661A62}" srcOrd="1" destOrd="0" presId="urn:microsoft.com/office/officeart/2005/8/layout/list1"/>
    <dgm:cxn modelId="{F7712A40-079C-47CA-AACC-5DD09EF7C2A9}" type="presParOf" srcId="{3D487B75-E005-4CE2-A936-6B13B8C1D4E6}" destId="{0BBAA26B-B6CB-47FC-864A-7BAC95AC458C}" srcOrd="5" destOrd="0" presId="urn:microsoft.com/office/officeart/2005/8/layout/list1"/>
    <dgm:cxn modelId="{E82C3B5D-5E68-4B80-9567-9C551E58FAE3}" type="presParOf" srcId="{3D487B75-E005-4CE2-A936-6B13B8C1D4E6}" destId="{B5E21D2C-605E-4371-9537-620A42A31A83}" srcOrd="6" destOrd="0" presId="urn:microsoft.com/office/officeart/2005/8/layout/list1"/>
    <dgm:cxn modelId="{E9CF0AAA-6855-4E98-8B1D-218DFF1ACC7F}" type="presParOf" srcId="{3D487B75-E005-4CE2-A936-6B13B8C1D4E6}" destId="{27E0B3D6-13A5-4557-8CB4-46BD9D63EF68}" srcOrd="7" destOrd="0" presId="urn:microsoft.com/office/officeart/2005/8/layout/list1"/>
    <dgm:cxn modelId="{4BE006FC-05BF-43BF-AAB6-14C361905FBF}" type="presParOf" srcId="{3D487B75-E005-4CE2-A936-6B13B8C1D4E6}" destId="{C3852EBE-BF09-46DD-873A-59EB52879AB0}" srcOrd="8" destOrd="0" presId="urn:microsoft.com/office/officeart/2005/8/layout/list1"/>
    <dgm:cxn modelId="{6B4FD1B6-D61D-4EAF-AE44-AD27F7CC0376}" type="presParOf" srcId="{C3852EBE-BF09-46DD-873A-59EB52879AB0}" destId="{A49B06C3-037C-4538-A931-3C096FCA10FA}" srcOrd="0" destOrd="0" presId="urn:microsoft.com/office/officeart/2005/8/layout/list1"/>
    <dgm:cxn modelId="{B1ADC280-6AF3-4A48-BC17-AC69E9958A6A}" type="presParOf" srcId="{C3852EBE-BF09-46DD-873A-59EB52879AB0}" destId="{8399CEF7-ABA6-4673-824D-1BCEC05F6C86}" srcOrd="1" destOrd="0" presId="urn:microsoft.com/office/officeart/2005/8/layout/list1"/>
    <dgm:cxn modelId="{79FDDACA-0B69-4088-9544-B19F3204057D}" type="presParOf" srcId="{3D487B75-E005-4CE2-A936-6B13B8C1D4E6}" destId="{4059C257-720A-4175-8DBB-6AEEB1BD8592}" srcOrd="9" destOrd="0" presId="urn:microsoft.com/office/officeart/2005/8/layout/list1"/>
    <dgm:cxn modelId="{D6444537-B248-4B9D-BAFB-9EF3C3B273B8}" type="presParOf" srcId="{3D487B75-E005-4CE2-A936-6B13B8C1D4E6}" destId="{8E6745EC-9440-44DD-A86C-4040032DC7C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BE3CCC-6F94-4D45-804D-5F297766EDB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5DA4724-B61B-46C6-ABE8-4B757C0D4122}">
      <dgm:prSet/>
      <dgm:spPr/>
      <dgm:t>
        <a:bodyPr/>
        <a:lstStyle/>
        <a:p>
          <a:r>
            <a:rPr lang="en-IN"/>
            <a:t>Random Forest is an ensemble method that combines multiple decision trees to improve accuracy and reduce overfitting.</a:t>
          </a:r>
          <a:endParaRPr lang="en-US"/>
        </a:p>
      </dgm:t>
    </dgm:pt>
    <dgm:pt modelId="{F5AF669B-F7C1-4A75-AAEC-14A3AE336754}" type="parTrans" cxnId="{CEB7D6F0-191E-48BA-92BA-A1931B0D4C51}">
      <dgm:prSet/>
      <dgm:spPr/>
      <dgm:t>
        <a:bodyPr/>
        <a:lstStyle/>
        <a:p>
          <a:endParaRPr lang="en-US"/>
        </a:p>
      </dgm:t>
    </dgm:pt>
    <dgm:pt modelId="{2335EABB-99FB-4D60-B389-8F617EA0174F}" type="sibTrans" cxnId="{CEB7D6F0-191E-48BA-92BA-A1931B0D4C51}">
      <dgm:prSet/>
      <dgm:spPr/>
      <dgm:t>
        <a:bodyPr/>
        <a:lstStyle/>
        <a:p>
          <a:endParaRPr lang="en-US"/>
        </a:p>
      </dgm:t>
    </dgm:pt>
    <dgm:pt modelId="{26C6122A-6DF8-42A1-B10A-F2723482E5FB}">
      <dgm:prSet/>
      <dgm:spPr/>
      <dgm:t>
        <a:bodyPr/>
        <a:lstStyle/>
        <a:p>
          <a:r>
            <a:rPr lang="en-IN"/>
            <a:t>Advantages:</a:t>
          </a:r>
          <a:endParaRPr lang="en-US"/>
        </a:p>
      </dgm:t>
    </dgm:pt>
    <dgm:pt modelId="{33F5015C-BD97-4031-9DC0-F18501A015C8}" type="parTrans" cxnId="{97F35053-0FA2-4CFA-A317-BF95A6BCADC4}">
      <dgm:prSet/>
      <dgm:spPr/>
      <dgm:t>
        <a:bodyPr/>
        <a:lstStyle/>
        <a:p>
          <a:endParaRPr lang="en-US"/>
        </a:p>
      </dgm:t>
    </dgm:pt>
    <dgm:pt modelId="{339725DB-5BD1-43C0-9699-C93556DB7994}" type="sibTrans" cxnId="{97F35053-0FA2-4CFA-A317-BF95A6BCADC4}">
      <dgm:prSet/>
      <dgm:spPr/>
      <dgm:t>
        <a:bodyPr/>
        <a:lstStyle/>
        <a:p>
          <a:endParaRPr lang="en-US"/>
        </a:p>
      </dgm:t>
    </dgm:pt>
    <dgm:pt modelId="{58A36FC3-AFAC-44DE-9D3D-F3A42C66C11A}">
      <dgm:prSet/>
      <dgm:spPr/>
      <dgm:t>
        <a:bodyPr/>
        <a:lstStyle/>
        <a:p>
          <a:r>
            <a:rPr lang="en-IN"/>
            <a:t>Robust and less prone to overfitting.</a:t>
          </a:r>
          <a:endParaRPr lang="en-US"/>
        </a:p>
      </dgm:t>
    </dgm:pt>
    <dgm:pt modelId="{F470EC6C-4C52-4BB9-B63A-6DF6E0BC391D}" type="parTrans" cxnId="{276786D0-F1DA-4EE4-BE29-B43AF3FC0FE3}">
      <dgm:prSet/>
      <dgm:spPr/>
      <dgm:t>
        <a:bodyPr/>
        <a:lstStyle/>
        <a:p>
          <a:endParaRPr lang="en-US"/>
        </a:p>
      </dgm:t>
    </dgm:pt>
    <dgm:pt modelId="{3D3ACB6E-A8CF-4C00-A39A-D9D63C562226}" type="sibTrans" cxnId="{276786D0-F1DA-4EE4-BE29-B43AF3FC0FE3}">
      <dgm:prSet/>
      <dgm:spPr/>
      <dgm:t>
        <a:bodyPr/>
        <a:lstStyle/>
        <a:p>
          <a:endParaRPr lang="en-US"/>
        </a:p>
      </dgm:t>
    </dgm:pt>
    <dgm:pt modelId="{6B1B5834-0991-477A-BE13-C320E21459AE}">
      <dgm:prSet/>
      <dgm:spPr/>
      <dgm:t>
        <a:bodyPr/>
        <a:lstStyle/>
        <a:p>
          <a:r>
            <a:rPr lang="en-IN"/>
            <a:t>Handles high-dimensional data well.</a:t>
          </a:r>
          <a:endParaRPr lang="en-US"/>
        </a:p>
      </dgm:t>
    </dgm:pt>
    <dgm:pt modelId="{D447FF69-C4F0-4841-9442-8823E62EFAE0}" type="parTrans" cxnId="{34D484F3-8FDC-44BC-992D-AC649D2693FF}">
      <dgm:prSet/>
      <dgm:spPr/>
      <dgm:t>
        <a:bodyPr/>
        <a:lstStyle/>
        <a:p>
          <a:endParaRPr lang="en-US"/>
        </a:p>
      </dgm:t>
    </dgm:pt>
    <dgm:pt modelId="{5337AFDA-07C1-41FB-9803-01D25D6478AF}" type="sibTrans" cxnId="{34D484F3-8FDC-44BC-992D-AC649D2693FF}">
      <dgm:prSet/>
      <dgm:spPr/>
      <dgm:t>
        <a:bodyPr/>
        <a:lstStyle/>
        <a:p>
          <a:endParaRPr lang="en-US"/>
        </a:p>
      </dgm:t>
    </dgm:pt>
    <dgm:pt modelId="{798EB51A-0D57-4D0C-B76A-AEF8C23D6000}">
      <dgm:prSet/>
      <dgm:spPr/>
      <dgm:t>
        <a:bodyPr/>
        <a:lstStyle/>
        <a:p>
          <a:r>
            <a:rPr lang="en-IN"/>
            <a:t>Limitations:</a:t>
          </a:r>
          <a:endParaRPr lang="en-US"/>
        </a:p>
      </dgm:t>
    </dgm:pt>
    <dgm:pt modelId="{A3471074-E2A6-49F7-8540-56EB76A610D4}" type="parTrans" cxnId="{3E0F245D-7981-486F-9534-3DFFB1D90DAE}">
      <dgm:prSet/>
      <dgm:spPr/>
      <dgm:t>
        <a:bodyPr/>
        <a:lstStyle/>
        <a:p>
          <a:endParaRPr lang="en-US"/>
        </a:p>
      </dgm:t>
    </dgm:pt>
    <dgm:pt modelId="{7D5C4BFA-4F85-4D4F-8C03-477926B4262C}" type="sibTrans" cxnId="{3E0F245D-7981-486F-9534-3DFFB1D90DAE}">
      <dgm:prSet/>
      <dgm:spPr/>
      <dgm:t>
        <a:bodyPr/>
        <a:lstStyle/>
        <a:p>
          <a:endParaRPr lang="en-US"/>
        </a:p>
      </dgm:t>
    </dgm:pt>
    <dgm:pt modelId="{5835CF27-E6B0-4230-A4BE-BCD41FC19053}">
      <dgm:prSet/>
      <dgm:spPr/>
      <dgm:t>
        <a:bodyPr/>
        <a:lstStyle/>
        <a:p>
          <a:r>
            <a:rPr lang="en-IN"/>
            <a:t>Computationally expensive for large datasets.</a:t>
          </a:r>
          <a:endParaRPr lang="en-US"/>
        </a:p>
      </dgm:t>
    </dgm:pt>
    <dgm:pt modelId="{233F79E2-7C6B-491B-9F39-CF680CDD88D7}" type="parTrans" cxnId="{FB37C551-656D-48A8-B34B-23560B5B1A8E}">
      <dgm:prSet/>
      <dgm:spPr/>
      <dgm:t>
        <a:bodyPr/>
        <a:lstStyle/>
        <a:p>
          <a:endParaRPr lang="en-US"/>
        </a:p>
      </dgm:t>
    </dgm:pt>
    <dgm:pt modelId="{FC534A24-2F57-4632-8EBD-DF8ACB18F333}" type="sibTrans" cxnId="{FB37C551-656D-48A8-B34B-23560B5B1A8E}">
      <dgm:prSet/>
      <dgm:spPr/>
      <dgm:t>
        <a:bodyPr/>
        <a:lstStyle/>
        <a:p>
          <a:endParaRPr lang="en-US"/>
        </a:p>
      </dgm:t>
    </dgm:pt>
    <dgm:pt modelId="{0CD32F39-AC7E-41C3-AB47-2638F76B45CD}" type="pres">
      <dgm:prSet presAssocID="{B1BE3CCC-6F94-4D45-804D-5F297766EDB5}" presName="linear" presStyleCnt="0">
        <dgm:presLayoutVars>
          <dgm:animLvl val="lvl"/>
          <dgm:resizeHandles val="exact"/>
        </dgm:presLayoutVars>
      </dgm:prSet>
      <dgm:spPr/>
    </dgm:pt>
    <dgm:pt modelId="{8077B427-0760-44AF-8D9F-8F6277A89EA5}" type="pres">
      <dgm:prSet presAssocID="{25DA4724-B61B-46C6-ABE8-4B757C0D4122}" presName="parentText" presStyleLbl="node1" presStyleIdx="0" presStyleCnt="3">
        <dgm:presLayoutVars>
          <dgm:chMax val="0"/>
          <dgm:bulletEnabled val="1"/>
        </dgm:presLayoutVars>
      </dgm:prSet>
      <dgm:spPr/>
    </dgm:pt>
    <dgm:pt modelId="{14F3041B-E892-42B8-9F4A-0A6C4BA278A9}" type="pres">
      <dgm:prSet presAssocID="{2335EABB-99FB-4D60-B389-8F617EA0174F}" presName="spacer" presStyleCnt="0"/>
      <dgm:spPr/>
    </dgm:pt>
    <dgm:pt modelId="{4431431B-0799-4A07-A745-240C478F30EB}" type="pres">
      <dgm:prSet presAssocID="{26C6122A-6DF8-42A1-B10A-F2723482E5FB}" presName="parentText" presStyleLbl="node1" presStyleIdx="1" presStyleCnt="3">
        <dgm:presLayoutVars>
          <dgm:chMax val="0"/>
          <dgm:bulletEnabled val="1"/>
        </dgm:presLayoutVars>
      </dgm:prSet>
      <dgm:spPr/>
    </dgm:pt>
    <dgm:pt modelId="{5C6D5330-54BE-427E-AC3E-E3BEF230C115}" type="pres">
      <dgm:prSet presAssocID="{26C6122A-6DF8-42A1-B10A-F2723482E5FB}" presName="childText" presStyleLbl="revTx" presStyleIdx="0" presStyleCnt="2">
        <dgm:presLayoutVars>
          <dgm:bulletEnabled val="1"/>
        </dgm:presLayoutVars>
      </dgm:prSet>
      <dgm:spPr/>
    </dgm:pt>
    <dgm:pt modelId="{011422A6-0D2C-4807-B135-8080B47B9CE2}" type="pres">
      <dgm:prSet presAssocID="{798EB51A-0D57-4D0C-B76A-AEF8C23D6000}" presName="parentText" presStyleLbl="node1" presStyleIdx="2" presStyleCnt="3">
        <dgm:presLayoutVars>
          <dgm:chMax val="0"/>
          <dgm:bulletEnabled val="1"/>
        </dgm:presLayoutVars>
      </dgm:prSet>
      <dgm:spPr/>
    </dgm:pt>
    <dgm:pt modelId="{99F47986-2F41-47D9-A860-D6C9E16A62A1}" type="pres">
      <dgm:prSet presAssocID="{798EB51A-0D57-4D0C-B76A-AEF8C23D6000}" presName="childText" presStyleLbl="revTx" presStyleIdx="1" presStyleCnt="2">
        <dgm:presLayoutVars>
          <dgm:bulletEnabled val="1"/>
        </dgm:presLayoutVars>
      </dgm:prSet>
      <dgm:spPr/>
    </dgm:pt>
  </dgm:ptLst>
  <dgm:cxnLst>
    <dgm:cxn modelId="{1D392B0A-0EED-4AFA-AE27-1855241F6CF5}" type="presOf" srcId="{798EB51A-0D57-4D0C-B76A-AEF8C23D6000}" destId="{011422A6-0D2C-4807-B135-8080B47B9CE2}" srcOrd="0" destOrd="0" presId="urn:microsoft.com/office/officeart/2005/8/layout/vList2"/>
    <dgm:cxn modelId="{07DE5222-1037-42B5-A88D-77C53DC159D2}" type="presOf" srcId="{B1BE3CCC-6F94-4D45-804D-5F297766EDB5}" destId="{0CD32F39-AC7E-41C3-AB47-2638F76B45CD}" srcOrd="0" destOrd="0" presId="urn:microsoft.com/office/officeart/2005/8/layout/vList2"/>
    <dgm:cxn modelId="{3E0F245D-7981-486F-9534-3DFFB1D90DAE}" srcId="{B1BE3CCC-6F94-4D45-804D-5F297766EDB5}" destId="{798EB51A-0D57-4D0C-B76A-AEF8C23D6000}" srcOrd="2" destOrd="0" parTransId="{A3471074-E2A6-49F7-8540-56EB76A610D4}" sibTransId="{7D5C4BFA-4F85-4D4F-8C03-477926B4262C}"/>
    <dgm:cxn modelId="{E20AEC5E-FF63-4F36-B563-D4C488A9F853}" type="presOf" srcId="{26C6122A-6DF8-42A1-B10A-F2723482E5FB}" destId="{4431431B-0799-4A07-A745-240C478F30EB}" srcOrd="0" destOrd="0" presId="urn:microsoft.com/office/officeart/2005/8/layout/vList2"/>
    <dgm:cxn modelId="{19DCB74B-9F42-444E-A784-4CC6C1D0C593}" type="presOf" srcId="{58A36FC3-AFAC-44DE-9D3D-F3A42C66C11A}" destId="{5C6D5330-54BE-427E-AC3E-E3BEF230C115}" srcOrd="0" destOrd="0" presId="urn:microsoft.com/office/officeart/2005/8/layout/vList2"/>
    <dgm:cxn modelId="{FB37C551-656D-48A8-B34B-23560B5B1A8E}" srcId="{798EB51A-0D57-4D0C-B76A-AEF8C23D6000}" destId="{5835CF27-E6B0-4230-A4BE-BCD41FC19053}" srcOrd="0" destOrd="0" parTransId="{233F79E2-7C6B-491B-9F39-CF680CDD88D7}" sibTransId="{FC534A24-2F57-4632-8EBD-DF8ACB18F333}"/>
    <dgm:cxn modelId="{97F35053-0FA2-4CFA-A317-BF95A6BCADC4}" srcId="{B1BE3CCC-6F94-4D45-804D-5F297766EDB5}" destId="{26C6122A-6DF8-42A1-B10A-F2723482E5FB}" srcOrd="1" destOrd="0" parTransId="{33F5015C-BD97-4031-9DC0-F18501A015C8}" sibTransId="{339725DB-5BD1-43C0-9699-C93556DB7994}"/>
    <dgm:cxn modelId="{33F63D77-05B3-4314-8FCA-66BA40104BAF}" type="presOf" srcId="{25DA4724-B61B-46C6-ABE8-4B757C0D4122}" destId="{8077B427-0760-44AF-8D9F-8F6277A89EA5}" srcOrd="0" destOrd="0" presId="urn:microsoft.com/office/officeart/2005/8/layout/vList2"/>
    <dgm:cxn modelId="{0D73B9AF-DAF6-4670-AE25-5F53CCAF7D4A}" type="presOf" srcId="{5835CF27-E6B0-4230-A4BE-BCD41FC19053}" destId="{99F47986-2F41-47D9-A860-D6C9E16A62A1}" srcOrd="0" destOrd="0" presId="urn:microsoft.com/office/officeart/2005/8/layout/vList2"/>
    <dgm:cxn modelId="{276786D0-F1DA-4EE4-BE29-B43AF3FC0FE3}" srcId="{26C6122A-6DF8-42A1-B10A-F2723482E5FB}" destId="{58A36FC3-AFAC-44DE-9D3D-F3A42C66C11A}" srcOrd="0" destOrd="0" parTransId="{F470EC6C-4C52-4BB9-B63A-6DF6E0BC391D}" sibTransId="{3D3ACB6E-A8CF-4C00-A39A-D9D63C562226}"/>
    <dgm:cxn modelId="{2C9868E7-7189-436F-864C-1A8FE1DEF8AE}" type="presOf" srcId="{6B1B5834-0991-477A-BE13-C320E21459AE}" destId="{5C6D5330-54BE-427E-AC3E-E3BEF230C115}" srcOrd="0" destOrd="1" presId="urn:microsoft.com/office/officeart/2005/8/layout/vList2"/>
    <dgm:cxn modelId="{CEB7D6F0-191E-48BA-92BA-A1931B0D4C51}" srcId="{B1BE3CCC-6F94-4D45-804D-5F297766EDB5}" destId="{25DA4724-B61B-46C6-ABE8-4B757C0D4122}" srcOrd="0" destOrd="0" parTransId="{F5AF669B-F7C1-4A75-AAEC-14A3AE336754}" sibTransId="{2335EABB-99FB-4D60-B389-8F617EA0174F}"/>
    <dgm:cxn modelId="{34D484F3-8FDC-44BC-992D-AC649D2693FF}" srcId="{26C6122A-6DF8-42A1-B10A-F2723482E5FB}" destId="{6B1B5834-0991-477A-BE13-C320E21459AE}" srcOrd="1" destOrd="0" parTransId="{D447FF69-C4F0-4841-9442-8823E62EFAE0}" sibTransId="{5337AFDA-07C1-41FB-9803-01D25D6478AF}"/>
    <dgm:cxn modelId="{06BFC46D-3898-4515-A993-7DB034A4F282}" type="presParOf" srcId="{0CD32F39-AC7E-41C3-AB47-2638F76B45CD}" destId="{8077B427-0760-44AF-8D9F-8F6277A89EA5}" srcOrd="0" destOrd="0" presId="urn:microsoft.com/office/officeart/2005/8/layout/vList2"/>
    <dgm:cxn modelId="{4538B776-CFEC-4D4C-9FEC-EB4B722A1437}" type="presParOf" srcId="{0CD32F39-AC7E-41C3-AB47-2638F76B45CD}" destId="{14F3041B-E892-42B8-9F4A-0A6C4BA278A9}" srcOrd="1" destOrd="0" presId="urn:microsoft.com/office/officeart/2005/8/layout/vList2"/>
    <dgm:cxn modelId="{C7DADB07-C9EC-455D-8E63-E4AB751FEC8B}" type="presParOf" srcId="{0CD32F39-AC7E-41C3-AB47-2638F76B45CD}" destId="{4431431B-0799-4A07-A745-240C478F30EB}" srcOrd="2" destOrd="0" presId="urn:microsoft.com/office/officeart/2005/8/layout/vList2"/>
    <dgm:cxn modelId="{7EB94A5F-34AA-47CF-B0FE-5A8D0878178A}" type="presParOf" srcId="{0CD32F39-AC7E-41C3-AB47-2638F76B45CD}" destId="{5C6D5330-54BE-427E-AC3E-E3BEF230C115}" srcOrd="3" destOrd="0" presId="urn:microsoft.com/office/officeart/2005/8/layout/vList2"/>
    <dgm:cxn modelId="{D4187757-6EEC-47B5-9F29-78388C0B1E88}" type="presParOf" srcId="{0CD32F39-AC7E-41C3-AB47-2638F76B45CD}" destId="{011422A6-0D2C-4807-B135-8080B47B9CE2}" srcOrd="4" destOrd="0" presId="urn:microsoft.com/office/officeart/2005/8/layout/vList2"/>
    <dgm:cxn modelId="{E5A69BA2-07B2-45AD-939C-CC2AB788ADAA}" type="presParOf" srcId="{0CD32F39-AC7E-41C3-AB47-2638F76B45CD}" destId="{99F47986-2F41-47D9-A860-D6C9E16A62A1}"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BFD445-2926-4D55-B260-E1EB3D0A2680}"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DB6F13FA-5C60-478C-B734-558B72999E80}">
      <dgm:prSet/>
      <dgm:spPr/>
      <dgm:t>
        <a:bodyPr/>
        <a:lstStyle/>
        <a:p>
          <a:r>
            <a:rPr lang="en-IN"/>
            <a:t>Each model is evaluated on the test data using:</a:t>
          </a:r>
          <a:endParaRPr lang="en-US"/>
        </a:p>
      </dgm:t>
    </dgm:pt>
    <dgm:pt modelId="{684EE227-02EB-4E76-918B-0F8B52133774}" type="parTrans" cxnId="{19E9A698-F310-4E8F-B903-DE230F4A9CE7}">
      <dgm:prSet/>
      <dgm:spPr/>
      <dgm:t>
        <a:bodyPr/>
        <a:lstStyle/>
        <a:p>
          <a:endParaRPr lang="en-US"/>
        </a:p>
      </dgm:t>
    </dgm:pt>
    <dgm:pt modelId="{4B8A722A-EAC4-4387-B0E9-42721C2EEC44}" type="sibTrans" cxnId="{19E9A698-F310-4E8F-B903-DE230F4A9CE7}">
      <dgm:prSet/>
      <dgm:spPr/>
      <dgm:t>
        <a:bodyPr/>
        <a:lstStyle/>
        <a:p>
          <a:endParaRPr lang="en-US"/>
        </a:p>
      </dgm:t>
    </dgm:pt>
    <dgm:pt modelId="{E81303C7-1B84-45BA-B27B-0D8A01928692}">
      <dgm:prSet/>
      <dgm:spPr/>
      <dgm:t>
        <a:bodyPr/>
        <a:lstStyle/>
        <a:p>
          <a:r>
            <a:rPr lang="en-IN" b="1"/>
            <a:t>Accuracy Score</a:t>
          </a:r>
          <a:r>
            <a:rPr lang="en-IN"/>
            <a:t>: The percentage of correctly classified instances.</a:t>
          </a:r>
          <a:endParaRPr lang="en-US"/>
        </a:p>
      </dgm:t>
    </dgm:pt>
    <dgm:pt modelId="{C93E185D-16DA-4FED-8697-AC7002CEF968}" type="parTrans" cxnId="{6006DFCC-F4D2-48B6-9550-E59C86F934E3}">
      <dgm:prSet/>
      <dgm:spPr/>
      <dgm:t>
        <a:bodyPr/>
        <a:lstStyle/>
        <a:p>
          <a:endParaRPr lang="en-US"/>
        </a:p>
      </dgm:t>
    </dgm:pt>
    <dgm:pt modelId="{03D41BE7-0F21-4801-B09E-2030B0B7E5E4}" type="sibTrans" cxnId="{6006DFCC-F4D2-48B6-9550-E59C86F934E3}">
      <dgm:prSet/>
      <dgm:spPr/>
      <dgm:t>
        <a:bodyPr/>
        <a:lstStyle/>
        <a:p>
          <a:endParaRPr lang="en-US"/>
        </a:p>
      </dgm:t>
    </dgm:pt>
    <dgm:pt modelId="{1D24EDC9-797D-403D-90A9-34F2DF3C4F5D}">
      <dgm:prSet/>
      <dgm:spPr/>
      <dgm:t>
        <a:bodyPr/>
        <a:lstStyle/>
        <a:p>
          <a:r>
            <a:rPr lang="en-IN" b="1"/>
            <a:t>Classification Report</a:t>
          </a:r>
          <a:r>
            <a:rPr lang="en-IN"/>
            <a:t>: Includes precision, recall, F1-score, and support for each class.</a:t>
          </a:r>
          <a:endParaRPr lang="en-US"/>
        </a:p>
      </dgm:t>
    </dgm:pt>
    <dgm:pt modelId="{06D47CB2-2BB3-48AA-9521-76A987A190F9}" type="parTrans" cxnId="{22C8CD36-3E57-41AE-8F4E-272B014AFE45}">
      <dgm:prSet/>
      <dgm:spPr/>
      <dgm:t>
        <a:bodyPr/>
        <a:lstStyle/>
        <a:p>
          <a:endParaRPr lang="en-US"/>
        </a:p>
      </dgm:t>
    </dgm:pt>
    <dgm:pt modelId="{E8713747-EE8B-46EE-818C-76CED6C0BAD5}" type="sibTrans" cxnId="{22C8CD36-3E57-41AE-8F4E-272B014AFE45}">
      <dgm:prSet/>
      <dgm:spPr/>
      <dgm:t>
        <a:bodyPr/>
        <a:lstStyle/>
        <a:p>
          <a:endParaRPr lang="en-US"/>
        </a:p>
      </dgm:t>
    </dgm:pt>
    <dgm:pt modelId="{6E95DC8F-DAD3-411A-A208-48656B47E475}" type="pres">
      <dgm:prSet presAssocID="{00BFD445-2926-4D55-B260-E1EB3D0A2680}" presName="hierChild1" presStyleCnt="0">
        <dgm:presLayoutVars>
          <dgm:chPref val="1"/>
          <dgm:dir/>
          <dgm:animOne val="branch"/>
          <dgm:animLvl val="lvl"/>
          <dgm:resizeHandles/>
        </dgm:presLayoutVars>
      </dgm:prSet>
      <dgm:spPr/>
    </dgm:pt>
    <dgm:pt modelId="{C682FE9A-736C-4721-9283-E8E497AAA6B1}" type="pres">
      <dgm:prSet presAssocID="{DB6F13FA-5C60-478C-B734-558B72999E80}" presName="hierRoot1" presStyleCnt="0"/>
      <dgm:spPr/>
    </dgm:pt>
    <dgm:pt modelId="{781D3830-FCBB-44D1-9246-10296DA9296B}" type="pres">
      <dgm:prSet presAssocID="{DB6F13FA-5C60-478C-B734-558B72999E80}" presName="composite" presStyleCnt="0"/>
      <dgm:spPr/>
    </dgm:pt>
    <dgm:pt modelId="{B8FE1C80-D015-4CFF-84EE-F880BCFE40A6}" type="pres">
      <dgm:prSet presAssocID="{DB6F13FA-5C60-478C-B734-558B72999E80}" presName="background" presStyleLbl="node0" presStyleIdx="0" presStyleCnt="1"/>
      <dgm:spPr/>
    </dgm:pt>
    <dgm:pt modelId="{40ACCC8C-5A90-466A-A2AC-3AEAF8998918}" type="pres">
      <dgm:prSet presAssocID="{DB6F13FA-5C60-478C-B734-558B72999E80}" presName="text" presStyleLbl="fgAcc0" presStyleIdx="0" presStyleCnt="1">
        <dgm:presLayoutVars>
          <dgm:chPref val="3"/>
        </dgm:presLayoutVars>
      </dgm:prSet>
      <dgm:spPr/>
    </dgm:pt>
    <dgm:pt modelId="{F6F9C89D-C8FB-4976-BB60-34560A25B3B3}" type="pres">
      <dgm:prSet presAssocID="{DB6F13FA-5C60-478C-B734-558B72999E80}" presName="hierChild2" presStyleCnt="0"/>
      <dgm:spPr/>
    </dgm:pt>
    <dgm:pt modelId="{22791CF4-4670-4A30-BC9A-B263D2F460A9}" type="pres">
      <dgm:prSet presAssocID="{C93E185D-16DA-4FED-8697-AC7002CEF968}" presName="Name10" presStyleLbl="parChTrans1D2" presStyleIdx="0" presStyleCnt="2"/>
      <dgm:spPr/>
    </dgm:pt>
    <dgm:pt modelId="{23CCA409-0258-4E44-BE1A-4031B55F573B}" type="pres">
      <dgm:prSet presAssocID="{E81303C7-1B84-45BA-B27B-0D8A01928692}" presName="hierRoot2" presStyleCnt="0"/>
      <dgm:spPr/>
    </dgm:pt>
    <dgm:pt modelId="{19C7A55E-71B5-4547-85F4-D0A93A95D312}" type="pres">
      <dgm:prSet presAssocID="{E81303C7-1B84-45BA-B27B-0D8A01928692}" presName="composite2" presStyleCnt="0"/>
      <dgm:spPr/>
    </dgm:pt>
    <dgm:pt modelId="{7309939E-C72F-4FA4-9A8D-EF00EE93E5FE}" type="pres">
      <dgm:prSet presAssocID="{E81303C7-1B84-45BA-B27B-0D8A01928692}" presName="background2" presStyleLbl="node2" presStyleIdx="0" presStyleCnt="2"/>
      <dgm:spPr/>
    </dgm:pt>
    <dgm:pt modelId="{0650090A-05D9-497D-A596-AC8DF35552D9}" type="pres">
      <dgm:prSet presAssocID="{E81303C7-1B84-45BA-B27B-0D8A01928692}" presName="text2" presStyleLbl="fgAcc2" presStyleIdx="0" presStyleCnt="2">
        <dgm:presLayoutVars>
          <dgm:chPref val="3"/>
        </dgm:presLayoutVars>
      </dgm:prSet>
      <dgm:spPr/>
    </dgm:pt>
    <dgm:pt modelId="{5BDC04AC-FA70-472F-84B0-5FEE0D6551AF}" type="pres">
      <dgm:prSet presAssocID="{E81303C7-1B84-45BA-B27B-0D8A01928692}" presName="hierChild3" presStyleCnt="0"/>
      <dgm:spPr/>
    </dgm:pt>
    <dgm:pt modelId="{1E7096B4-3519-4A9E-84EA-6BAD1B3148C4}" type="pres">
      <dgm:prSet presAssocID="{06D47CB2-2BB3-48AA-9521-76A987A190F9}" presName="Name10" presStyleLbl="parChTrans1D2" presStyleIdx="1" presStyleCnt="2"/>
      <dgm:spPr/>
    </dgm:pt>
    <dgm:pt modelId="{EA389D79-3FE1-45EF-B628-E6B7A9C85674}" type="pres">
      <dgm:prSet presAssocID="{1D24EDC9-797D-403D-90A9-34F2DF3C4F5D}" presName="hierRoot2" presStyleCnt="0"/>
      <dgm:spPr/>
    </dgm:pt>
    <dgm:pt modelId="{F16D73BC-C27C-4EE8-B7CE-02F9F907176C}" type="pres">
      <dgm:prSet presAssocID="{1D24EDC9-797D-403D-90A9-34F2DF3C4F5D}" presName="composite2" presStyleCnt="0"/>
      <dgm:spPr/>
    </dgm:pt>
    <dgm:pt modelId="{8F362559-9255-4E4B-9AB5-5F09D01AF1EC}" type="pres">
      <dgm:prSet presAssocID="{1D24EDC9-797D-403D-90A9-34F2DF3C4F5D}" presName="background2" presStyleLbl="node2" presStyleIdx="1" presStyleCnt="2"/>
      <dgm:spPr/>
    </dgm:pt>
    <dgm:pt modelId="{C0CEE9AF-41EF-431B-A032-3F1D50BEA956}" type="pres">
      <dgm:prSet presAssocID="{1D24EDC9-797D-403D-90A9-34F2DF3C4F5D}" presName="text2" presStyleLbl="fgAcc2" presStyleIdx="1" presStyleCnt="2">
        <dgm:presLayoutVars>
          <dgm:chPref val="3"/>
        </dgm:presLayoutVars>
      </dgm:prSet>
      <dgm:spPr/>
    </dgm:pt>
    <dgm:pt modelId="{DB43FA66-6EBF-427F-BCD4-BFEA16E1415E}" type="pres">
      <dgm:prSet presAssocID="{1D24EDC9-797D-403D-90A9-34F2DF3C4F5D}" presName="hierChild3" presStyleCnt="0"/>
      <dgm:spPr/>
    </dgm:pt>
  </dgm:ptLst>
  <dgm:cxnLst>
    <dgm:cxn modelId="{22C8CD36-3E57-41AE-8F4E-272B014AFE45}" srcId="{DB6F13FA-5C60-478C-B734-558B72999E80}" destId="{1D24EDC9-797D-403D-90A9-34F2DF3C4F5D}" srcOrd="1" destOrd="0" parTransId="{06D47CB2-2BB3-48AA-9521-76A987A190F9}" sibTransId="{E8713747-EE8B-46EE-818C-76CED6C0BAD5}"/>
    <dgm:cxn modelId="{FBA51E89-99CF-4012-BBF9-5AF13B40320C}" type="presOf" srcId="{06D47CB2-2BB3-48AA-9521-76A987A190F9}" destId="{1E7096B4-3519-4A9E-84EA-6BAD1B3148C4}" srcOrd="0" destOrd="0" presId="urn:microsoft.com/office/officeart/2005/8/layout/hierarchy1"/>
    <dgm:cxn modelId="{546AF794-103B-4909-A1B4-A92B377C2E9A}" type="presOf" srcId="{1D24EDC9-797D-403D-90A9-34F2DF3C4F5D}" destId="{C0CEE9AF-41EF-431B-A032-3F1D50BEA956}" srcOrd="0" destOrd="0" presId="urn:microsoft.com/office/officeart/2005/8/layout/hierarchy1"/>
    <dgm:cxn modelId="{19E9A698-F310-4E8F-B903-DE230F4A9CE7}" srcId="{00BFD445-2926-4D55-B260-E1EB3D0A2680}" destId="{DB6F13FA-5C60-478C-B734-558B72999E80}" srcOrd="0" destOrd="0" parTransId="{684EE227-02EB-4E76-918B-0F8B52133774}" sibTransId="{4B8A722A-EAC4-4387-B0E9-42721C2EEC44}"/>
    <dgm:cxn modelId="{A0690B9E-D3F7-4569-99CC-740D490CF88E}" type="presOf" srcId="{DB6F13FA-5C60-478C-B734-558B72999E80}" destId="{40ACCC8C-5A90-466A-A2AC-3AEAF8998918}" srcOrd="0" destOrd="0" presId="urn:microsoft.com/office/officeart/2005/8/layout/hierarchy1"/>
    <dgm:cxn modelId="{A0F99EB7-2F04-4E85-95A6-C6BFD388BC5F}" type="presOf" srcId="{C93E185D-16DA-4FED-8697-AC7002CEF968}" destId="{22791CF4-4670-4A30-BC9A-B263D2F460A9}" srcOrd="0" destOrd="0" presId="urn:microsoft.com/office/officeart/2005/8/layout/hierarchy1"/>
    <dgm:cxn modelId="{6006DFCC-F4D2-48B6-9550-E59C86F934E3}" srcId="{DB6F13FA-5C60-478C-B734-558B72999E80}" destId="{E81303C7-1B84-45BA-B27B-0D8A01928692}" srcOrd="0" destOrd="0" parTransId="{C93E185D-16DA-4FED-8697-AC7002CEF968}" sibTransId="{03D41BE7-0F21-4801-B09E-2030B0B7E5E4}"/>
    <dgm:cxn modelId="{776662DA-F880-4469-AED9-96322A9DBAE6}" type="presOf" srcId="{00BFD445-2926-4D55-B260-E1EB3D0A2680}" destId="{6E95DC8F-DAD3-411A-A208-48656B47E475}" srcOrd="0" destOrd="0" presId="urn:microsoft.com/office/officeart/2005/8/layout/hierarchy1"/>
    <dgm:cxn modelId="{8A7370EC-6C12-471D-94EA-2A2E9DEF486A}" type="presOf" srcId="{E81303C7-1B84-45BA-B27B-0D8A01928692}" destId="{0650090A-05D9-497D-A596-AC8DF35552D9}" srcOrd="0" destOrd="0" presId="urn:microsoft.com/office/officeart/2005/8/layout/hierarchy1"/>
    <dgm:cxn modelId="{2BA341FB-9745-426B-97E6-4762F9DD972F}" type="presParOf" srcId="{6E95DC8F-DAD3-411A-A208-48656B47E475}" destId="{C682FE9A-736C-4721-9283-E8E497AAA6B1}" srcOrd="0" destOrd="0" presId="urn:microsoft.com/office/officeart/2005/8/layout/hierarchy1"/>
    <dgm:cxn modelId="{6023D38A-F08C-4168-8CFD-30ED1DDF286F}" type="presParOf" srcId="{C682FE9A-736C-4721-9283-E8E497AAA6B1}" destId="{781D3830-FCBB-44D1-9246-10296DA9296B}" srcOrd="0" destOrd="0" presId="urn:microsoft.com/office/officeart/2005/8/layout/hierarchy1"/>
    <dgm:cxn modelId="{B1CE6C75-48B1-418D-8009-0BDBED05D49B}" type="presParOf" srcId="{781D3830-FCBB-44D1-9246-10296DA9296B}" destId="{B8FE1C80-D015-4CFF-84EE-F880BCFE40A6}" srcOrd="0" destOrd="0" presId="urn:microsoft.com/office/officeart/2005/8/layout/hierarchy1"/>
    <dgm:cxn modelId="{A75AE807-5EB4-4A7B-BFC4-3258AC274BEA}" type="presParOf" srcId="{781D3830-FCBB-44D1-9246-10296DA9296B}" destId="{40ACCC8C-5A90-466A-A2AC-3AEAF8998918}" srcOrd="1" destOrd="0" presId="urn:microsoft.com/office/officeart/2005/8/layout/hierarchy1"/>
    <dgm:cxn modelId="{3A5D7FDA-25CE-439D-9D69-116ACD148429}" type="presParOf" srcId="{C682FE9A-736C-4721-9283-E8E497AAA6B1}" destId="{F6F9C89D-C8FB-4976-BB60-34560A25B3B3}" srcOrd="1" destOrd="0" presId="urn:microsoft.com/office/officeart/2005/8/layout/hierarchy1"/>
    <dgm:cxn modelId="{F671433E-E749-46CB-B642-9021EF84B905}" type="presParOf" srcId="{F6F9C89D-C8FB-4976-BB60-34560A25B3B3}" destId="{22791CF4-4670-4A30-BC9A-B263D2F460A9}" srcOrd="0" destOrd="0" presId="urn:microsoft.com/office/officeart/2005/8/layout/hierarchy1"/>
    <dgm:cxn modelId="{87EBF56D-F81F-4858-A52F-C218FC6399CD}" type="presParOf" srcId="{F6F9C89D-C8FB-4976-BB60-34560A25B3B3}" destId="{23CCA409-0258-4E44-BE1A-4031B55F573B}" srcOrd="1" destOrd="0" presId="urn:microsoft.com/office/officeart/2005/8/layout/hierarchy1"/>
    <dgm:cxn modelId="{3679947C-BCA4-48E1-B927-7472E0BA00EE}" type="presParOf" srcId="{23CCA409-0258-4E44-BE1A-4031B55F573B}" destId="{19C7A55E-71B5-4547-85F4-D0A93A95D312}" srcOrd="0" destOrd="0" presId="urn:microsoft.com/office/officeart/2005/8/layout/hierarchy1"/>
    <dgm:cxn modelId="{D00DD22C-4CC7-44C9-B29C-BC5249670A6D}" type="presParOf" srcId="{19C7A55E-71B5-4547-85F4-D0A93A95D312}" destId="{7309939E-C72F-4FA4-9A8D-EF00EE93E5FE}" srcOrd="0" destOrd="0" presId="urn:microsoft.com/office/officeart/2005/8/layout/hierarchy1"/>
    <dgm:cxn modelId="{CAB5DAAC-0736-48B8-BF43-B8F3C18B3371}" type="presParOf" srcId="{19C7A55E-71B5-4547-85F4-D0A93A95D312}" destId="{0650090A-05D9-497D-A596-AC8DF35552D9}" srcOrd="1" destOrd="0" presId="urn:microsoft.com/office/officeart/2005/8/layout/hierarchy1"/>
    <dgm:cxn modelId="{B795BA18-448E-44B1-AD64-99E62452E016}" type="presParOf" srcId="{23CCA409-0258-4E44-BE1A-4031B55F573B}" destId="{5BDC04AC-FA70-472F-84B0-5FEE0D6551AF}" srcOrd="1" destOrd="0" presId="urn:microsoft.com/office/officeart/2005/8/layout/hierarchy1"/>
    <dgm:cxn modelId="{FFE1784E-1F21-4462-8BD2-821EB3E22666}" type="presParOf" srcId="{F6F9C89D-C8FB-4976-BB60-34560A25B3B3}" destId="{1E7096B4-3519-4A9E-84EA-6BAD1B3148C4}" srcOrd="2" destOrd="0" presId="urn:microsoft.com/office/officeart/2005/8/layout/hierarchy1"/>
    <dgm:cxn modelId="{083A439C-6335-43C1-8692-C74926994A44}" type="presParOf" srcId="{F6F9C89D-C8FB-4976-BB60-34560A25B3B3}" destId="{EA389D79-3FE1-45EF-B628-E6B7A9C85674}" srcOrd="3" destOrd="0" presId="urn:microsoft.com/office/officeart/2005/8/layout/hierarchy1"/>
    <dgm:cxn modelId="{B68BC900-E8C4-4064-8222-12A37C45E498}" type="presParOf" srcId="{EA389D79-3FE1-45EF-B628-E6B7A9C85674}" destId="{F16D73BC-C27C-4EE8-B7CE-02F9F907176C}" srcOrd="0" destOrd="0" presId="urn:microsoft.com/office/officeart/2005/8/layout/hierarchy1"/>
    <dgm:cxn modelId="{B3CB2136-51F8-4EC3-BAC5-013C274F30E3}" type="presParOf" srcId="{F16D73BC-C27C-4EE8-B7CE-02F9F907176C}" destId="{8F362559-9255-4E4B-9AB5-5F09D01AF1EC}" srcOrd="0" destOrd="0" presId="urn:microsoft.com/office/officeart/2005/8/layout/hierarchy1"/>
    <dgm:cxn modelId="{C603AA3A-4B14-434F-81FC-B5C6E09E4F86}" type="presParOf" srcId="{F16D73BC-C27C-4EE8-B7CE-02F9F907176C}" destId="{C0CEE9AF-41EF-431B-A032-3F1D50BEA956}" srcOrd="1" destOrd="0" presId="urn:microsoft.com/office/officeart/2005/8/layout/hierarchy1"/>
    <dgm:cxn modelId="{AFEEBF58-E518-412C-8A68-AA886C23FDF7}" type="presParOf" srcId="{EA389D79-3FE1-45EF-B628-E6B7A9C85674}" destId="{DB43FA66-6EBF-427F-BCD4-BFEA16E1415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A01A8F-854A-4D15-9513-4B54477E02C9}"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BF607F96-A2D7-4D8C-BAD2-4451C416E3C8}">
      <dgm:prSet/>
      <dgm:spPr/>
      <dgm:t>
        <a:bodyPr/>
        <a:lstStyle/>
        <a:p>
          <a:pPr>
            <a:lnSpc>
              <a:spcPct val="100000"/>
            </a:lnSpc>
          </a:pPr>
          <a:r>
            <a:rPr lang="en-IN" b="1"/>
            <a:t>Dataset Dependency</a:t>
          </a:r>
          <a:r>
            <a:rPr lang="en-IN"/>
            <a:t>: The models rely heavily on the quality and size of the training data. Limited or biased datasets can affect performance.</a:t>
          </a:r>
          <a:endParaRPr lang="en-US"/>
        </a:p>
      </dgm:t>
    </dgm:pt>
    <dgm:pt modelId="{D703F6D7-723E-4870-A98D-79DB01A53A32}" type="parTrans" cxnId="{C336A075-4235-4BDC-B036-9348EFC6EE37}">
      <dgm:prSet/>
      <dgm:spPr/>
      <dgm:t>
        <a:bodyPr/>
        <a:lstStyle/>
        <a:p>
          <a:endParaRPr lang="en-US"/>
        </a:p>
      </dgm:t>
    </dgm:pt>
    <dgm:pt modelId="{89BA0861-40DA-4F96-991D-582BAE24CE12}" type="sibTrans" cxnId="{C336A075-4235-4BDC-B036-9348EFC6EE37}">
      <dgm:prSet/>
      <dgm:spPr/>
      <dgm:t>
        <a:bodyPr/>
        <a:lstStyle/>
        <a:p>
          <a:pPr>
            <a:lnSpc>
              <a:spcPct val="100000"/>
            </a:lnSpc>
          </a:pPr>
          <a:endParaRPr lang="en-US"/>
        </a:p>
      </dgm:t>
    </dgm:pt>
    <dgm:pt modelId="{74D5BE65-896E-47D6-9899-2440984A70B1}">
      <dgm:prSet/>
      <dgm:spPr/>
      <dgm:t>
        <a:bodyPr/>
        <a:lstStyle/>
        <a:p>
          <a:pPr>
            <a:lnSpc>
              <a:spcPct val="100000"/>
            </a:lnSpc>
          </a:pPr>
          <a:r>
            <a:rPr lang="en-IN" b="1"/>
            <a:t>Text Features</a:t>
          </a:r>
          <a:r>
            <a:rPr lang="en-IN"/>
            <a:t>: Using only text as input may miss contextual cues from metadata (e.g., subject or date).</a:t>
          </a:r>
          <a:endParaRPr lang="en-US"/>
        </a:p>
      </dgm:t>
    </dgm:pt>
    <dgm:pt modelId="{D6EEB57D-6C9C-4C8A-93E8-FB6EF603E66F}" type="parTrans" cxnId="{C89BB495-FA96-45F4-B4F1-ABA30EFAD92C}">
      <dgm:prSet/>
      <dgm:spPr/>
      <dgm:t>
        <a:bodyPr/>
        <a:lstStyle/>
        <a:p>
          <a:endParaRPr lang="en-US"/>
        </a:p>
      </dgm:t>
    </dgm:pt>
    <dgm:pt modelId="{FDA07DB6-1CAD-4AE4-80F7-13EE6610E58B}" type="sibTrans" cxnId="{C89BB495-FA96-45F4-B4F1-ABA30EFAD92C}">
      <dgm:prSet/>
      <dgm:spPr/>
      <dgm:t>
        <a:bodyPr/>
        <a:lstStyle/>
        <a:p>
          <a:pPr>
            <a:lnSpc>
              <a:spcPct val="100000"/>
            </a:lnSpc>
          </a:pPr>
          <a:endParaRPr lang="en-US"/>
        </a:p>
      </dgm:t>
    </dgm:pt>
    <dgm:pt modelId="{5E2BF818-E4D6-4F5D-8A35-7D5DA2978067}">
      <dgm:prSet/>
      <dgm:spPr/>
      <dgm:t>
        <a:bodyPr/>
        <a:lstStyle/>
        <a:p>
          <a:pPr>
            <a:lnSpc>
              <a:spcPct val="100000"/>
            </a:lnSpc>
          </a:pPr>
          <a:r>
            <a:rPr lang="en-IN" b="1"/>
            <a:t>Real-World Challenges</a:t>
          </a:r>
          <a:r>
            <a:rPr lang="en-IN"/>
            <a:t>: Fake news can evolve in style and structure, making static models less effective over time.</a:t>
          </a:r>
          <a:endParaRPr lang="en-US"/>
        </a:p>
      </dgm:t>
    </dgm:pt>
    <dgm:pt modelId="{9E6B917A-B903-47BF-BB14-04619295E0F6}" type="parTrans" cxnId="{4D655AB7-6576-457C-A9C8-594E67DA483F}">
      <dgm:prSet/>
      <dgm:spPr/>
      <dgm:t>
        <a:bodyPr/>
        <a:lstStyle/>
        <a:p>
          <a:endParaRPr lang="en-US"/>
        </a:p>
      </dgm:t>
    </dgm:pt>
    <dgm:pt modelId="{C8E2F814-0D0B-4BB2-9980-340DD172FE39}" type="sibTrans" cxnId="{4D655AB7-6576-457C-A9C8-594E67DA483F}">
      <dgm:prSet/>
      <dgm:spPr/>
      <dgm:t>
        <a:bodyPr/>
        <a:lstStyle/>
        <a:p>
          <a:pPr>
            <a:lnSpc>
              <a:spcPct val="100000"/>
            </a:lnSpc>
          </a:pPr>
          <a:endParaRPr lang="en-US"/>
        </a:p>
      </dgm:t>
    </dgm:pt>
    <dgm:pt modelId="{EC650E79-CAB7-4F72-9D89-8C2A25753B4E}">
      <dgm:prSet/>
      <dgm:spPr/>
      <dgm:t>
        <a:bodyPr/>
        <a:lstStyle/>
        <a:p>
          <a:pPr>
            <a:lnSpc>
              <a:spcPct val="100000"/>
            </a:lnSpc>
          </a:pPr>
          <a:r>
            <a:rPr lang="en-IN" b="1"/>
            <a:t>Imbalanced Data</a:t>
          </a:r>
          <a:r>
            <a:rPr lang="en-IN"/>
            <a:t>: If one class dominates the dataset, the models may struggle to generalize.</a:t>
          </a:r>
          <a:endParaRPr lang="en-US"/>
        </a:p>
      </dgm:t>
    </dgm:pt>
    <dgm:pt modelId="{2F3373D5-9B0F-4C96-B442-D3946E387A43}" type="parTrans" cxnId="{9C776782-4CD0-412D-8A63-DF821E8E88C9}">
      <dgm:prSet/>
      <dgm:spPr/>
      <dgm:t>
        <a:bodyPr/>
        <a:lstStyle/>
        <a:p>
          <a:endParaRPr lang="en-US"/>
        </a:p>
      </dgm:t>
    </dgm:pt>
    <dgm:pt modelId="{8288E81B-A88B-4942-AB84-FF0ACF26F550}" type="sibTrans" cxnId="{9C776782-4CD0-412D-8A63-DF821E8E88C9}">
      <dgm:prSet/>
      <dgm:spPr/>
      <dgm:t>
        <a:bodyPr/>
        <a:lstStyle/>
        <a:p>
          <a:endParaRPr lang="en-US"/>
        </a:p>
      </dgm:t>
    </dgm:pt>
    <dgm:pt modelId="{4AFDA27C-16F7-428F-8004-C88E1764083F}" type="pres">
      <dgm:prSet presAssocID="{8BA01A8F-854A-4D15-9513-4B54477E02C9}" presName="root" presStyleCnt="0">
        <dgm:presLayoutVars>
          <dgm:dir/>
          <dgm:resizeHandles val="exact"/>
        </dgm:presLayoutVars>
      </dgm:prSet>
      <dgm:spPr/>
    </dgm:pt>
    <dgm:pt modelId="{FDBA7522-8E5F-43BB-A3F1-237B504F2A10}" type="pres">
      <dgm:prSet presAssocID="{8BA01A8F-854A-4D15-9513-4B54477E02C9}" presName="container" presStyleCnt="0">
        <dgm:presLayoutVars>
          <dgm:dir/>
          <dgm:resizeHandles val="exact"/>
        </dgm:presLayoutVars>
      </dgm:prSet>
      <dgm:spPr/>
    </dgm:pt>
    <dgm:pt modelId="{C7E072DC-5C79-4196-A8DD-6D10884B1E36}" type="pres">
      <dgm:prSet presAssocID="{BF607F96-A2D7-4D8C-BAD2-4451C416E3C8}" presName="compNode" presStyleCnt="0"/>
      <dgm:spPr/>
    </dgm:pt>
    <dgm:pt modelId="{9C926094-EDC9-4CE8-9B86-AE7FF5417B92}" type="pres">
      <dgm:prSet presAssocID="{BF607F96-A2D7-4D8C-BAD2-4451C416E3C8}" presName="iconBgRect" presStyleLbl="bgShp" presStyleIdx="0" presStyleCnt="4"/>
      <dgm:spPr/>
    </dgm:pt>
    <dgm:pt modelId="{E4FF1219-F630-41C9-A49F-5B729CFD40E3}" type="pres">
      <dgm:prSet presAssocID="{BF607F96-A2D7-4D8C-BAD2-4451C416E3C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71658854-225B-42E2-9787-844CF94DA1B4}" type="pres">
      <dgm:prSet presAssocID="{BF607F96-A2D7-4D8C-BAD2-4451C416E3C8}" presName="spaceRect" presStyleCnt="0"/>
      <dgm:spPr/>
    </dgm:pt>
    <dgm:pt modelId="{9879BA3D-FBF1-4843-950D-DC73193F6AE1}" type="pres">
      <dgm:prSet presAssocID="{BF607F96-A2D7-4D8C-BAD2-4451C416E3C8}" presName="textRect" presStyleLbl="revTx" presStyleIdx="0" presStyleCnt="4">
        <dgm:presLayoutVars>
          <dgm:chMax val="1"/>
          <dgm:chPref val="1"/>
        </dgm:presLayoutVars>
      </dgm:prSet>
      <dgm:spPr/>
    </dgm:pt>
    <dgm:pt modelId="{6B91F66D-5DB2-4C7F-90F6-774233EE8E26}" type="pres">
      <dgm:prSet presAssocID="{89BA0861-40DA-4F96-991D-582BAE24CE12}" presName="sibTrans" presStyleLbl="sibTrans2D1" presStyleIdx="0" presStyleCnt="0"/>
      <dgm:spPr/>
    </dgm:pt>
    <dgm:pt modelId="{C8DB4D5B-015F-42F5-A276-0F007E2B0A78}" type="pres">
      <dgm:prSet presAssocID="{74D5BE65-896E-47D6-9899-2440984A70B1}" presName="compNode" presStyleCnt="0"/>
      <dgm:spPr/>
    </dgm:pt>
    <dgm:pt modelId="{3A115AF1-3399-4767-88DD-95D78F5A6667}" type="pres">
      <dgm:prSet presAssocID="{74D5BE65-896E-47D6-9899-2440984A70B1}" presName="iconBgRect" presStyleLbl="bgShp" presStyleIdx="1" presStyleCnt="4"/>
      <dgm:spPr/>
    </dgm:pt>
    <dgm:pt modelId="{CA8685DE-88B9-4A87-AE95-35BE99F9F137}" type="pres">
      <dgm:prSet presAssocID="{74D5BE65-896E-47D6-9899-2440984A70B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btitles"/>
        </a:ext>
      </dgm:extLst>
    </dgm:pt>
    <dgm:pt modelId="{412EAA66-A553-40BC-AAC1-B3C2CFA7646F}" type="pres">
      <dgm:prSet presAssocID="{74D5BE65-896E-47D6-9899-2440984A70B1}" presName="spaceRect" presStyleCnt="0"/>
      <dgm:spPr/>
    </dgm:pt>
    <dgm:pt modelId="{E54B6669-FCEB-49A4-9E3F-0461F71B8E42}" type="pres">
      <dgm:prSet presAssocID="{74D5BE65-896E-47D6-9899-2440984A70B1}" presName="textRect" presStyleLbl="revTx" presStyleIdx="1" presStyleCnt="4">
        <dgm:presLayoutVars>
          <dgm:chMax val="1"/>
          <dgm:chPref val="1"/>
        </dgm:presLayoutVars>
      </dgm:prSet>
      <dgm:spPr/>
    </dgm:pt>
    <dgm:pt modelId="{34205F0E-520D-4B42-8166-686B4B25EA89}" type="pres">
      <dgm:prSet presAssocID="{FDA07DB6-1CAD-4AE4-80F7-13EE6610E58B}" presName="sibTrans" presStyleLbl="sibTrans2D1" presStyleIdx="0" presStyleCnt="0"/>
      <dgm:spPr/>
    </dgm:pt>
    <dgm:pt modelId="{F71D820C-7900-444A-A164-88BE9B7CF21F}" type="pres">
      <dgm:prSet presAssocID="{5E2BF818-E4D6-4F5D-8A35-7D5DA2978067}" presName="compNode" presStyleCnt="0"/>
      <dgm:spPr/>
    </dgm:pt>
    <dgm:pt modelId="{F5732992-B483-413B-AF64-E4DDF610DC4C}" type="pres">
      <dgm:prSet presAssocID="{5E2BF818-E4D6-4F5D-8A35-7D5DA2978067}" presName="iconBgRect" presStyleLbl="bgShp" presStyleIdx="2" presStyleCnt="4"/>
      <dgm:spPr/>
    </dgm:pt>
    <dgm:pt modelId="{C16623F0-8CF6-48F4-9CEB-DD651E5968A1}" type="pres">
      <dgm:prSet presAssocID="{5E2BF818-E4D6-4F5D-8A35-7D5DA297806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Newspaper"/>
        </a:ext>
      </dgm:extLst>
    </dgm:pt>
    <dgm:pt modelId="{9C34D32E-9CAE-41F4-A04F-4E66576E7359}" type="pres">
      <dgm:prSet presAssocID="{5E2BF818-E4D6-4F5D-8A35-7D5DA2978067}" presName="spaceRect" presStyleCnt="0"/>
      <dgm:spPr/>
    </dgm:pt>
    <dgm:pt modelId="{7839B099-68F4-4DE6-945B-B1862FDCF5C0}" type="pres">
      <dgm:prSet presAssocID="{5E2BF818-E4D6-4F5D-8A35-7D5DA2978067}" presName="textRect" presStyleLbl="revTx" presStyleIdx="2" presStyleCnt="4">
        <dgm:presLayoutVars>
          <dgm:chMax val="1"/>
          <dgm:chPref val="1"/>
        </dgm:presLayoutVars>
      </dgm:prSet>
      <dgm:spPr/>
    </dgm:pt>
    <dgm:pt modelId="{8CAED3F6-9457-4F6A-B503-E305CD7F6CDD}" type="pres">
      <dgm:prSet presAssocID="{C8E2F814-0D0B-4BB2-9980-340DD172FE39}" presName="sibTrans" presStyleLbl="sibTrans2D1" presStyleIdx="0" presStyleCnt="0"/>
      <dgm:spPr/>
    </dgm:pt>
    <dgm:pt modelId="{53189049-9CEF-4796-AC3C-B1501E2DA5AB}" type="pres">
      <dgm:prSet presAssocID="{EC650E79-CAB7-4F72-9D89-8C2A25753B4E}" presName="compNode" presStyleCnt="0"/>
      <dgm:spPr/>
    </dgm:pt>
    <dgm:pt modelId="{B05BBD16-C480-4EB5-ADEF-047AD291D362}" type="pres">
      <dgm:prSet presAssocID="{EC650E79-CAB7-4F72-9D89-8C2A25753B4E}" presName="iconBgRect" presStyleLbl="bgShp" presStyleIdx="3" presStyleCnt="4"/>
      <dgm:spPr/>
    </dgm:pt>
    <dgm:pt modelId="{BAED2125-4A9C-4F67-BD3B-260ABACBCAAA}" type="pres">
      <dgm:prSet presAssocID="{EC650E79-CAB7-4F72-9D89-8C2A25753B4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0DF3E7ED-38C1-4B06-B8D7-7C8DB518F3B7}" type="pres">
      <dgm:prSet presAssocID="{EC650E79-CAB7-4F72-9D89-8C2A25753B4E}" presName="spaceRect" presStyleCnt="0"/>
      <dgm:spPr/>
    </dgm:pt>
    <dgm:pt modelId="{82453077-8456-4FF2-B6F6-CB3733A50257}" type="pres">
      <dgm:prSet presAssocID="{EC650E79-CAB7-4F72-9D89-8C2A25753B4E}" presName="textRect" presStyleLbl="revTx" presStyleIdx="3" presStyleCnt="4">
        <dgm:presLayoutVars>
          <dgm:chMax val="1"/>
          <dgm:chPref val="1"/>
        </dgm:presLayoutVars>
      </dgm:prSet>
      <dgm:spPr/>
    </dgm:pt>
  </dgm:ptLst>
  <dgm:cxnLst>
    <dgm:cxn modelId="{3F9EBB02-D69C-46B2-9B67-DAD53154CE05}" type="presOf" srcId="{5E2BF818-E4D6-4F5D-8A35-7D5DA2978067}" destId="{7839B099-68F4-4DE6-945B-B1862FDCF5C0}" srcOrd="0" destOrd="0" presId="urn:microsoft.com/office/officeart/2018/2/layout/IconCircleList"/>
    <dgm:cxn modelId="{52924F18-1EA5-48AF-B56C-AE8F8AF96AF4}" type="presOf" srcId="{BF607F96-A2D7-4D8C-BAD2-4451C416E3C8}" destId="{9879BA3D-FBF1-4843-950D-DC73193F6AE1}" srcOrd="0" destOrd="0" presId="urn:microsoft.com/office/officeart/2018/2/layout/IconCircleList"/>
    <dgm:cxn modelId="{BBE38822-04C6-4428-B733-F6714AEEF6FF}" type="presOf" srcId="{8BA01A8F-854A-4D15-9513-4B54477E02C9}" destId="{4AFDA27C-16F7-428F-8004-C88E1764083F}" srcOrd="0" destOrd="0" presId="urn:microsoft.com/office/officeart/2018/2/layout/IconCircleList"/>
    <dgm:cxn modelId="{21642F2F-5622-4856-8703-26568CBB6E54}" type="presOf" srcId="{EC650E79-CAB7-4F72-9D89-8C2A25753B4E}" destId="{82453077-8456-4FF2-B6F6-CB3733A50257}" srcOrd="0" destOrd="0" presId="urn:microsoft.com/office/officeart/2018/2/layout/IconCircleList"/>
    <dgm:cxn modelId="{E0BC414B-4C50-4D94-B897-0DA1521F2CB7}" type="presOf" srcId="{C8E2F814-0D0B-4BB2-9980-340DD172FE39}" destId="{8CAED3F6-9457-4F6A-B503-E305CD7F6CDD}" srcOrd="0" destOrd="0" presId="urn:microsoft.com/office/officeart/2018/2/layout/IconCircleList"/>
    <dgm:cxn modelId="{89E5D94B-B3A1-4DBB-959D-722A4BB0069F}" type="presOf" srcId="{74D5BE65-896E-47D6-9899-2440984A70B1}" destId="{E54B6669-FCEB-49A4-9E3F-0461F71B8E42}" srcOrd="0" destOrd="0" presId="urn:microsoft.com/office/officeart/2018/2/layout/IconCircleList"/>
    <dgm:cxn modelId="{CAEE4C4D-77B5-4A55-AF54-775B45276CC6}" type="presOf" srcId="{FDA07DB6-1CAD-4AE4-80F7-13EE6610E58B}" destId="{34205F0E-520D-4B42-8166-686B4B25EA89}" srcOrd="0" destOrd="0" presId="urn:microsoft.com/office/officeart/2018/2/layout/IconCircleList"/>
    <dgm:cxn modelId="{C336A075-4235-4BDC-B036-9348EFC6EE37}" srcId="{8BA01A8F-854A-4D15-9513-4B54477E02C9}" destId="{BF607F96-A2D7-4D8C-BAD2-4451C416E3C8}" srcOrd="0" destOrd="0" parTransId="{D703F6D7-723E-4870-A98D-79DB01A53A32}" sibTransId="{89BA0861-40DA-4F96-991D-582BAE24CE12}"/>
    <dgm:cxn modelId="{9C776782-4CD0-412D-8A63-DF821E8E88C9}" srcId="{8BA01A8F-854A-4D15-9513-4B54477E02C9}" destId="{EC650E79-CAB7-4F72-9D89-8C2A25753B4E}" srcOrd="3" destOrd="0" parTransId="{2F3373D5-9B0F-4C96-B442-D3946E387A43}" sibTransId="{8288E81B-A88B-4942-AB84-FF0ACF26F550}"/>
    <dgm:cxn modelId="{C89BB495-FA96-45F4-B4F1-ABA30EFAD92C}" srcId="{8BA01A8F-854A-4D15-9513-4B54477E02C9}" destId="{74D5BE65-896E-47D6-9899-2440984A70B1}" srcOrd="1" destOrd="0" parTransId="{D6EEB57D-6C9C-4C8A-93E8-FB6EF603E66F}" sibTransId="{FDA07DB6-1CAD-4AE4-80F7-13EE6610E58B}"/>
    <dgm:cxn modelId="{88BE5CB6-65D3-486E-A072-F5DE843D06CA}" type="presOf" srcId="{89BA0861-40DA-4F96-991D-582BAE24CE12}" destId="{6B91F66D-5DB2-4C7F-90F6-774233EE8E26}" srcOrd="0" destOrd="0" presId="urn:microsoft.com/office/officeart/2018/2/layout/IconCircleList"/>
    <dgm:cxn modelId="{4D655AB7-6576-457C-A9C8-594E67DA483F}" srcId="{8BA01A8F-854A-4D15-9513-4B54477E02C9}" destId="{5E2BF818-E4D6-4F5D-8A35-7D5DA2978067}" srcOrd="2" destOrd="0" parTransId="{9E6B917A-B903-47BF-BB14-04619295E0F6}" sibTransId="{C8E2F814-0D0B-4BB2-9980-340DD172FE39}"/>
    <dgm:cxn modelId="{E77AE4AA-4D72-4D58-B759-90B76D078355}" type="presParOf" srcId="{4AFDA27C-16F7-428F-8004-C88E1764083F}" destId="{FDBA7522-8E5F-43BB-A3F1-237B504F2A10}" srcOrd="0" destOrd="0" presId="urn:microsoft.com/office/officeart/2018/2/layout/IconCircleList"/>
    <dgm:cxn modelId="{BB29B549-F761-445F-B8B5-8997FF3BA9EE}" type="presParOf" srcId="{FDBA7522-8E5F-43BB-A3F1-237B504F2A10}" destId="{C7E072DC-5C79-4196-A8DD-6D10884B1E36}" srcOrd="0" destOrd="0" presId="urn:microsoft.com/office/officeart/2018/2/layout/IconCircleList"/>
    <dgm:cxn modelId="{A9AE76A3-B3B9-4559-9777-A4753FC03C18}" type="presParOf" srcId="{C7E072DC-5C79-4196-A8DD-6D10884B1E36}" destId="{9C926094-EDC9-4CE8-9B86-AE7FF5417B92}" srcOrd="0" destOrd="0" presId="urn:microsoft.com/office/officeart/2018/2/layout/IconCircleList"/>
    <dgm:cxn modelId="{6B6C6C59-85CC-49D2-87CF-00BC924DE07C}" type="presParOf" srcId="{C7E072DC-5C79-4196-A8DD-6D10884B1E36}" destId="{E4FF1219-F630-41C9-A49F-5B729CFD40E3}" srcOrd="1" destOrd="0" presId="urn:microsoft.com/office/officeart/2018/2/layout/IconCircleList"/>
    <dgm:cxn modelId="{73EEC946-F422-4402-85D1-E2A7492B93B0}" type="presParOf" srcId="{C7E072DC-5C79-4196-A8DD-6D10884B1E36}" destId="{71658854-225B-42E2-9787-844CF94DA1B4}" srcOrd="2" destOrd="0" presId="urn:microsoft.com/office/officeart/2018/2/layout/IconCircleList"/>
    <dgm:cxn modelId="{07288A2B-610C-4BF1-A475-5B5894EF8D15}" type="presParOf" srcId="{C7E072DC-5C79-4196-A8DD-6D10884B1E36}" destId="{9879BA3D-FBF1-4843-950D-DC73193F6AE1}" srcOrd="3" destOrd="0" presId="urn:microsoft.com/office/officeart/2018/2/layout/IconCircleList"/>
    <dgm:cxn modelId="{7D901746-4275-4A9D-8332-22E0B0E3A37D}" type="presParOf" srcId="{FDBA7522-8E5F-43BB-A3F1-237B504F2A10}" destId="{6B91F66D-5DB2-4C7F-90F6-774233EE8E26}" srcOrd="1" destOrd="0" presId="urn:microsoft.com/office/officeart/2018/2/layout/IconCircleList"/>
    <dgm:cxn modelId="{7D33A6BB-96DB-44BF-BEBE-6A76411411E6}" type="presParOf" srcId="{FDBA7522-8E5F-43BB-A3F1-237B504F2A10}" destId="{C8DB4D5B-015F-42F5-A276-0F007E2B0A78}" srcOrd="2" destOrd="0" presId="urn:microsoft.com/office/officeart/2018/2/layout/IconCircleList"/>
    <dgm:cxn modelId="{6C4533D7-3256-432E-8280-457F701EBA38}" type="presParOf" srcId="{C8DB4D5B-015F-42F5-A276-0F007E2B0A78}" destId="{3A115AF1-3399-4767-88DD-95D78F5A6667}" srcOrd="0" destOrd="0" presId="urn:microsoft.com/office/officeart/2018/2/layout/IconCircleList"/>
    <dgm:cxn modelId="{7CFF0A0B-AD76-474F-899D-69AF3055AB38}" type="presParOf" srcId="{C8DB4D5B-015F-42F5-A276-0F007E2B0A78}" destId="{CA8685DE-88B9-4A87-AE95-35BE99F9F137}" srcOrd="1" destOrd="0" presId="urn:microsoft.com/office/officeart/2018/2/layout/IconCircleList"/>
    <dgm:cxn modelId="{4C525CFB-CE19-4062-A3A6-1E8F685AF83F}" type="presParOf" srcId="{C8DB4D5B-015F-42F5-A276-0F007E2B0A78}" destId="{412EAA66-A553-40BC-AAC1-B3C2CFA7646F}" srcOrd="2" destOrd="0" presId="urn:microsoft.com/office/officeart/2018/2/layout/IconCircleList"/>
    <dgm:cxn modelId="{DF6EB640-E68F-47ED-B5AA-88274CC06D3C}" type="presParOf" srcId="{C8DB4D5B-015F-42F5-A276-0F007E2B0A78}" destId="{E54B6669-FCEB-49A4-9E3F-0461F71B8E42}" srcOrd="3" destOrd="0" presId="urn:microsoft.com/office/officeart/2018/2/layout/IconCircleList"/>
    <dgm:cxn modelId="{4027B3DB-284D-4B3F-8703-31CE6DEC0207}" type="presParOf" srcId="{FDBA7522-8E5F-43BB-A3F1-237B504F2A10}" destId="{34205F0E-520D-4B42-8166-686B4B25EA89}" srcOrd="3" destOrd="0" presId="urn:microsoft.com/office/officeart/2018/2/layout/IconCircleList"/>
    <dgm:cxn modelId="{54F6B4D5-344A-4FF6-9E25-A8FD6D56FC6C}" type="presParOf" srcId="{FDBA7522-8E5F-43BB-A3F1-237B504F2A10}" destId="{F71D820C-7900-444A-A164-88BE9B7CF21F}" srcOrd="4" destOrd="0" presId="urn:microsoft.com/office/officeart/2018/2/layout/IconCircleList"/>
    <dgm:cxn modelId="{073B871B-BD80-401D-9471-85B842EACA32}" type="presParOf" srcId="{F71D820C-7900-444A-A164-88BE9B7CF21F}" destId="{F5732992-B483-413B-AF64-E4DDF610DC4C}" srcOrd="0" destOrd="0" presId="urn:microsoft.com/office/officeart/2018/2/layout/IconCircleList"/>
    <dgm:cxn modelId="{FBD56B5E-1917-4B13-BEA3-5979DA1CFFB2}" type="presParOf" srcId="{F71D820C-7900-444A-A164-88BE9B7CF21F}" destId="{C16623F0-8CF6-48F4-9CEB-DD651E5968A1}" srcOrd="1" destOrd="0" presId="urn:microsoft.com/office/officeart/2018/2/layout/IconCircleList"/>
    <dgm:cxn modelId="{D858D3E4-0854-4BB7-BE64-4C652AC7D8A3}" type="presParOf" srcId="{F71D820C-7900-444A-A164-88BE9B7CF21F}" destId="{9C34D32E-9CAE-41F4-A04F-4E66576E7359}" srcOrd="2" destOrd="0" presId="urn:microsoft.com/office/officeart/2018/2/layout/IconCircleList"/>
    <dgm:cxn modelId="{10C984A2-4753-4D6E-B593-3BB60E6B0544}" type="presParOf" srcId="{F71D820C-7900-444A-A164-88BE9B7CF21F}" destId="{7839B099-68F4-4DE6-945B-B1862FDCF5C0}" srcOrd="3" destOrd="0" presId="urn:microsoft.com/office/officeart/2018/2/layout/IconCircleList"/>
    <dgm:cxn modelId="{B47DC872-BC23-4499-B014-7F6163D79985}" type="presParOf" srcId="{FDBA7522-8E5F-43BB-A3F1-237B504F2A10}" destId="{8CAED3F6-9457-4F6A-B503-E305CD7F6CDD}" srcOrd="5" destOrd="0" presId="urn:microsoft.com/office/officeart/2018/2/layout/IconCircleList"/>
    <dgm:cxn modelId="{BAEC07F7-78A5-419C-B02E-6BEBBE44ADBD}" type="presParOf" srcId="{FDBA7522-8E5F-43BB-A3F1-237B504F2A10}" destId="{53189049-9CEF-4796-AC3C-B1501E2DA5AB}" srcOrd="6" destOrd="0" presId="urn:microsoft.com/office/officeart/2018/2/layout/IconCircleList"/>
    <dgm:cxn modelId="{C66FEA74-03D3-4356-9C2B-542689E2C051}" type="presParOf" srcId="{53189049-9CEF-4796-AC3C-B1501E2DA5AB}" destId="{B05BBD16-C480-4EB5-ADEF-047AD291D362}" srcOrd="0" destOrd="0" presId="urn:microsoft.com/office/officeart/2018/2/layout/IconCircleList"/>
    <dgm:cxn modelId="{2962F65F-DD29-46F2-BB75-75D5FBA2A716}" type="presParOf" srcId="{53189049-9CEF-4796-AC3C-B1501E2DA5AB}" destId="{BAED2125-4A9C-4F67-BD3B-260ABACBCAAA}" srcOrd="1" destOrd="0" presId="urn:microsoft.com/office/officeart/2018/2/layout/IconCircleList"/>
    <dgm:cxn modelId="{82E19FD3-763B-4529-9CE2-C9F602B3B661}" type="presParOf" srcId="{53189049-9CEF-4796-AC3C-B1501E2DA5AB}" destId="{0DF3E7ED-38C1-4B06-B8D7-7C8DB518F3B7}" srcOrd="2" destOrd="0" presId="urn:microsoft.com/office/officeart/2018/2/layout/IconCircleList"/>
    <dgm:cxn modelId="{DCE32755-E07D-451C-807E-71B1C5161A0B}" type="presParOf" srcId="{53189049-9CEF-4796-AC3C-B1501E2DA5AB}" destId="{82453077-8456-4FF2-B6F6-CB3733A5025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B33BB4-3170-4B11-9046-8207FB612B93}">
      <dsp:nvSpPr>
        <dsp:cNvPr id="0" name=""/>
        <dsp:cNvSpPr/>
      </dsp:nvSpPr>
      <dsp:spPr>
        <a:xfrm>
          <a:off x="0" y="537329"/>
          <a:ext cx="3000374" cy="180022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a:t>The project uses two datasets:</a:t>
          </a:r>
          <a:endParaRPr lang="en-US" sz="1700" kern="1200"/>
        </a:p>
        <a:p>
          <a:pPr marL="114300" lvl="1" indent="-114300" algn="l" defTabSz="577850">
            <a:lnSpc>
              <a:spcPct val="90000"/>
            </a:lnSpc>
            <a:spcBef>
              <a:spcPct val="0"/>
            </a:spcBef>
            <a:spcAft>
              <a:spcPct val="15000"/>
            </a:spcAft>
            <a:buChar char="•"/>
          </a:pPr>
          <a:r>
            <a:rPr lang="en-IN" sz="1300" b="1" kern="1200"/>
            <a:t>Fake.csv</a:t>
          </a:r>
          <a:r>
            <a:rPr lang="en-IN" sz="1300" kern="1200"/>
            <a:t>: Contains articles labeled as fake news.</a:t>
          </a:r>
          <a:endParaRPr lang="en-US" sz="1300" kern="1200"/>
        </a:p>
        <a:p>
          <a:pPr marL="114300" lvl="1" indent="-114300" algn="l" defTabSz="577850">
            <a:lnSpc>
              <a:spcPct val="90000"/>
            </a:lnSpc>
            <a:spcBef>
              <a:spcPct val="0"/>
            </a:spcBef>
            <a:spcAft>
              <a:spcPct val="15000"/>
            </a:spcAft>
            <a:buChar char="•"/>
          </a:pPr>
          <a:r>
            <a:rPr lang="en-IN" sz="1300" b="1" kern="1200"/>
            <a:t>True.csv</a:t>
          </a:r>
          <a:r>
            <a:rPr lang="en-IN" sz="1300" kern="1200"/>
            <a:t>: Contains articles labeled as true news.</a:t>
          </a:r>
          <a:endParaRPr lang="en-US" sz="1300" kern="1200"/>
        </a:p>
      </dsp:txBody>
      <dsp:txXfrm>
        <a:off x="0" y="537329"/>
        <a:ext cx="3000374" cy="1800224"/>
      </dsp:txXfrm>
    </dsp:sp>
    <dsp:sp modelId="{77DF6F40-3217-4A16-8BA1-479870BEAF6E}">
      <dsp:nvSpPr>
        <dsp:cNvPr id="0" name=""/>
        <dsp:cNvSpPr/>
      </dsp:nvSpPr>
      <dsp:spPr>
        <a:xfrm>
          <a:off x="3300411" y="537329"/>
          <a:ext cx="3000374" cy="1800224"/>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a:t>Each dataset has the following columns:</a:t>
          </a:r>
          <a:endParaRPr lang="en-US" sz="1700" kern="1200"/>
        </a:p>
        <a:p>
          <a:pPr marL="114300" lvl="1" indent="-114300" algn="l" defTabSz="577850">
            <a:lnSpc>
              <a:spcPct val="90000"/>
            </a:lnSpc>
            <a:spcBef>
              <a:spcPct val="0"/>
            </a:spcBef>
            <a:spcAft>
              <a:spcPct val="15000"/>
            </a:spcAft>
            <a:buChar char="•"/>
          </a:pPr>
          <a:r>
            <a:rPr lang="en-IN" sz="1300" kern="1200"/>
            <a:t>title: The title of the news article.</a:t>
          </a:r>
          <a:endParaRPr lang="en-US" sz="1300" kern="1200"/>
        </a:p>
        <a:p>
          <a:pPr marL="114300" lvl="1" indent="-114300" algn="l" defTabSz="577850">
            <a:lnSpc>
              <a:spcPct val="90000"/>
            </a:lnSpc>
            <a:spcBef>
              <a:spcPct val="0"/>
            </a:spcBef>
            <a:spcAft>
              <a:spcPct val="15000"/>
            </a:spcAft>
            <a:buChar char="•"/>
          </a:pPr>
          <a:r>
            <a:rPr lang="en-IN" sz="1300" kern="1200"/>
            <a:t>text: The main body of the article.</a:t>
          </a:r>
          <a:endParaRPr lang="en-US" sz="1300" kern="1200"/>
        </a:p>
        <a:p>
          <a:pPr marL="114300" lvl="1" indent="-114300" algn="l" defTabSz="577850">
            <a:lnSpc>
              <a:spcPct val="90000"/>
            </a:lnSpc>
            <a:spcBef>
              <a:spcPct val="0"/>
            </a:spcBef>
            <a:spcAft>
              <a:spcPct val="15000"/>
            </a:spcAft>
            <a:buChar char="•"/>
          </a:pPr>
          <a:r>
            <a:rPr lang="en-IN" sz="1300" kern="1200"/>
            <a:t>subject: The category of the article (e.g., politics, world news).</a:t>
          </a:r>
          <a:endParaRPr lang="en-US" sz="1300" kern="1200"/>
        </a:p>
        <a:p>
          <a:pPr marL="114300" lvl="1" indent="-114300" algn="l" defTabSz="577850">
            <a:lnSpc>
              <a:spcPct val="90000"/>
            </a:lnSpc>
            <a:spcBef>
              <a:spcPct val="0"/>
            </a:spcBef>
            <a:spcAft>
              <a:spcPct val="15000"/>
            </a:spcAft>
            <a:buChar char="•"/>
          </a:pPr>
          <a:r>
            <a:rPr lang="en-IN" sz="1300" kern="1200"/>
            <a:t>date: The publication date of the article.</a:t>
          </a:r>
          <a:endParaRPr lang="en-US" sz="1300" kern="1200"/>
        </a:p>
      </dsp:txBody>
      <dsp:txXfrm>
        <a:off x="3300411" y="537329"/>
        <a:ext cx="3000374" cy="1800224"/>
      </dsp:txXfrm>
    </dsp:sp>
    <dsp:sp modelId="{49798E9F-312F-44AC-BA59-9EE9073E983D}">
      <dsp:nvSpPr>
        <dsp:cNvPr id="0" name=""/>
        <dsp:cNvSpPr/>
      </dsp:nvSpPr>
      <dsp:spPr>
        <a:xfrm>
          <a:off x="6600822" y="537329"/>
          <a:ext cx="3000374" cy="1800224"/>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a:t>To simplify the task, only the text column is used for model training. A new column, class, is added to label articles as:</a:t>
          </a:r>
          <a:endParaRPr lang="en-US" sz="1700" kern="1200"/>
        </a:p>
        <a:p>
          <a:pPr marL="114300" lvl="1" indent="-114300" algn="l" defTabSz="577850">
            <a:lnSpc>
              <a:spcPct val="90000"/>
            </a:lnSpc>
            <a:spcBef>
              <a:spcPct val="0"/>
            </a:spcBef>
            <a:spcAft>
              <a:spcPct val="15000"/>
            </a:spcAft>
            <a:buChar char="•"/>
          </a:pPr>
          <a:r>
            <a:rPr lang="en-IN" sz="1300" kern="1200"/>
            <a:t>0 for fake news.</a:t>
          </a:r>
          <a:endParaRPr lang="en-US" sz="1300" kern="1200"/>
        </a:p>
        <a:p>
          <a:pPr marL="114300" lvl="1" indent="-114300" algn="l" defTabSz="577850">
            <a:lnSpc>
              <a:spcPct val="90000"/>
            </a:lnSpc>
            <a:spcBef>
              <a:spcPct val="0"/>
            </a:spcBef>
            <a:spcAft>
              <a:spcPct val="15000"/>
            </a:spcAft>
            <a:buChar char="•"/>
          </a:pPr>
          <a:r>
            <a:rPr lang="en-IN" sz="1300" kern="1200"/>
            <a:t>1 for true news.</a:t>
          </a:r>
          <a:endParaRPr lang="en-US" sz="1300" kern="1200"/>
        </a:p>
      </dsp:txBody>
      <dsp:txXfrm>
        <a:off x="6600822" y="537329"/>
        <a:ext cx="3000374" cy="1800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D17BBF-19AF-42E8-9BB1-EFC45A569E91}">
      <dsp:nvSpPr>
        <dsp:cNvPr id="0" name=""/>
        <dsp:cNvSpPr/>
      </dsp:nvSpPr>
      <dsp:spPr>
        <a:xfrm>
          <a:off x="4704844" y="1095838"/>
          <a:ext cx="2106590" cy="501272"/>
        </a:xfrm>
        <a:custGeom>
          <a:avLst/>
          <a:gdLst/>
          <a:ahLst/>
          <a:cxnLst/>
          <a:rect l="0" t="0" r="0" b="0"/>
          <a:pathLst>
            <a:path>
              <a:moveTo>
                <a:pt x="0" y="0"/>
              </a:moveTo>
              <a:lnTo>
                <a:pt x="0" y="341602"/>
              </a:lnTo>
              <a:lnTo>
                <a:pt x="2106590" y="341602"/>
              </a:lnTo>
              <a:lnTo>
                <a:pt x="2106590" y="501272"/>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8CA5B0-21A7-49FD-ABB1-F5CEB5AD49CA}">
      <dsp:nvSpPr>
        <dsp:cNvPr id="0" name=""/>
        <dsp:cNvSpPr/>
      </dsp:nvSpPr>
      <dsp:spPr>
        <a:xfrm>
          <a:off x="4659124" y="1095838"/>
          <a:ext cx="91440" cy="501272"/>
        </a:xfrm>
        <a:custGeom>
          <a:avLst/>
          <a:gdLst/>
          <a:ahLst/>
          <a:cxnLst/>
          <a:rect l="0" t="0" r="0" b="0"/>
          <a:pathLst>
            <a:path>
              <a:moveTo>
                <a:pt x="45720" y="0"/>
              </a:moveTo>
              <a:lnTo>
                <a:pt x="45720" y="501272"/>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4FA9B-22C6-4D6C-BA10-3AE31D80737D}">
      <dsp:nvSpPr>
        <dsp:cNvPr id="0" name=""/>
        <dsp:cNvSpPr/>
      </dsp:nvSpPr>
      <dsp:spPr>
        <a:xfrm>
          <a:off x="2598253" y="1095838"/>
          <a:ext cx="2106590" cy="501272"/>
        </a:xfrm>
        <a:custGeom>
          <a:avLst/>
          <a:gdLst/>
          <a:ahLst/>
          <a:cxnLst/>
          <a:rect l="0" t="0" r="0" b="0"/>
          <a:pathLst>
            <a:path>
              <a:moveTo>
                <a:pt x="2106590" y="0"/>
              </a:moveTo>
              <a:lnTo>
                <a:pt x="2106590" y="341602"/>
              </a:lnTo>
              <a:lnTo>
                <a:pt x="0" y="341602"/>
              </a:lnTo>
              <a:lnTo>
                <a:pt x="0" y="501272"/>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EBB269-79C2-4C85-8867-1AAC93221358}">
      <dsp:nvSpPr>
        <dsp:cNvPr id="0" name=""/>
        <dsp:cNvSpPr/>
      </dsp:nvSpPr>
      <dsp:spPr>
        <a:xfrm>
          <a:off x="3843057" y="1369"/>
          <a:ext cx="1723574" cy="109446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F2811F-85A6-4E62-8F2E-0534A8955F3B}">
      <dsp:nvSpPr>
        <dsp:cNvPr id="0" name=""/>
        <dsp:cNvSpPr/>
      </dsp:nvSpPr>
      <dsp:spPr>
        <a:xfrm>
          <a:off x="4034565" y="183301"/>
          <a:ext cx="1723574" cy="109446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Three machine learning models are implemented and evaluated:</a:t>
          </a:r>
          <a:endParaRPr lang="en-US" sz="1700" kern="1200"/>
        </a:p>
      </dsp:txBody>
      <dsp:txXfrm>
        <a:off x="4066621" y="215357"/>
        <a:ext cx="1659462" cy="1030357"/>
      </dsp:txXfrm>
    </dsp:sp>
    <dsp:sp modelId="{092E92FD-7A0D-4E72-B6D2-5A4F414984C3}">
      <dsp:nvSpPr>
        <dsp:cNvPr id="0" name=""/>
        <dsp:cNvSpPr/>
      </dsp:nvSpPr>
      <dsp:spPr>
        <a:xfrm>
          <a:off x="1736466" y="1597111"/>
          <a:ext cx="1723574" cy="1094469"/>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56D017-92D0-49AE-8211-2B5C97DC13F6}">
      <dsp:nvSpPr>
        <dsp:cNvPr id="0" name=""/>
        <dsp:cNvSpPr/>
      </dsp:nvSpPr>
      <dsp:spPr>
        <a:xfrm>
          <a:off x="1927974" y="1779044"/>
          <a:ext cx="1723574" cy="1094469"/>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a:t>Logistic Regression (LR)</a:t>
          </a:r>
          <a:r>
            <a:rPr lang="en-IN" sz="1700" kern="1200"/>
            <a:t>:</a:t>
          </a:r>
          <a:endParaRPr lang="en-US" sz="1700" kern="1200"/>
        </a:p>
      </dsp:txBody>
      <dsp:txXfrm>
        <a:off x="1960030" y="1811100"/>
        <a:ext cx="1659462" cy="1030357"/>
      </dsp:txXfrm>
    </dsp:sp>
    <dsp:sp modelId="{BE5A360C-3AE9-4E2B-8E56-113826CC0414}">
      <dsp:nvSpPr>
        <dsp:cNvPr id="0" name=""/>
        <dsp:cNvSpPr/>
      </dsp:nvSpPr>
      <dsp:spPr>
        <a:xfrm>
          <a:off x="3843057" y="1597111"/>
          <a:ext cx="1723574" cy="1094469"/>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5CC505-F3D2-4E31-8C06-24A91260899F}">
      <dsp:nvSpPr>
        <dsp:cNvPr id="0" name=""/>
        <dsp:cNvSpPr/>
      </dsp:nvSpPr>
      <dsp:spPr>
        <a:xfrm>
          <a:off x="4034565" y="1779044"/>
          <a:ext cx="1723574" cy="1094469"/>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a:t>Decision Tree Classifier (DT)</a:t>
          </a:r>
          <a:endParaRPr lang="en-US" sz="1700" kern="1200"/>
        </a:p>
      </dsp:txBody>
      <dsp:txXfrm>
        <a:off x="4066621" y="1811100"/>
        <a:ext cx="1659462" cy="1030357"/>
      </dsp:txXfrm>
    </dsp:sp>
    <dsp:sp modelId="{C18850CE-927E-4165-AA2C-35A099F249D8}">
      <dsp:nvSpPr>
        <dsp:cNvPr id="0" name=""/>
        <dsp:cNvSpPr/>
      </dsp:nvSpPr>
      <dsp:spPr>
        <a:xfrm>
          <a:off x="5949648" y="1597111"/>
          <a:ext cx="1723574" cy="1094469"/>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1454DF-DA8E-4CF9-8C36-7FCD7B715308}">
      <dsp:nvSpPr>
        <dsp:cNvPr id="0" name=""/>
        <dsp:cNvSpPr/>
      </dsp:nvSpPr>
      <dsp:spPr>
        <a:xfrm>
          <a:off x="6141156" y="1779044"/>
          <a:ext cx="1723574" cy="1094469"/>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a:t>Random Forest Classifier(RF)</a:t>
          </a:r>
          <a:endParaRPr lang="en-US" sz="1700" kern="1200"/>
        </a:p>
      </dsp:txBody>
      <dsp:txXfrm>
        <a:off x="6173212" y="1811100"/>
        <a:ext cx="1659462" cy="10303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D835E-8965-4D46-9EDB-48DA410B3C2E}">
      <dsp:nvSpPr>
        <dsp:cNvPr id="0" name=""/>
        <dsp:cNvSpPr/>
      </dsp:nvSpPr>
      <dsp:spPr>
        <a:xfrm>
          <a:off x="0" y="250161"/>
          <a:ext cx="9601196" cy="4032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1FC260-2018-4138-A2B3-8E2FDB7BC8E3}">
      <dsp:nvSpPr>
        <dsp:cNvPr id="0" name=""/>
        <dsp:cNvSpPr/>
      </dsp:nvSpPr>
      <dsp:spPr>
        <a:xfrm>
          <a:off x="480059" y="14001"/>
          <a:ext cx="6720837" cy="47232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711200">
            <a:lnSpc>
              <a:spcPct val="90000"/>
            </a:lnSpc>
            <a:spcBef>
              <a:spcPct val="0"/>
            </a:spcBef>
            <a:spcAft>
              <a:spcPct val="35000"/>
            </a:spcAft>
            <a:buNone/>
          </a:pPr>
          <a:r>
            <a:rPr lang="en-IN" sz="1600" kern="1200"/>
            <a:t>A Decision Tree is a non-linear model that splits the data into branches based on feature values.</a:t>
          </a:r>
          <a:endParaRPr lang="en-US" sz="1600" kern="1200"/>
        </a:p>
      </dsp:txBody>
      <dsp:txXfrm>
        <a:off x="503116" y="37058"/>
        <a:ext cx="6674723" cy="426206"/>
      </dsp:txXfrm>
    </dsp:sp>
    <dsp:sp modelId="{B5E21D2C-605E-4371-9537-620A42A31A83}">
      <dsp:nvSpPr>
        <dsp:cNvPr id="0" name=""/>
        <dsp:cNvSpPr/>
      </dsp:nvSpPr>
      <dsp:spPr>
        <a:xfrm>
          <a:off x="0" y="975921"/>
          <a:ext cx="9601196" cy="907200"/>
        </a:xfrm>
        <a:prstGeom prst="rect">
          <a:avLst/>
        </a:prstGeom>
        <a:solidFill>
          <a:schemeClr val="lt1">
            <a:alpha val="90000"/>
            <a:hueOff val="0"/>
            <a:satOff val="0"/>
            <a:lumOff val="0"/>
            <a:alphaOff val="0"/>
          </a:schemeClr>
        </a:solidFill>
        <a:ln w="15875" cap="flat" cmpd="sng" algn="ctr">
          <a:solidFill>
            <a:schemeClr val="accent5">
              <a:hueOff val="496582"/>
              <a:satOff val="288"/>
              <a:lumOff val="28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5160" tIns="333248" rIns="745160" bIns="113792" numCol="1" spcCol="1270" anchor="t" anchorCtr="0">
          <a:noAutofit/>
        </a:bodyPr>
        <a:lstStyle/>
        <a:p>
          <a:pPr marL="171450" lvl="1" indent="-171450" algn="l" defTabSz="711200">
            <a:lnSpc>
              <a:spcPct val="90000"/>
            </a:lnSpc>
            <a:spcBef>
              <a:spcPct val="0"/>
            </a:spcBef>
            <a:spcAft>
              <a:spcPct val="15000"/>
            </a:spcAft>
            <a:buChar char="•"/>
          </a:pPr>
          <a:r>
            <a:rPr lang="en-IN" sz="1600" kern="1200"/>
            <a:t>Easy to visualize and interpret.</a:t>
          </a:r>
          <a:endParaRPr lang="en-US" sz="1600" kern="1200"/>
        </a:p>
        <a:p>
          <a:pPr marL="171450" lvl="1" indent="-171450" algn="l" defTabSz="711200">
            <a:lnSpc>
              <a:spcPct val="90000"/>
            </a:lnSpc>
            <a:spcBef>
              <a:spcPct val="0"/>
            </a:spcBef>
            <a:spcAft>
              <a:spcPct val="15000"/>
            </a:spcAft>
            <a:buChar char="•"/>
          </a:pPr>
          <a:r>
            <a:rPr lang="en-IN" sz="1600" kern="1200"/>
            <a:t>Can model complex decision boundaries.</a:t>
          </a:r>
          <a:endParaRPr lang="en-US" sz="1600" kern="1200"/>
        </a:p>
      </dsp:txBody>
      <dsp:txXfrm>
        <a:off x="0" y="975921"/>
        <a:ext cx="9601196" cy="907200"/>
      </dsp:txXfrm>
    </dsp:sp>
    <dsp:sp modelId="{4482E175-C593-4F6B-8182-63776F661A62}">
      <dsp:nvSpPr>
        <dsp:cNvPr id="0" name=""/>
        <dsp:cNvSpPr/>
      </dsp:nvSpPr>
      <dsp:spPr>
        <a:xfrm>
          <a:off x="480059" y="739761"/>
          <a:ext cx="6720837" cy="472320"/>
        </a:xfrm>
        <a:prstGeom prst="roundRect">
          <a:avLst/>
        </a:prstGeom>
        <a:solidFill>
          <a:schemeClr val="accent5">
            <a:hueOff val="496582"/>
            <a:satOff val="288"/>
            <a:lumOff val="284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711200">
            <a:lnSpc>
              <a:spcPct val="90000"/>
            </a:lnSpc>
            <a:spcBef>
              <a:spcPct val="0"/>
            </a:spcBef>
            <a:spcAft>
              <a:spcPct val="35000"/>
            </a:spcAft>
            <a:buNone/>
          </a:pPr>
          <a:r>
            <a:rPr lang="en-IN" sz="1600" kern="1200"/>
            <a:t>Advantages:</a:t>
          </a:r>
          <a:endParaRPr lang="en-US" sz="1600" kern="1200"/>
        </a:p>
      </dsp:txBody>
      <dsp:txXfrm>
        <a:off x="503116" y="762818"/>
        <a:ext cx="6674723" cy="426206"/>
      </dsp:txXfrm>
    </dsp:sp>
    <dsp:sp modelId="{8E6745EC-9440-44DD-A86C-4040032DC7CF}">
      <dsp:nvSpPr>
        <dsp:cNvPr id="0" name=""/>
        <dsp:cNvSpPr/>
      </dsp:nvSpPr>
      <dsp:spPr>
        <a:xfrm>
          <a:off x="0" y="2205681"/>
          <a:ext cx="9601196" cy="655200"/>
        </a:xfrm>
        <a:prstGeom prst="rect">
          <a:avLst/>
        </a:prstGeom>
        <a:solidFill>
          <a:schemeClr val="lt1">
            <a:alpha val="90000"/>
            <a:hueOff val="0"/>
            <a:satOff val="0"/>
            <a:lumOff val="0"/>
            <a:alphaOff val="0"/>
          </a:schemeClr>
        </a:solidFill>
        <a:ln w="15875" cap="flat" cmpd="sng" algn="ctr">
          <a:solidFill>
            <a:schemeClr val="accent5">
              <a:hueOff val="993165"/>
              <a:satOff val="576"/>
              <a:lumOff val="56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5160" tIns="333248" rIns="745160" bIns="113792" numCol="1" spcCol="1270" anchor="t" anchorCtr="0">
          <a:noAutofit/>
        </a:bodyPr>
        <a:lstStyle/>
        <a:p>
          <a:pPr marL="171450" lvl="1" indent="-171450" algn="l" defTabSz="711200">
            <a:lnSpc>
              <a:spcPct val="90000"/>
            </a:lnSpc>
            <a:spcBef>
              <a:spcPct val="0"/>
            </a:spcBef>
            <a:spcAft>
              <a:spcPct val="15000"/>
            </a:spcAft>
            <a:buChar char="•"/>
          </a:pPr>
          <a:r>
            <a:rPr lang="en-IN" sz="1600" kern="1200"/>
            <a:t>Prone to overfitting if not pruned or regularized.</a:t>
          </a:r>
          <a:endParaRPr lang="en-US" sz="1600" kern="1200"/>
        </a:p>
      </dsp:txBody>
      <dsp:txXfrm>
        <a:off x="0" y="2205681"/>
        <a:ext cx="9601196" cy="655200"/>
      </dsp:txXfrm>
    </dsp:sp>
    <dsp:sp modelId="{8399CEF7-ABA6-4673-824D-1BCEC05F6C86}">
      <dsp:nvSpPr>
        <dsp:cNvPr id="0" name=""/>
        <dsp:cNvSpPr/>
      </dsp:nvSpPr>
      <dsp:spPr>
        <a:xfrm>
          <a:off x="480059" y="1969521"/>
          <a:ext cx="6720837" cy="472320"/>
        </a:xfrm>
        <a:prstGeom prst="roundRect">
          <a:avLst/>
        </a:prstGeom>
        <a:solidFill>
          <a:schemeClr val="accent5">
            <a:hueOff val="993165"/>
            <a:satOff val="576"/>
            <a:lumOff val="568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711200">
            <a:lnSpc>
              <a:spcPct val="90000"/>
            </a:lnSpc>
            <a:spcBef>
              <a:spcPct val="0"/>
            </a:spcBef>
            <a:spcAft>
              <a:spcPct val="35000"/>
            </a:spcAft>
            <a:buNone/>
          </a:pPr>
          <a:r>
            <a:rPr lang="en-IN" sz="1600" kern="1200"/>
            <a:t>Limitations:</a:t>
          </a:r>
          <a:endParaRPr lang="en-US" sz="1600" kern="1200"/>
        </a:p>
      </dsp:txBody>
      <dsp:txXfrm>
        <a:off x="503116" y="1992578"/>
        <a:ext cx="6674723" cy="4262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77B427-0760-44AF-8D9F-8F6277A89EA5}">
      <dsp:nvSpPr>
        <dsp:cNvPr id="0" name=""/>
        <dsp:cNvSpPr/>
      </dsp:nvSpPr>
      <dsp:spPr>
        <a:xfrm>
          <a:off x="0" y="15168"/>
          <a:ext cx="9601196" cy="7862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a:t>Random Forest is an ensemble method that combines multiple decision trees to improve accuracy and reduce overfitting.</a:t>
          </a:r>
          <a:endParaRPr lang="en-US" sz="2100" kern="1200"/>
        </a:p>
      </dsp:txBody>
      <dsp:txXfrm>
        <a:off x="38381" y="53549"/>
        <a:ext cx="9524434" cy="709478"/>
      </dsp:txXfrm>
    </dsp:sp>
    <dsp:sp modelId="{4431431B-0799-4A07-A745-240C478F30EB}">
      <dsp:nvSpPr>
        <dsp:cNvPr id="0" name=""/>
        <dsp:cNvSpPr/>
      </dsp:nvSpPr>
      <dsp:spPr>
        <a:xfrm>
          <a:off x="0" y="861888"/>
          <a:ext cx="9601196" cy="7862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a:t>Advantages:</a:t>
          </a:r>
          <a:endParaRPr lang="en-US" sz="2100" kern="1200"/>
        </a:p>
      </dsp:txBody>
      <dsp:txXfrm>
        <a:off x="38381" y="900269"/>
        <a:ext cx="9524434" cy="709478"/>
      </dsp:txXfrm>
    </dsp:sp>
    <dsp:sp modelId="{5C6D5330-54BE-427E-AC3E-E3BEF230C115}">
      <dsp:nvSpPr>
        <dsp:cNvPr id="0" name=""/>
        <dsp:cNvSpPr/>
      </dsp:nvSpPr>
      <dsp:spPr>
        <a:xfrm>
          <a:off x="0" y="1648128"/>
          <a:ext cx="9601196" cy="52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38"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IN" sz="1600" kern="1200"/>
            <a:t>Robust and less prone to overfitting.</a:t>
          </a:r>
          <a:endParaRPr lang="en-US" sz="1600" kern="1200"/>
        </a:p>
        <a:p>
          <a:pPr marL="171450" lvl="1" indent="-171450" algn="l" defTabSz="711200">
            <a:lnSpc>
              <a:spcPct val="90000"/>
            </a:lnSpc>
            <a:spcBef>
              <a:spcPct val="0"/>
            </a:spcBef>
            <a:spcAft>
              <a:spcPct val="20000"/>
            </a:spcAft>
            <a:buChar char="•"/>
          </a:pPr>
          <a:r>
            <a:rPr lang="en-IN" sz="1600" kern="1200"/>
            <a:t>Handles high-dimensional data well.</a:t>
          </a:r>
          <a:endParaRPr lang="en-US" sz="1600" kern="1200"/>
        </a:p>
      </dsp:txBody>
      <dsp:txXfrm>
        <a:off x="0" y="1648128"/>
        <a:ext cx="9601196" cy="521640"/>
      </dsp:txXfrm>
    </dsp:sp>
    <dsp:sp modelId="{011422A6-0D2C-4807-B135-8080B47B9CE2}">
      <dsp:nvSpPr>
        <dsp:cNvPr id="0" name=""/>
        <dsp:cNvSpPr/>
      </dsp:nvSpPr>
      <dsp:spPr>
        <a:xfrm>
          <a:off x="0" y="2169768"/>
          <a:ext cx="9601196" cy="7862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a:t>Limitations:</a:t>
          </a:r>
          <a:endParaRPr lang="en-US" sz="2100" kern="1200"/>
        </a:p>
      </dsp:txBody>
      <dsp:txXfrm>
        <a:off x="38381" y="2208149"/>
        <a:ext cx="9524434" cy="709478"/>
      </dsp:txXfrm>
    </dsp:sp>
    <dsp:sp modelId="{99F47986-2F41-47D9-A860-D6C9E16A62A1}">
      <dsp:nvSpPr>
        <dsp:cNvPr id="0" name=""/>
        <dsp:cNvSpPr/>
      </dsp:nvSpPr>
      <dsp:spPr>
        <a:xfrm>
          <a:off x="0" y="2956008"/>
          <a:ext cx="9601196"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38"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IN" sz="1600" kern="1200"/>
            <a:t>Computationally expensive for large datasets.</a:t>
          </a:r>
          <a:endParaRPr lang="en-US" sz="1600" kern="1200"/>
        </a:p>
      </dsp:txBody>
      <dsp:txXfrm>
        <a:off x="0" y="2956008"/>
        <a:ext cx="9601196" cy="3477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7096B4-3519-4A9E-84EA-6BAD1B3148C4}">
      <dsp:nvSpPr>
        <dsp:cNvPr id="0" name=""/>
        <dsp:cNvSpPr/>
      </dsp:nvSpPr>
      <dsp:spPr>
        <a:xfrm>
          <a:off x="4689959" y="1264764"/>
          <a:ext cx="1217026" cy="579194"/>
        </a:xfrm>
        <a:custGeom>
          <a:avLst/>
          <a:gdLst/>
          <a:ahLst/>
          <a:cxnLst/>
          <a:rect l="0" t="0" r="0" b="0"/>
          <a:pathLst>
            <a:path>
              <a:moveTo>
                <a:pt x="0" y="0"/>
              </a:moveTo>
              <a:lnTo>
                <a:pt x="0" y="394703"/>
              </a:lnTo>
              <a:lnTo>
                <a:pt x="1217026" y="394703"/>
              </a:lnTo>
              <a:lnTo>
                <a:pt x="1217026" y="57919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791CF4-4670-4A30-BC9A-B263D2F460A9}">
      <dsp:nvSpPr>
        <dsp:cNvPr id="0" name=""/>
        <dsp:cNvSpPr/>
      </dsp:nvSpPr>
      <dsp:spPr>
        <a:xfrm>
          <a:off x="3472932" y="1264764"/>
          <a:ext cx="1217026" cy="579194"/>
        </a:xfrm>
        <a:custGeom>
          <a:avLst/>
          <a:gdLst/>
          <a:ahLst/>
          <a:cxnLst/>
          <a:rect l="0" t="0" r="0" b="0"/>
          <a:pathLst>
            <a:path>
              <a:moveTo>
                <a:pt x="1217026" y="0"/>
              </a:moveTo>
              <a:lnTo>
                <a:pt x="1217026" y="394703"/>
              </a:lnTo>
              <a:lnTo>
                <a:pt x="0" y="394703"/>
              </a:lnTo>
              <a:lnTo>
                <a:pt x="0" y="57919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FE1C80-D015-4CFF-84EE-F880BCFE40A6}">
      <dsp:nvSpPr>
        <dsp:cNvPr id="0" name=""/>
        <dsp:cNvSpPr/>
      </dsp:nvSpPr>
      <dsp:spPr>
        <a:xfrm>
          <a:off x="3694210" y="162"/>
          <a:ext cx="1991498" cy="12646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ACCC8C-5A90-466A-A2AC-3AEAF8998918}">
      <dsp:nvSpPr>
        <dsp:cNvPr id="0" name=""/>
        <dsp:cNvSpPr/>
      </dsp:nvSpPr>
      <dsp:spPr>
        <a:xfrm>
          <a:off x="3915487" y="210376"/>
          <a:ext cx="1991498" cy="126460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Each model is evaluated on the test data using:</a:t>
          </a:r>
          <a:endParaRPr lang="en-US" sz="1600" kern="1200"/>
        </a:p>
      </dsp:txBody>
      <dsp:txXfrm>
        <a:off x="3952526" y="247415"/>
        <a:ext cx="1917420" cy="1190523"/>
      </dsp:txXfrm>
    </dsp:sp>
    <dsp:sp modelId="{7309939E-C72F-4FA4-9A8D-EF00EE93E5FE}">
      <dsp:nvSpPr>
        <dsp:cNvPr id="0" name=""/>
        <dsp:cNvSpPr/>
      </dsp:nvSpPr>
      <dsp:spPr>
        <a:xfrm>
          <a:off x="2477183" y="1843958"/>
          <a:ext cx="1991498" cy="12646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50090A-05D9-497D-A596-AC8DF35552D9}">
      <dsp:nvSpPr>
        <dsp:cNvPr id="0" name=""/>
        <dsp:cNvSpPr/>
      </dsp:nvSpPr>
      <dsp:spPr>
        <a:xfrm>
          <a:off x="2698461" y="2054171"/>
          <a:ext cx="1991498" cy="126460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a:t>Accuracy Score</a:t>
          </a:r>
          <a:r>
            <a:rPr lang="en-IN" sz="1600" kern="1200"/>
            <a:t>: The percentage of correctly classified instances.</a:t>
          </a:r>
          <a:endParaRPr lang="en-US" sz="1600" kern="1200"/>
        </a:p>
      </dsp:txBody>
      <dsp:txXfrm>
        <a:off x="2735500" y="2091210"/>
        <a:ext cx="1917420" cy="1190523"/>
      </dsp:txXfrm>
    </dsp:sp>
    <dsp:sp modelId="{8F362559-9255-4E4B-9AB5-5F09D01AF1EC}">
      <dsp:nvSpPr>
        <dsp:cNvPr id="0" name=""/>
        <dsp:cNvSpPr/>
      </dsp:nvSpPr>
      <dsp:spPr>
        <a:xfrm>
          <a:off x="4911236" y="1843958"/>
          <a:ext cx="1991498" cy="12646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CEE9AF-41EF-431B-A032-3F1D50BEA956}">
      <dsp:nvSpPr>
        <dsp:cNvPr id="0" name=""/>
        <dsp:cNvSpPr/>
      </dsp:nvSpPr>
      <dsp:spPr>
        <a:xfrm>
          <a:off x="5132514" y="2054171"/>
          <a:ext cx="1991498" cy="126460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a:t>Classification Report</a:t>
          </a:r>
          <a:r>
            <a:rPr lang="en-IN" sz="1600" kern="1200"/>
            <a:t>: Includes precision, recall, F1-score, and support for each class.</a:t>
          </a:r>
          <a:endParaRPr lang="en-US" sz="1600" kern="1200"/>
        </a:p>
      </dsp:txBody>
      <dsp:txXfrm>
        <a:off x="5169553" y="2091210"/>
        <a:ext cx="1917420" cy="11905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926094-EDC9-4CE8-9B86-AE7FF5417B92}">
      <dsp:nvSpPr>
        <dsp:cNvPr id="0" name=""/>
        <dsp:cNvSpPr/>
      </dsp:nvSpPr>
      <dsp:spPr>
        <a:xfrm>
          <a:off x="57315" y="121453"/>
          <a:ext cx="1255904" cy="125590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FF1219-F630-41C9-A49F-5B729CFD40E3}">
      <dsp:nvSpPr>
        <dsp:cNvPr id="0" name=""/>
        <dsp:cNvSpPr/>
      </dsp:nvSpPr>
      <dsp:spPr>
        <a:xfrm>
          <a:off x="321055" y="385193"/>
          <a:ext cx="728424" cy="7284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79BA3D-FBF1-4843-950D-DC73193F6AE1}">
      <dsp:nvSpPr>
        <dsp:cNvPr id="0" name=""/>
        <dsp:cNvSpPr/>
      </dsp:nvSpPr>
      <dsp:spPr>
        <a:xfrm>
          <a:off x="1582342" y="121453"/>
          <a:ext cx="2960346" cy="1255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IN" sz="1700" b="1" kern="1200"/>
            <a:t>Dataset Dependency</a:t>
          </a:r>
          <a:r>
            <a:rPr lang="en-IN" sz="1700" kern="1200"/>
            <a:t>: The models rely heavily on the quality and size of the training data. Limited or biased datasets can affect performance.</a:t>
          </a:r>
          <a:endParaRPr lang="en-US" sz="1700" kern="1200"/>
        </a:p>
      </dsp:txBody>
      <dsp:txXfrm>
        <a:off x="1582342" y="121453"/>
        <a:ext cx="2960346" cy="1255904"/>
      </dsp:txXfrm>
    </dsp:sp>
    <dsp:sp modelId="{3A115AF1-3399-4767-88DD-95D78F5A6667}">
      <dsp:nvSpPr>
        <dsp:cNvPr id="0" name=""/>
        <dsp:cNvSpPr/>
      </dsp:nvSpPr>
      <dsp:spPr>
        <a:xfrm>
          <a:off x="5058506" y="121453"/>
          <a:ext cx="1255904" cy="125590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8685DE-88B9-4A87-AE95-35BE99F9F137}">
      <dsp:nvSpPr>
        <dsp:cNvPr id="0" name=""/>
        <dsp:cNvSpPr/>
      </dsp:nvSpPr>
      <dsp:spPr>
        <a:xfrm>
          <a:off x="5322246" y="385193"/>
          <a:ext cx="728424" cy="7284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4B6669-FCEB-49A4-9E3F-0461F71B8E42}">
      <dsp:nvSpPr>
        <dsp:cNvPr id="0" name=""/>
        <dsp:cNvSpPr/>
      </dsp:nvSpPr>
      <dsp:spPr>
        <a:xfrm>
          <a:off x="6583534" y="121453"/>
          <a:ext cx="2960346" cy="1255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IN" sz="1700" b="1" kern="1200"/>
            <a:t>Text Features</a:t>
          </a:r>
          <a:r>
            <a:rPr lang="en-IN" sz="1700" kern="1200"/>
            <a:t>: Using only text as input may miss contextual cues from metadata (e.g., subject or date).</a:t>
          </a:r>
          <a:endParaRPr lang="en-US" sz="1700" kern="1200"/>
        </a:p>
      </dsp:txBody>
      <dsp:txXfrm>
        <a:off x="6583534" y="121453"/>
        <a:ext cx="2960346" cy="1255904"/>
      </dsp:txXfrm>
    </dsp:sp>
    <dsp:sp modelId="{F5732992-B483-413B-AF64-E4DDF610DC4C}">
      <dsp:nvSpPr>
        <dsp:cNvPr id="0" name=""/>
        <dsp:cNvSpPr/>
      </dsp:nvSpPr>
      <dsp:spPr>
        <a:xfrm>
          <a:off x="57315" y="1941577"/>
          <a:ext cx="1255904" cy="125590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6623F0-8CF6-48F4-9CEB-DD651E5968A1}">
      <dsp:nvSpPr>
        <dsp:cNvPr id="0" name=""/>
        <dsp:cNvSpPr/>
      </dsp:nvSpPr>
      <dsp:spPr>
        <a:xfrm>
          <a:off x="321055" y="2205317"/>
          <a:ext cx="728424" cy="7284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39B099-68F4-4DE6-945B-B1862FDCF5C0}">
      <dsp:nvSpPr>
        <dsp:cNvPr id="0" name=""/>
        <dsp:cNvSpPr/>
      </dsp:nvSpPr>
      <dsp:spPr>
        <a:xfrm>
          <a:off x="1582342" y="1941577"/>
          <a:ext cx="2960346" cy="1255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IN" sz="1700" b="1" kern="1200"/>
            <a:t>Real-World Challenges</a:t>
          </a:r>
          <a:r>
            <a:rPr lang="en-IN" sz="1700" kern="1200"/>
            <a:t>: Fake news can evolve in style and structure, making static models less effective over time.</a:t>
          </a:r>
          <a:endParaRPr lang="en-US" sz="1700" kern="1200"/>
        </a:p>
      </dsp:txBody>
      <dsp:txXfrm>
        <a:off x="1582342" y="1941577"/>
        <a:ext cx="2960346" cy="1255904"/>
      </dsp:txXfrm>
    </dsp:sp>
    <dsp:sp modelId="{B05BBD16-C480-4EB5-ADEF-047AD291D362}">
      <dsp:nvSpPr>
        <dsp:cNvPr id="0" name=""/>
        <dsp:cNvSpPr/>
      </dsp:nvSpPr>
      <dsp:spPr>
        <a:xfrm>
          <a:off x="5058506" y="1941577"/>
          <a:ext cx="1255904" cy="125590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ED2125-4A9C-4F67-BD3B-260ABACBCAAA}">
      <dsp:nvSpPr>
        <dsp:cNvPr id="0" name=""/>
        <dsp:cNvSpPr/>
      </dsp:nvSpPr>
      <dsp:spPr>
        <a:xfrm>
          <a:off x="5322246" y="2205317"/>
          <a:ext cx="728424" cy="7284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453077-8456-4FF2-B6F6-CB3733A50257}">
      <dsp:nvSpPr>
        <dsp:cNvPr id="0" name=""/>
        <dsp:cNvSpPr/>
      </dsp:nvSpPr>
      <dsp:spPr>
        <a:xfrm>
          <a:off x="6583534" y="1941577"/>
          <a:ext cx="2960346" cy="1255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IN" sz="1700" b="1" kern="1200"/>
            <a:t>Imbalanced Data</a:t>
          </a:r>
          <a:r>
            <a:rPr lang="en-IN" sz="1700" kern="1200"/>
            <a:t>: If one class dominates the dataset, the models may struggle to generalize.</a:t>
          </a:r>
          <a:endParaRPr lang="en-US" sz="1700" kern="1200"/>
        </a:p>
      </dsp:txBody>
      <dsp:txXfrm>
        <a:off x="6583534" y="1941577"/>
        <a:ext cx="2960346" cy="125590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11/17/2024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11/17/2024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D51C-027E-B47A-F217-30858B563FB3}"/>
              </a:ext>
            </a:extLst>
          </p:cNvPr>
          <p:cNvSpPr>
            <a:spLocks noGrp="1"/>
          </p:cNvSpPr>
          <p:nvPr>
            <p:ph type="ctrTitle"/>
          </p:nvPr>
        </p:nvSpPr>
        <p:spPr/>
        <p:txBody>
          <a:bodyPr/>
          <a:lstStyle/>
          <a:p>
            <a:r>
              <a:rPr lang="en-US"/>
              <a:t>Fake News Detection </a:t>
            </a:r>
            <a:endParaRPr lang="en-IN" dirty="0"/>
          </a:p>
        </p:txBody>
      </p:sp>
      <p:sp>
        <p:nvSpPr>
          <p:cNvPr id="3" name="Subtitle 2">
            <a:extLst>
              <a:ext uri="{FF2B5EF4-FFF2-40B4-BE49-F238E27FC236}">
                <a16:creationId xmlns:a16="http://schemas.microsoft.com/office/drawing/2014/main" id="{C2B52895-A6FE-CF53-BE09-E17776CF1E52}"/>
              </a:ext>
            </a:extLst>
          </p:cNvPr>
          <p:cNvSpPr>
            <a:spLocks noGrp="1"/>
          </p:cNvSpPr>
          <p:nvPr>
            <p:ph type="subTitle" idx="1"/>
          </p:nvPr>
        </p:nvSpPr>
        <p:spPr/>
        <p:txBody>
          <a:bodyPr>
            <a:normAutofit fontScale="77500" lnSpcReduction="20000"/>
          </a:bodyPr>
          <a:lstStyle/>
          <a:p>
            <a:r>
              <a:rPr lang="en-US"/>
              <a:t>NLP Project </a:t>
            </a:r>
          </a:p>
          <a:p>
            <a:r>
              <a:rPr lang="en-US"/>
              <a:t>By : Lakshay Yadav </a:t>
            </a:r>
          </a:p>
          <a:p>
            <a:r>
              <a:rPr lang="en-US"/>
              <a:t>Kunal Sharma</a:t>
            </a:r>
          </a:p>
          <a:p>
            <a:r>
              <a:rPr lang="en-US"/>
              <a:t>Malkit </a:t>
            </a:r>
            <a:endParaRPr lang="en-IN" dirty="0"/>
          </a:p>
        </p:txBody>
      </p:sp>
    </p:spTree>
    <p:extLst>
      <p:ext uri="{BB962C8B-B14F-4D97-AF65-F5344CB8AC3E}">
        <p14:creationId xmlns:p14="http://schemas.microsoft.com/office/powerpoint/2010/main" val="2498589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995F3-DC0E-0A67-C447-E00462C93E75}"/>
              </a:ext>
            </a:extLst>
          </p:cNvPr>
          <p:cNvSpPr>
            <a:spLocks noGrp="1"/>
          </p:cNvSpPr>
          <p:nvPr>
            <p:ph type="title"/>
          </p:nvPr>
        </p:nvSpPr>
        <p:spPr/>
        <p:txBody>
          <a:bodyPr/>
          <a:lstStyle/>
          <a:p>
            <a:r>
              <a:rPr lang="en-US"/>
              <a:t>Model Evaluation</a:t>
            </a:r>
            <a:endParaRPr lang="en-IN" dirty="0"/>
          </a:p>
        </p:txBody>
      </p:sp>
      <p:graphicFrame>
        <p:nvGraphicFramePr>
          <p:cNvPr id="7" name="Content Placeholder 2">
            <a:extLst>
              <a:ext uri="{FF2B5EF4-FFF2-40B4-BE49-F238E27FC236}">
                <a16:creationId xmlns:a16="http://schemas.microsoft.com/office/drawing/2014/main" id="{6005B8CE-A4E4-33E7-05A0-06D654E9450D}"/>
              </a:ext>
            </a:extLst>
          </p:cNvPr>
          <p:cNvGraphicFramePr>
            <a:graphicFrameLocks noGrp="1"/>
          </p:cNvGraphicFramePr>
          <p:nvPr>
            <p:ph idx="1"/>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7787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4CD9A-FFFF-6AD5-719D-906E1A63D433}"/>
              </a:ext>
            </a:extLst>
          </p:cNvPr>
          <p:cNvSpPr>
            <a:spLocks noGrp="1"/>
          </p:cNvSpPr>
          <p:nvPr>
            <p:ph type="title"/>
          </p:nvPr>
        </p:nvSpPr>
        <p:spPr/>
        <p:txBody>
          <a:bodyPr/>
          <a:lstStyle/>
          <a:p>
            <a:r>
              <a:rPr lang="en-US" dirty="0"/>
              <a:t>Limitations</a:t>
            </a:r>
            <a:endParaRPr lang="en-IN" dirty="0"/>
          </a:p>
        </p:txBody>
      </p:sp>
      <p:graphicFrame>
        <p:nvGraphicFramePr>
          <p:cNvPr id="7" name="Content Placeholder 2">
            <a:extLst>
              <a:ext uri="{FF2B5EF4-FFF2-40B4-BE49-F238E27FC236}">
                <a16:creationId xmlns:a16="http://schemas.microsoft.com/office/drawing/2014/main" id="{C6F1DA2B-FD2C-2C99-B4C6-A0A213FA4501}"/>
              </a:ext>
            </a:extLst>
          </p:cNvPr>
          <p:cNvGraphicFramePr>
            <a:graphicFrameLocks noGrp="1"/>
          </p:cNvGraphicFramePr>
          <p:nvPr>
            <p:ph idx="1"/>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8375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DC1875E5-3E3D-49D0-A84D-62C1DE8DE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C6D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44,400+ Thank You Sign Stock Photos, Pictures &amp; Royalty-Free Images -  iStock | Holding thank you sign, Thank you sign language, Thank you sign  coronavirus">
            <a:extLst>
              <a:ext uri="{FF2B5EF4-FFF2-40B4-BE49-F238E27FC236}">
                <a16:creationId xmlns:a16="http://schemas.microsoft.com/office/drawing/2014/main" id="{47D869F4-6933-C572-99D3-A732A506A8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70" r="-1" b="7359"/>
          <a:stretch/>
        </p:blipFill>
        <p:spPr bwMode="auto">
          <a:xfrm>
            <a:off x="490728" y="516636"/>
            <a:ext cx="11210544" cy="5824728"/>
          </a:xfrm>
          <a:prstGeom prst="rect">
            <a:avLst/>
          </a:prstGeom>
          <a:noFill/>
          <a:extLst>
            <a:ext uri="{909E8E84-426E-40DD-AFC4-6F175D3DCCD1}">
              <a14:hiddenFill xmlns:a14="http://schemas.microsoft.com/office/drawing/2010/main">
                <a:solidFill>
                  <a:srgbClr val="FFFFFF"/>
                </a:solidFill>
              </a14:hiddenFill>
            </a:ext>
          </a:extLst>
        </p:spPr>
      </p:pic>
      <p:sp>
        <p:nvSpPr>
          <p:cNvPr id="1053" name="Rectangle 1052">
            <a:extLst>
              <a:ext uri="{FF2B5EF4-FFF2-40B4-BE49-F238E27FC236}">
                <a16:creationId xmlns:a16="http://schemas.microsoft.com/office/drawing/2014/main" id="{72E3803C-85E6-4CB3-8361-219B2398D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11" y="350556"/>
            <a:ext cx="11542779" cy="6156888"/>
          </a:xfrm>
          <a:prstGeom prst="rect">
            <a:avLst/>
          </a:prstGeom>
          <a:noFill/>
          <a:ln w="25400" cap="flat">
            <a:solidFill>
              <a:srgbClr val="5596DD"/>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4234494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369C1F-C4A4-40B4-B6E0-2858C840F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10" name="Picture 9">
            <a:extLst>
              <a:ext uri="{FF2B5EF4-FFF2-40B4-BE49-F238E27FC236}">
                <a16:creationId xmlns:a16="http://schemas.microsoft.com/office/drawing/2014/main" id="{D2C6A0EE-D2D9-448F-B083-7DEEB674BA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12EC8F6C-4A36-FC70-F609-88922B226E71}"/>
              </a:ext>
            </a:extLst>
          </p:cNvPr>
          <p:cNvSpPr>
            <a:spLocks noGrp="1"/>
          </p:cNvSpPr>
          <p:nvPr>
            <p:ph type="title"/>
          </p:nvPr>
        </p:nvSpPr>
        <p:spPr>
          <a:xfrm>
            <a:off x="1295402" y="982132"/>
            <a:ext cx="9601196" cy="1303867"/>
          </a:xfrm>
        </p:spPr>
        <p:txBody>
          <a:bodyPr>
            <a:normAutofit/>
          </a:bodyPr>
          <a:lstStyle/>
          <a:p>
            <a:r>
              <a:rPr lang="en-US" dirty="0"/>
              <a:t>Introduction</a:t>
            </a:r>
            <a:endParaRPr lang="en-IN" dirty="0"/>
          </a:p>
        </p:txBody>
      </p:sp>
      <p:cxnSp>
        <p:nvCxnSpPr>
          <p:cNvPr id="12" name="Straight Connector 11">
            <a:extLst>
              <a:ext uri="{FF2B5EF4-FFF2-40B4-BE49-F238E27FC236}">
                <a16:creationId xmlns:a16="http://schemas.microsoft.com/office/drawing/2014/main" id="{96DC9B3E-DC68-4FF2-9781-CB1E626F55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3D51C8FC-BDC9-3831-CE20-9D1FA4621CA6}"/>
              </a:ext>
            </a:extLst>
          </p:cNvPr>
          <p:cNvSpPr>
            <a:spLocks noGrp="1"/>
          </p:cNvSpPr>
          <p:nvPr>
            <p:ph idx="1"/>
          </p:nvPr>
        </p:nvSpPr>
        <p:spPr>
          <a:xfrm>
            <a:off x="1295401" y="2556932"/>
            <a:ext cx="9601196" cy="3318936"/>
          </a:xfrm>
        </p:spPr>
        <p:txBody>
          <a:bodyPr>
            <a:normAutofit/>
          </a:bodyPr>
          <a:lstStyle/>
          <a:p>
            <a:pPr marL="0" indent="0">
              <a:buNone/>
            </a:pPr>
            <a:r>
              <a:rPr lang="en-IN" kern="100">
                <a:effectLst/>
                <a:latin typeface="Aptos" panose="020B0004020202020204" pitchFamily="34" charset="0"/>
                <a:ea typeface="Aptos" panose="020B0004020202020204" pitchFamily="34" charset="0"/>
                <a:cs typeface="Times New Roman" panose="02020603050405020304" pitchFamily="18" charset="0"/>
              </a:rPr>
              <a:t>In today's digital age, misinformation and fake news are rampant, spreading quickly through social media and online platforms. This project aims to address this issue by developing a machine learning-based system to classify news articles as "Fake" or "Not Fake" (True). By leveraging natural language processing (NLP) and classification algorithms, the system identifies patterns in text that help distinguish between legitimate and misleading information.</a:t>
            </a:r>
          </a:p>
          <a:p>
            <a:pPr marL="0" indent="0">
              <a:buNone/>
            </a:pPr>
            <a:endParaRPr lang="en-IN" dirty="0"/>
          </a:p>
        </p:txBody>
      </p:sp>
    </p:spTree>
    <p:extLst>
      <p:ext uri="{BB962C8B-B14F-4D97-AF65-F5344CB8AC3E}">
        <p14:creationId xmlns:p14="http://schemas.microsoft.com/office/powerpoint/2010/main" val="859391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A4FACEC1-8E62-8FCE-9E28-B0A50BE067D8}"/>
              </a:ext>
            </a:extLst>
          </p:cNvPr>
          <p:cNvSpPr>
            <a:spLocks noGrp="1"/>
          </p:cNvSpPr>
          <p:nvPr>
            <p:ph type="title"/>
          </p:nvPr>
        </p:nvSpPr>
        <p:spPr>
          <a:xfrm>
            <a:off x="952108" y="954756"/>
            <a:ext cx="2730414" cy="4946003"/>
          </a:xfrm>
        </p:spPr>
        <p:txBody>
          <a:bodyPr>
            <a:normAutofit/>
          </a:bodyPr>
          <a:lstStyle/>
          <a:p>
            <a:r>
              <a:rPr lang="en-US" sz="4100">
                <a:solidFill>
                  <a:srgbClr val="FFFFFF"/>
                </a:solidFill>
              </a:rPr>
              <a:t>Project Description</a:t>
            </a:r>
            <a:endParaRPr lang="en-IN" sz="4100">
              <a:solidFill>
                <a:srgbClr val="FFFFFF"/>
              </a:solidFill>
            </a:endParaRP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CE9AC572-C42F-C0CD-A757-57722FC84DC6}"/>
              </a:ext>
            </a:extLst>
          </p:cNvPr>
          <p:cNvSpPr>
            <a:spLocks noGrp="1"/>
          </p:cNvSpPr>
          <p:nvPr>
            <p:ph idx="1"/>
          </p:nvPr>
        </p:nvSpPr>
        <p:spPr>
          <a:xfrm>
            <a:off x="5140934" y="469900"/>
            <a:ext cx="5953630" cy="5405968"/>
          </a:xfrm>
        </p:spPr>
        <p:txBody>
          <a:bodyPr anchor="ctr">
            <a:normAutofit/>
          </a:bodyPr>
          <a:lstStyle/>
          <a:p>
            <a:pPr marL="0" indent="0">
              <a:lnSpc>
                <a:spcPct val="90000"/>
              </a:lnSpc>
              <a:spcAft>
                <a:spcPts val="800"/>
              </a:spcAft>
              <a:buNone/>
            </a:pPr>
            <a:r>
              <a:rPr lang="en-IN" sz="2000" kern="100">
                <a:effectLst/>
                <a:latin typeface="Aptos" panose="020B0004020202020204" pitchFamily="34" charset="0"/>
                <a:ea typeface="Aptos" panose="020B0004020202020204" pitchFamily="34" charset="0"/>
                <a:cs typeface="Times New Roman" panose="02020603050405020304" pitchFamily="18" charset="0"/>
              </a:rPr>
              <a:t>The goal of this project is to build a fake news detection system using machine learning techniques. It uses </a:t>
            </a:r>
            <a:r>
              <a:rPr lang="en-IN" sz="2000" kern="100" err="1">
                <a:effectLst/>
                <a:latin typeface="Aptos" panose="020B0004020202020204" pitchFamily="34" charset="0"/>
                <a:ea typeface="Aptos" panose="020B0004020202020204" pitchFamily="34" charset="0"/>
                <a:cs typeface="Times New Roman" panose="02020603050405020304" pitchFamily="18" charset="0"/>
              </a:rPr>
              <a:t>labeled</a:t>
            </a:r>
            <a:r>
              <a:rPr lang="en-IN" sz="2000" kern="100">
                <a:effectLst/>
                <a:latin typeface="Aptos" panose="020B0004020202020204" pitchFamily="34" charset="0"/>
                <a:ea typeface="Aptos" panose="020B0004020202020204" pitchFamily="34" charset="0"/>
                <a:cs typeface="Times New Roman" panose="02020603050405020304" pitchFamily="18" charset="0"/>
              </a:rPr>
              <a:t> datasets of fake and true news articles to train models and predict the authenticity of new, unseen articles. The project covers:</a:t>
            </a:r>
          </a:p>
          <a:p>
            <a:pPr marL="342900" lvl="0" indent="-342900">
              <a:lnSpc>
                <a:spcPct val="90000"/>
              </a:lnSpc>
              <a:spcAft>
                <a:spcPts val="800"/>
              </a:spcAft>
              <a:buFont typeface="+mj-lt"/>
              <a:buAutoNum type="arabicPeriod"/>
              <a:tabLst>
                <a:tab pos="457200" algn="l"/>
              </a:tabLst>
            </a:pPr>
            <a:r>
              <a:rPr lang="en-IN" sz="2000" b="1" kern="100">
                <a:effectLst/>
                <a:latin typeface="Aptos" panose="020B0004020202020204" pitchFamily="34" charset="0"/>
                <a:ea typeface="Aptos" panose="020B0004020202020204" pitchFamily="34" charset="0"/>
                <a:cs typeface="Times New Roman" panose="02020603050405020304" pitchFamily="18" charset="0"/>
              </a:rPr>
              <a:t>Data Cleaning and Preprocessing</a:t>
            </a:r>
            <a:r>
              <a:rPr lang="en-IN" sz="2000" kern="100">
                <a:effectLst/>
                <a:latin typeface="Aptos" panose="020B0004020202020204" pitchFamily="34" charset="0"/>
                <a:ea typeface="Aptos" panose="020B0004020202020204" pitchFamily="34" charset="0"/>
                <a:cs typeface="Times New Roman" panose="02020603050405020304" pitchFamily="18" charset="0"/>
              </a:rPr>
              <a:t>: Ensuring the data is in a format suitable for machine learning.</a:t>
            </a:r>
          </a:p>
          <a:p>
            <a:pPr marL="342900" lvl="0" indent="-342900">
              <a:lnSpc>
                <a:spcPct val="90000"/>
              </a:lnSpc>
              <a:spcAft>
                <a:spcPts val="800"/>
              </a:spcAft>
              <a:buFont typeface="+mj-lt"/>
              <a:buAutoNum type="arabicPeriod"/>
              <a:tabLst>
                <a:tab pos="457200" algn="l"/>
              </a:tabLst>
            </a:pPr>
            <a:r>
              <a:rPr lang="en-IN" sz="2000" b="1" kern="100">
                <a:effectLst/>
                <a:latin typeface="Aptos" panose="020B0004020202020204" pitchFamily="34" charset="0"/>
                <a:ea typeface="Aptos" panose="020B0004020202020204" pitchFamily="34" charset="0"/>
                <a:cs typeface="Times New Roman" panose="02020603050405020304" pitchFamily="18" charset="0"/>
              </a:rPr>
              <a:t>Feature Extraction</a:t>
            </a:r>
            <a:r>
              <a:rPr lang="en-IN" sz="2000" kern="100">
                <a:effectLst/>
                <a:latin typeface="Aptos" panose="020B0004020202020204" pitchFamily="34" charset="0"/>
                <a:ea typeface="Aptos" panose="020B0004020202020204" pitchFamily="34" charset="0"/>
                <a:cs typeface="Times New Roman" panose="02020603050405020304" pitchFamily="18" charset="0"/>
              </a:rPr>
              <a:t>: Converting textual data into numerical features using TF-IDF vectorization.</a:t>
            </a:r>
          </a:p>
          <a:p>
            <a:pPr marL="342900" lvl="0" indent="-342900">
              <a:lnSpc>
                <a:spcPct val="90000"/>
              </a:lnSpc>
              <a:spcAft>
                <a:spcPts val="800"/>
              </a:spcAft>
              <a:buFont typeface="+mj-lt"/>
              <a:buAutoNum type="arabicPeriod"/>
              <a:tabLst>
                <a:tab pos="457200" algn="l"/>
              </a:tabLst>
            </a:pPr>
            <a:r>
              <a:rPr lang="en-IN" sz="2000" b="1" kern="100">
                <a:effectLst/>
                <a:latin typeface="Aptos" panose="020B0004020202020204" pitchFamily="34" charset="0"/>
                <a:ea typeface="Aptos" panose="020B0004020202020204" pitchFamily="34" charset="0"/>
                <a:cs typeface="Times New Roman" panose="02020603050405020304" pitchFamily="18" charset="0"/>
              </a:rPr>
              <a:t>Model Training and Evaluation</a:t>
            </a:r>
            <a:r>
              <a:rPr lang="en-IN" sz="2000" kern="100">
                <a:effectLst/>
                <a:latin typeface="Aptos" panose="020B0004020202020204" pitchFamily="34" charset="0"/>
                <a:ea typeface="Aptos" panose="020B0004020202020204" pitchFamily="34" charset="0"/>
                <a:cs typeface="Times New Roman" panose="02020603050405020304" pitchFamily="18" charset="0"/>
              </a:rPr>
              <a:t>: Implementing and comparing multiple machine learning models to determine their performance.</a:t>
            </a:r>
          </a:p>
          <a:p>
            <a:pPr marL="342900" lvl="0" indent="-342900">
              <a:lnSpc>
                <a:spcPct val="90000"/>
              </a:lnSpc>
              <a:spcAft>
                <a:spcPts val="800"/>
              </a:spcAft>
              <a:buFont typeface="+mj-lt"/>
              <a:buAutoNum type="arabicPeriod"/>
              <a:tabLst>
                <a:tab pos="457200" algn="l"/>
              </a:tabLst>
            </a:pPr>
            <a:r>
              <a:rPr lang="en-IN" sz="2000" b="1" kern="100">
                <a:effectLst/>
                <a:latin typeface="Aptos" panose="020B0004020202020204" pitchFamily="34" charset="0"/>
                <a:ea typeface="Aptos" panose="020B0004020202020204" pitchFamily="34" charset="0"/>
                <a:cs typeface="Times New Roman" panose="02020603050405020304" pitchFamily="18" charset="0"/>
              </a:rPr>
              <a:t>Manual Testing</a:t>
            </a:r>
            <a:r>
              <a:rPr lang="en-IN" sz="2000" kern="100">
                <a:effectLst/>
                <a:latin typeface="Aptos" panose="020B0004020202020204" pitchFamily="34" charset="0"/>
                <a:ea typeface="Aptos" panose="020B0004020202020204" pitchFamily="34" charset="0"/>
                <a:cs typeface="Times New Roman" panose="02020603050405020304" pitchFamily="18" charset="0"/>
              </a:rPr>
              <a:t>: Allowing users to input custom text for real-time predictions.</a:t>
            </a:r>
          </a:p>
          <a:p>
            <a:pPr marL="0" indent="0">
              <a:lnSpc>
                <a:spcPct val="90000"/>
              </a:lnSpc>
              <a:buNone/>
            </a:pPr>
            <a:endParaRPr lang="en-IN" sz="2000"/>
          </a:p>
        </p:txBody>
      </p:sp>
    </p:spTree>
    <p:extLst>
      <p:ext uri="{BB962C8B-B14F-4D97-AF65-F5344CB8AC3E}">
        <p14:creationId xmlns:p14="http://schemas.microsoft.com/office/powerpoint/2010/main" val="2794721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FCB2-D5AF-3130-F9DE-EAFA44F228BB}"/>
              </a:ext>
            </a:extLst>
          </p:cNvPr>
          <p:cNvSpPr>
            <a:spLocks noGrp="1"/>
          </p:cNvSpPr>
          <p:nvPr>
            <p:ph type="title"/>
          </p:nvPr>
        </p:nvSpPr>
        <p:spPr>
          <a:xfrm>
            <a:off x="1295402" y="982132"/>
            <a:ext cx="9601196" cy="1303867"/>
          </a:xfrm>
        </p:spPr>
        <p:txBody>
          <a:bodyPr>
            <a:normAutofit/>
          </a:bodyPr>
          <a:lstStyle/>
          <a:p>
            <a:r>
              <a:rPr lang="en-US">
                <a:solidFill>
                  <a:srgbClr val="262626"/>
                </a:solidFill>
              </a:rPr>
              <a:t>Dataset </a:t>
            </a:r>
            <a:endParaRPr lang="en-IN">
              <a:solidFill>
                <a:srgbClr val="262626"/>
              </a:solidFill>
            </a:endParaRPr>
          </a:p>
        </p:txBody>
      </p:sp>
      <p:graphicFrame>
        <p:nvGraphicFramePr>
          <p:cNvPr id="5" name="Content Placeholder 2">
            <a:extLst>
              <a:ext uri="{FF2B5EF4-FFF2-40B4-BE49-F238E27FC236}">
                <a16:creationId xmlns:a16="http://schemas.microsoft.com/office/drawing/2014/main" id="{F89B8F6D-67CF-F944-ED1E-FB59966009C0}"/>
              </a:ext>
            </a:extLst>
          </p:cNvPr>
          <p:cNvGraphicFramePr>
            <a:graphicFrameLocks noGrp="1"/>
          </p:cNvGraphicFramePr>
          <p:nvPr>
            <p:ph idx="1"/>
            <p:extLst>
              <p:ext uri="{D42A27DB-BD31-4B8C-83A1-F6EECF244321}">
                <p14:modId xmlns:p14="http://schemas.microsoft.com/office/powerpoint/2010/main" val="573603149"/>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4264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89B8A-2889-F2DD-CF25-F68957FCE7E7}"/>
              </a:ext>
            </a:extLst>
          </p:cNvPr>
          <p:cNvSpPr>
            <a:spLocks noGrp="1"/>
          </p:cNvSpPr>
          <p:nvPr>
            <p:ph type="title"/>
          </p:nvPr>
        </p:nvSpPr>
        <p:spPr>
          <a:xfrm>
            <a:off x="1295402" y="982132"/>
            <a:ext cx="9601196" cy="1303867"/>
          </a:xfrm>
        </p:spPr>
        <p:txBody>
          <a:bodyPr>
            <a:normAutofit/>
          </a:bodyPr>
          <a:lstStyle/>
          <a:p>
            <a:r>
              <a:rPr lang="en-US">
                <a:solidFill>
                  <a:srgbClr val="262626"/>
                </a:solidFill>
              </a:rPr>
              <a:t>Data Preprocessing </a:t>
            </a:r>
            <a:endParaRPr lang="en-IN">
              <a:solidFill>
                <a:srgbClr val="262626"/>
              </a:solidFill>
            </a:endParaRPr>
          </a:p>
        </p:txBody>
      </p:sp>
      <p:pic>
        <p:nvPicPr>
          <p:cNvPr id="7" name="Graphic 6" descr="Mop and bucket">
            <a:extLst>
              <a:ext uri="{FF2B5EF4-FFF2-40B4-BE49-F238E27FC236}">
                <a16:creationId xmlns:a16="http://schemas.microsoft.com/office/drawing/2014/main" id="{4CB6ED5E-571F-C63E-8472-02B6872338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34269" y="2757636"/>
            <a:ext cx="2739728" cy="2739728"/>
          </a:xfrm>
          <a:prstGeom prst="rect">
            <a:avLst/>
          </a:prstGeom>
          <a:ln w="57150" cmpd="thickThin">
            <a:solidFill>
              <a:srgbClr val="7F7F7F"/>
            </a:solidFill>
            <a:miter lim="800000"/>
          </a:ln>
        </p:spPr>
      </p:pic>
      <p:sp>
        <p:nvSpPr>
          <p:cNvPr id="3" name="Content Placeholder 2">
            <a:extLst>
              <a:ext uri="{FF2B5EF4-FFF2-40B4-BE49-F238E27FC236}">
                <a16:creationId xmlns:a16="http://schemas.microsoft.com/office/drawing/2014/main" id="{49D697C0-D29D-D616-2FE0-4F5CCC15385B}"/>
              </a:ext>
            </a:extLst>
          </p:cNvPr>
          <p:cNvSpPr>
            <a:spLocks noGrp="1"/>
          </p:cNvSpPr>
          <p:nvPr>
            <p:ph idx="1"/>
          </p:nvPr>
        </p:nvSpPr>
        <p:spPr>
          <a:xfrm>
            <a:off x="4639732" y="2556932"/>
            <a:ext cx="6256863" cy="3318936"/>
          </a:xfrm>
        </p:spPr>
        <p:txBody>
          <a:bodyPr>
            <a:normAutofit/>
          </a:bodyPr>
          <a:lstStyle/>
          <a:p>
            <a:pPr marL="0" indent="0">
              <a:lnSpc>
                <a:spcPct val="90000"/>
              </a:lnSpc>
              <a:spcAft>
                <a:spcPts val="800"/>
              </a:spcAft>
              <a:buNone/>
            </a:pPr>
            <a:r>
              <a:rPr lang="en-IN" sz="1100" kern="100" dirty="0">
                <a:solidFill>
                  <a:srgbClr val="262626"/>
                </a:solidFill>
                <a:effectLst/>
                <a:latin typeface="Aptos" panose="020B0004020202020204" pitchFamily="34" charset="0"/>
                <a:ea typeface="Aptos" panose="020B0004020202020204" pitchFamily="34" charset="0"/>
                <a:cs typeface="Times New Roman" panose="02020603050405020304" pitchFamily="18" charset="0"/>
              </a:rPr>
              <a:t>Data preprocessing involves several steps to clean and prepare the text for machine learning:</a:t>
            </a:r>
          </a:p>
          <a:p>
            <a:pPr marL="342900" lvl="0" indent="-342900">
              <a:lnSpc>
                <a:spcPct val="90000"/>
              </a:lnSpc>
              <a:spcAft>
                <a:spcPts val="800"/>
              </a:spcAft>
              <a:buFont typeface="+mj-lt"/>
              <a:buAutoNum type="arabicPeriod"/>
              <a:tabLst>
                <a:tab pos="457200" algn="l"/>
              </a:tabLst>
            </a:pPr>
            <a:r>
              <a:rPr lang="en-IN" sz="1100" b="1" kern="100" dirty="0">
                <a:solidFill>
                  <a:srgbClr val="262626"/>
                </a:solidFill>
                <a:effectLst/>
                <a:latin typeface="Aptos" panose="020B0004020202020204" pitchFamily="34" charset="0"/>
                <a:ea typeface="Aptos" panose="020B0004020202020204" pitchFamily="34" charset="0"/>
                <a:cs typeface="Times New Roman" panose="02020603050405020304" pitchFamily="18" charset="0"/>
              </a:rPr>
              <a:t>Data Cleaning</a:t>
            </a:r>
            <a:r>
              <a:rPr lang="en-IN" sz="1100" kern="100" dirty="0">
                <a:solidFill>
                  <a:srgbClr val="262626"/>
                </a:solidFill>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lnSpc>
                <a:spcPct val="90000"/>
              </a:lnSpc>
              <a:spcAft>
                <a:spcPts val="800"/>
              </a:spcAft>
              <a:buSzPts val="1000"/>
              <a:buFont typeface="Courier New" panose="02070309020205020404" pitchFamily="49" charset="0"/>
              <a:buChar char="o"/>
              <a:tabLst>
                <a:tab pos="914400" algn="l"/>
              </a:tabLst>
            </a:pPr>
            <a:r>
              <a:rPr lang="en-IN" sz="1100" kern="100" dirty="0">
                <a:solidFill>
                  <a:srgbClr val="262626"/>
                </a:solidFill>
                <a:effectLst/>
                <a:latin typeface="Aptos" panose="020B0004020202020204" pitchFamily="34" charset="0"/>
                <a:ea typeface="Aptos" panose="020B0004020202020204" pitchFamily="34" charset="0"/>
                <a:cs typeface="Times New Roman" panose="02020603050405020304" pitchFamily="18" charset="0"/>
              </a:rPr>
              <a:t>Remove square brackets, special characters, URLs, HTML tags, punctuation, and numeric words.</a:t>
            </a:r>
          </a:p>
          <a:p>
            <a:pPr marL="742950" lvl="1" indent="-285750">
              <a:lnSpc>
                <a:spcPct val="90000"/>
              </a:lnSpc>
              <a:spcAft>
                <a:spcPts val="800"/>
              </a:spcAft>
              <a:buSzPts val="1000"/>
              <a:buFont typeface="Courier New" panose="02070309020205020404" pitchFamily="49" charset="0"/>
              <a:buChar char="o"/>
              <a:tabLst>
                <a:tab pos="914400" algn="l"/>
              </a:tabLst>
            </a:pPr>
            <a:r>
              <a:rPr lang="en-IN" sz="1100" kern="100" dirty="0">
                <a:solidFill>
                  <a:srgbClr val="262626"/>
                </a:solidFill>
                <a:effectLst/>
                <a:latin typeface="Aptos" panose="020B0004020202020204" pitchFamily="34" charset="0"/>
                <a:ea typeface="Aptos" panose="020B0004020202020204" pitchFamily="34" charset="0"/>
                <a:cs typeface="Times New Roman" panose="02020603050405020304" pitchFamily="18" charset="0"/>
              </a:rPr>
              <a:t>Convert all text to lowercase for uniformity.</a:t>
            </a:r>
          </a:p>
          <a:p>
            <a:pPr marL="342900" lvl="0" indent="-342900">
              <a:lnSpc>
                <a:spcPct val="90000"/>
              </a:lnSpc>
              <a:spcAft>
                <a:spcPts val="800"/>
              </a:spcAft>
              <a:buFont typeface="+mj-lt"/>
              <a:buAutoNum type="arabicPeriod"/>
              <a:tabLst>
                <a:tab pos="457200" algn="l"/>
              </a:tabLst>
            </a:pPr>
            <a:r>
              <a:rPr lang="en-IN" sz="1100" b="1" kern="100" dirty="0">
                <a:solidFill>
                  <a:srgbClr val="262626"/>
                </a:solidFill>
                <a:effectLst/>
                <a:latin typeface="Aptos" panose="020B0004020202020204" pitchFamily="34" charset="0"/>
                <a:ea typeface="Aptos" panose="020B0004020202020204" pitchFamily="34" charset="0"/>
                <a:cs typeface="Times New Roman" panose="02020603050405020304" pitchFamily="18" charset="0"/>
              </a:rPr>
              <a:t>Shuffling and Splitting</a:t>
            </a:r>
            <a:r>
              <a:rPr lang="en-IN" sz="1100" kern="100" dirty="0">
                <a:solidFill>
                  <a:srgbClr val="262626"/>
                </a:solidFill>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lnSpc>
                <a:spcPct val="90000"/>
              </a:lnSpc>
              <a:spcAft>
                <a:spcPts val="800"/>
              </a:spcAft>
              <a:buSzPts val="1000"/>
              <a:buFont typeface="Courier New" panose="02070309020205020404" pitchFamily="49" charset="0"/>
              <a:buChar char="o"/>
              <a:tabLst>
                <a:tab pos="914400" algn="l"/>
              </a:tabLst>
            </a:pPr>
            <a:r>
              <a:rPr lang="en-IN" sz="1100" kern="100" dirty="0">
                <a:solidFill>
                  <a:srgbClr val="262626"/>
                </a:solidFill>
                <a:effectLst/>
                <a:latin typeface="Aptos" panose="020B0004020202020204" pitchFamily="34" charset="0"/>
                <a:ea typeface="Aptos" panose="020B0004020202020204" pitchFamily="34" charset="0"/>
                <a:cs typeface="Times New Roman" panose="02020603050405020304" pitchFamily="18" charset="0"/>
              </a:rPr>
              <a:t>The data is shuffled to avoid any bias.</a:t>
            </a:r>
          </a:p>
          <a:p>
            <a:pPr marL="742950" lvl="1" indent="-285750">
              <a:lnSpc>
                <a:spcPct val="90000"/>
              </a:lnSpc>
              <a:spcAft>
                <a:spcPts val="800"/>
              </a:spcAft>
              <a:buSzPts val="1000"/>
              <a:buFont typeface="Courier New" panose="02070309020205020404" pitchFamily="49" charset="0"/>
              <a:buChar char="o"/>
              <a:tabLst>
                <a:tab pos="914400" algn="l"/>
              </a:tabLst>
            </a:pPr>
            <a:r>
              <a:rPr lang="en-IN" sz="1100" kern="100" dirty="0">
                <a:solidFill>
                  <a:srgbClr val="262626"/>
                </a:solidFill>
                <a:effectLst/>
                <a:latin typeface="Aptos" panose="020B0004020202020204" pitchFamily="34" charset="0"/>
                <a:ea typeface="Aptos" panose="020B0004020202020204" pitchFamily="34" charset="0"/>
                <a:cs typeface="Times New Roman" panose="02020603050405020304" pitchFamily="18" charset="0"/>
              </a:rPr>
              <a:t>Split into training (75%) and testing (25%) sets for model evaluation.</a:t>
            </a:r>
          </a:p>
          <a:p>
            <a:pPr marL="342900" lvl="0" indent="-342900">
              <a:lnSpc>
                <a:spcPct val="90000"/>
              </a:lnSpc>
              <a:spcAft>
                <a:spcPts val="800"/>
              </a:spcAft>
              <a:buFont typeface="+mj-lt"/>
              <a:buAutoNum type="arabicPeriod"/>
              <a:tabLst>
                <a:tab pos="457200" algn="l"/>
              </a:tabLst>
            </a:pPr>
            <a:r>
              <a:rPr lang="en-IN" sz="1100" b="1" kern="100" dirty="0">
                <a:solidFill>
                  <a:srgbClr val="262626"/>
                </a:solidFill>
                <a:effectLst/>
                <a:latin typeface="Aptos" panose="020B0004020202020204" pitchFamily="34" charset="0"/>
                <a:ea typeface="Aptos" panose="020B0004020202020204" pitchFamily="34" charset="0"/>
                <a:cs typeface="Times New Roman" panose="02020603050405020304" pitchFamily="18" charset="0"/>
              </a:rPr>
              <a:t>Feature Extraction</a:t>
            </a:r>
            <a:r>
              <a:rPr lang="en-IN" sz="1100" kern="100" dirty="0">
                <a:solidFill>
                  <a:srgbClr val="262626"/>
                </a:solidFill>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lnSpc>
                <a:spcPct val="90000"/>
              </a:lnSpc>
              <a:spcAft>
                <a:spcPts val="800"/>
              </a:spcAft>
              <a:buSzPts val="1000"/>
              <a:buFont typeface="Courier New" panose="02070309020205020404" pitchFamily="49" charset="0"/>
              <a:buChar char="o"/>
              <a:tabLst>
                <a:tab pos="914400" algn="l"/>
              </a:tabLst>
            </a:pPr>
            <a:r>
              <a:rPr lang="en-IN" sz="1100" kern="100" dirty="0">
                <a:solidFill>
                  <a:srgbClr val="262626"/>
                </a:solidFill>
                <a:effectLst/>
                <a:latin typeface="Aptos" panose="020B0004020202020204" pitchFamily="34" charset="0"/>
                <a:ea typeface="Aptos" panose="020B0004020202020204" pitchFamily="34" charset="0"/>
                <a:cs typeface="Times New Roman" panose="02020603050405020304" pitchFamily="18" charset="0"/>
              </a:rPr>
              <a:t>Text data is transformed into numerical features using </a:t>
            </a:r>
            <a:r>
              <a:rPr lang="en-IN" sz="1100" b="1" kern="100" dirty="0">
                <a:solidFill>
                  <a:srgbClr val="262626"/>
                </a:solidFill>
                <a:effectLst/>
                <a:latin typeface="Aptos" panose="020B0004020202020204" pitchFamily="34" charset="0"/>
                <a:ea typeface="Aptos" panose="020B0004020202020204" pitchFamily="34" charset="0"/>
                <a:cs typeface="Times New Roman" panose="02020603050405020304" pitchFamily="18" charset="0"/>
              </a:rPr>
              <a:t>TF-IDF Vectorization</a:t>
            </a:r>
            <a:r>
              <a:rPr lang="en-IN" sz="1100" kern="100" dirty="0">
                <a:solidFill>
                  <a:srgbClr val="262626"/>
                </a:solidFill>
                <a:effectLst/>
                <a:latin typeface="Aptos" panose="020B0004020202020204" pitchFamily="34" charset="0"/>
                <a:ea typeface="Aptos" panose="020B0004020202020204" pitchFamily="34" charset="0"/>
                <a:cs typeface="Times New Roman" panose="02020603050405020304" pitchFamily="18" charset="0"/>
              </a:rPr>
              <a:t> (Term Frequency-Inverse Document Frequency), which assigns weights to words based on their frequency in a document and across the dataset.</a:t>
            </a:r>
          </a:p>
          <a:p>
            <a:pPr>
              <a:lnSpc>
                <a:spcPct val="90000"/>
              </a:lnSpc>
            </a:pPr>
            <a:endParaRPr lang="en-IN" sz="900" dirty="0">
              <a:solidFill>
                <a:srgbClr val="262626"/>
              </a:solidFill>
            </a:endParaRPr>
          </a:p>
        </p:txBody>
      </p:sp>
    </p:spTree>
    <p:extLst>
      <p:ext uri="{BB962C8B-B14F-4D97-AF65-F5344CB8AC3E}">
        <p14:creationId xmlns:p14="http://schemas.microsoft.com/office/powerpoint/2010/main" val="3539997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46CE6-9D73-1F90-78AF-21CA5380C4EA}"/>
              </a:ext>
            </a:extLst>
          </p:cNvPr>
          <p:cNvSpPr>
            <a:spLocks noGrp="1"/>
          </p:cNvSpPr>
          <p:nvPr>
            <p:ph type="title"/>
          </p:nvPr>
        </p:nvSpPr>
        <p:spPr>
          <a:xfrm>
            <a:off x="1295402" y="982132"/>
            <a:ext cx="9601196" cy="1303867"/>
          </a:xfrm>
        </p:spPr>
        <p:txBody>
          <a:bodyPr>
            <a:normAutofit/>
          </a:bodyPr>
          <a:lstStyle/>
          <a:p>
            <a:r>
              <a:rPr lang="en-US">
                <a:solidFill>
                  <a:srgbClr val="262626"/>
                </a:solidFill>
              </a:rPr>
              <a:t>Machine Learning Models </a:t>
            </a:r>
            <a:endParaRPr lang="en-IN">
              <a:solidFill>
                <a:srgbClr val="262626"/>
              </a:solidFill>
            </a:endParaRPr>
          </a:p>
        </p:txBody>
      </p:sp>
      <p:graphicFrame>
        <p:nvGraphicFramePr>
          <p:cNvPr id="5" name="Content Placeholder 2">
            <a:extLst>
              <a:ext uri="{FF2B5EF4-FFF2-40B4-BE49-F238E27FC236}">
                <a16:creationId xmlns:a16="http://schemas.microsoft.com/office/drawing/2014/main" id="{904C28DE-B4F7-389F-073C-4D2B3543BA24}"/>
              </a:ext>
            </a:extLst>
          </p:cNvPr>
          <p:cNvGraphicFramePr>
            <a:graphicFrameLocks noGrp="1"/>
          </p:cNvGraphicFramePr>
          <p:nvPr>
            <p:ph idx="1"/>
            <p:extLst>
              <p:ext uri="{D42A27DB-BD31-4B8C-83A1-F6EECF244321}">
                <p14:modId xmlns:p14="http://schemas.microsoft.com/office/powerpoint/2010/main" val="972940487"/>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6879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369C1F-C4A4-40B4-B6E0-2858C840F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10" name="Picture 9">
            <a:extLst>
              <a:ext uri="{FF2B5EF4-FFF2-40B4-BE49-F238E27FC236}">
                <a16:creationId xmlns:a16="http://schemas.microsoft.com/office/drawing/2014/main" id="{D2C6A0EE-D2D9-448F-B083-7DEEB674BA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5A67DC6-275D-F986-A288-6A5690568AD6}"/>
              </a:ext>
            </a:extLst>
          </p:cNvPr>
          <p:cNvSpPr>
            <a:spLocks noGrp="1"/>
          </p:cNvSpPr>
          <p:nvPr>
            <p:ph type="title"/>
          </p:nvPr>
        </p:nvSpPr>
        <p:spPr>
          <a:xfrm>
            <a:off x="1295402" y="982132"/>
            <a:ext cx="9601196" cy="1303867"/>
          </a:xfrm>
        </p:spPr>
        <p:txBody>
          <a:bodyPr>
            <a:normAutofit/>
          </a:bodyPr>
          <a:lstStyle/>
          <a:p>
            <a:r>
              <a:rPr lang="en-US" dirty="0"/>
              <a:t>Logistic Regression (LR)</a:t>
            </a:r>
            <a:endParaRPr lang="en-IN" dirty="0"/>
          </a:p>
        </p:txBody>
      </p:sp>
      <p:cxnSp>
        <p:nvCxnSpPr>
          <p:cNvPr id="12" name="Straight Connector 11">
            <a:extLst>
              <a:ext uri="{FF2B5EF4-FFF2-40B4-BE49-F238E27FC236}">
                <a16:creationId xmlns:a16="http://schemas.microsoft.com/office/drawing/2014/main" id="{96DC9B3E-DC68-4FF2-9781-CB1E626F55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7B4AE650-8906-D6DB-941A-343F20AF6F94}"/>
              </a:ext>
            </a:extLst>
          </p:cNvPr>
          <p:cNvSpPr>
            <a:spLocks noGrp="1"/>
          </p:cNvSpPr>
          <p:nvPr>
            <p:ph idx="1"/>
          </p:nvPr>
        </p:nvSpPr>
        <p:spPr>
          <a:xfrm>
            <a:off x="1295401" y="2556932"/>
            <a:ext cx="9601196" cy="3318936"/>
          </a:xfrm>
        </p:spPr>
        <p:txBody>
          <a:bodyPr>
            <a:normAutofit/>
          </a:bodyPr>
          <a:lstStyle/>
          <a:p>
            <a:pPr marL="0" indent="0">
              <a:lnSpc>
                <a:spcPct val="90000"/>
              </a:lnSpc>
              <a:buNone/>
            </a:pPr>
            <a:endParaRPr lang="en-IN" sz="1500" dirty="0">
              <a:effectLst/>
            </a:endParaRPr>
          </a:p>
          <a:p>
            <a:pPr marL="742950" lvl="1" indent="-285750">
              <a:lnSpc>
                <a:spcPct val="90000"/>
              </a:lnSpc>
              <a:spcAft>
                <a:spcPts val="800"/>
              </a:spcAft>
              <a:buSzPts val="1000"/>
              <a:buFont typeface="Courier New" panose="02070309020205020404" pitchFamily="49" charset="0"/>
              <a:buChar char="o"/>
              <a:tabLst>
                <a:tab pos="914400" algn="l"/>
              </a:tabLst>
            </a:pPr>
            <a:r>
              <a:rPr lang="en-IN" sz="1500" kern="100" dirty="0">
                <a:effectLst/>
                <a:latin typeface="Aptos" panose="020B0004020202020204" pitchFamily="34" charset="0"/>
                <a:ea typeface="Aptos" panose="020B0004020202020204" pitchFamily="34" charset="0"/>
                <a:cs typeface="Times New Roman" panose="02020603050405020304" pitchFamily="18" charset="0"/>
              </a:rPr>
              <a:t>Logistic Regression is a linear model used for binary classification.</a:t>
            </a:r>
          </a:p>
          <a:p>
            <a:pPr marL="742950" lvl="1" indent="-285750">
              <a:lnSpc>
                <a:spcPct val="90000"/>
              </a:lnSpc>
              <a:spcAft>
                <a:spcPts val="800"/>
              </a:spcAft>
              <a:buSzPts val="1000"/>
              <a:buFont typeface="Courier New" panose="02070309020205020404" pitchFamily="49" charset="0"/>
              <a:buChar char="o"/>
              <a:tabLst>
                <a:tab pos="914400" algn="l"/>
              </a:tabLst>
            </a:pPr>
            <a:r>
              <a:rPr lang="en-IN" sz="1500" kern="100" dirty="0">
                <a:effectLst/>
                <a:latin typeface="Aptos" panose="020B0004020202020204" pitchFamily="34" charset="0"/>
                <a:ea typeface="Aptos" panose="020B0004020202020204" pitchFamily="34" charset="0"/>
                <a:cs typeface="Times New Roman" panose="02020603050405020304" pitchFamily="18" charset="0"/>
              </a:rPr>
              <a:t>It estimates the probability of a data point belonging to a specific class using a logistic function.</a:t>
            </a:r>
          </a:p>
          <a:p>
            <a:pPr marL="742950" lvl="1" indent="-285750">
              <a:lnSpc>
                <a:spcPct val="90000"/>
              </a:lnSpc>
              <a:spcAft>
                <a:spcPts val="800"/>
              </a:spcAft>
              <a:buSzPts val="1000"/>
              <a:buFont typeface="Courier New" panose="02070309020205020404" pitchFamily="49" charset="0"/>
              <a:buChar char="o"/>
              <a:tabLst>
                <a:tab pos="914400" algn="l"/>
              </a:tabLst>
            </a:pPr>
            <a:r>
              <a:rPr lang="en-IN" sz="1500" kern="100" dirty="0">
                <a:effectLst/>
                <a:latin typeface="Aptos" panose="020B0004020202020204" pitchFamily="34" charset="0"/>
                <a:ea typeface="Aptos" panose="020B0004020202020204" pitchFamily="34" charset="0"/>
                <a:cs typeface="Times New Roman" panose="02020603050405020304" pitchFamily="18" charset="0"/>
              </a:rPr>
              <a:t>Advantages:</a:t>
            </a:r>
          </a:p>
          <a:p>
            <a:pPr marL="1143000" lvl="2" indent="-228600">
              <a:lnSpc>
                <a:spcPct val="90000"/>
              </a:lnSpc>
              <a:spcAft>
                <a:spcPts val="800"/>
              </a:spcAft>
              <a:buSzPts val="1000"/>
              <a:buFont typeface="Wingdings" panose="05000000000000000000" pitchFamily="2" charset="2"/>
              <a:buChar char=""/>
              <a:tabLst>
                <a:tab pos="1371600" algn="l"/>
              </a:tabLst>
            </a:pPr>
            <a:r>
              <a:rPr lang="en-IN" sz="1500" kern="100" dirty="0">
                <a:effectLst/>
                <a:latin typeface="Aptos" panose="020B0004020202020204" pitchFamily="34" charset="0"/>
                <a:ea typeface="Aptos" panose="020B0004020202020204" pitchFamily="34" charset="0"/>
                <a:cs typeface="Times New Roman" panose="02020603050405020304" pitchFamily="18" charset="0"/>
              </a:rPr>
              <a:t>Easy to implement and interpret.</a:t>
            </a:r>
          </a:p>
          <a:p>
            <a:pPr marL="1143000" lvl="2" indent="-228600">
              <a:lnSpc>
                <a:spcPct val="90000"/>
              </a:lnSpc>
              <a:spcAft>
                <a:spcPts val="800"/>
              </a:spcAft>
              <a:buSzPts val="1000"/>
              <a:buFont typeface="Wingdings" panose="05000000000000000000" pitchFamily="2" charset="2"/>
              <a:buChar char=""/>
              <a:tabLst>
                <a:tab pos="1371600" algn="l"/>
              </a:tabLst>
            </a:pPr>
            <a:r>
              <a:rPr lang="en-IN" sz="1500" kern="100" dirty="0">
                <a:effectLst/>
                <a:latin typeface="Aptos" panose="020B0004020202020204" pitchFamily="34" charset="0"/>
                <a:ea typeface="Aptos" panose="020B0004020202020204" pitchFamily="34" charset="0"/>
                <a:cs typeface="Times New Roman" panose="02020603050405020304" pitchFamily="18" charset="0"/>
              </a:rPr>
              <a:t>Performs well on linearly separable data.</a:t>
            </a:r>
          </a:p>
          <a:p>
            <a:pPr marL="742950" lvl="1" indent="-285750">
              <a:lnSpc>
                <a:spcPct val="90000"/>
              </a:lnSpc>
              <a:spcAft>
                <a:spcPts val="800"/>
              </a:spcAft>
              <a:buSzPts val="1000"/>
              <a:buFont typeface="Courier New" panose="02070309020205020404" pitchFamily="49" charset="0"/>
              <a:buChar char="o"/>
              <a:tabLst>
                <a:tab pos="914400" algn="l"/>
              </a:tabLst>
            </a:pPr>
            <a:r>
              <a:rPr lang="en-IN" sz="1500" kern="100" dirty="0">
                <a:effectLst/>
                <a:latin typeface="Aptos" panose="020B0004020202020204" pitchFamily="34" charset="0"/>
                <a:ea typeface="Aptos" panose="020B0004020202020204" pitchFamily="34" charset="0"/>
                <a:cs typeface="Times New Roman" panose="02020603050405020304" pitchFamily="18" charset="0"/>
              </a:rPr>
              <a:t>Limitations:</a:t>
            </a:r>
          </a:p>
          <a:p>
            <a:pPr marL="1143000" lvl="2" indent="-228600">
              <a:lnSpc>
                <a:spcPct val="90000"/>
              </a:lnSpc>
              <a:spcAft>
                <a:spcPts val="800"/>
              </a:spcAft>
              <a:buSzPts val="1000"/>
              <a:buFont typeface="Wingdings" panose="05000000000000000000" pitchFamily="2" charset="2"/>
              <a:buChar char=""/>
              <a:tabLst>
                <a:tab pos="1371600" algn="l"/>
              </a:tabLst>
            </a:pPr>
            <a:r>
              <a:rPr lang="en-IN" sz="1500" kern="100" dirty="0">
                <a:effectLst/>
                <a:latin typeface="Aptos" panose="020B0004020202020204" pitchFamily="34" charset="0"/>
                <a:ea typeface="Aptos" panose="020B0004020202020204" pitchFamily="34" charset="0"/>
                <a:cs typeface="Times New Roman" panose="02020603050405020304" pitchFamily="18" charset="0"/>
              </a:rPr>
              <a:t>Struggles with complex, non-linear relationships.</a:t>
            </a:r>
          </a:p>
          <a:p>
            <a:pPr>
              <a:lnSpc>
                <a:spcPct val="90000"/>
              </a:lnSpc>
            </a:pPr>
            <a:endParaRPr lang="en-IN" sz="1500" dirty="0"/>
          </a:p>
        </p:txBody>
      </p:sp>
    </p:spTree>
    <p:extLst>
      <p:ext uri="{BB962C8B-B14F-4D97-AF65-F5344CB8AC3E}">
        <p14:creationId xmlns:p14="http://schemas.microsoft.com/office/powerpoint/2010/main" val="3252644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38FB3-DE1B-5C6A-3E4A-F703B8A48D97}"/>
              </a:ext>
            </a:extLst>
          </p:cNvPr>
          <p:cNvSpPr>
            <a:spLocks noGrp="1"/>
          </p:cNvSpPr>
          <p:nvPr>
            <p:ph type="title"/>
          </p:nvPr>
        </p:nvSpPr>
        <p:spPr>
          <a:xfrm>
            <a:off x="1295402" y="982132"/>
            <a:ext cx="9601196" cy="1303867"/>
          </a:xfrm>
        </p:spPr>
        <p:txBody>
          <a:bodyPr>
            <a:normAutofit/>
          </a:bodyPr>
          <a:lstStyle/>
          <a:p>
            <a:r>
              <a:rPr lang="en-US">
                <a:solidFill>
                  <a:srgbClr val="262626"/>
                </a:solidFill>
              </a:rPr>
              <a:t>Decision Tree Classifier</a:t>
            </a:r>
            <a:endParaRPr lang="en-IN">
              <a:solidFill>
                <a:srgbClr val="262626"/>
              </a:solidFill>
            </a:endParaRPr>
          </a:p>
        </p:txBody>
      </p:sp>
      <p:graphicFrame>
        <p:nvGraphicFramePr>
          <p:cNvPr id="5" name="Content Placeholder 2">
            <a:extLst>
              <a:ext uri="{FF2B5EF4-FFF2-40B4-BE49-F238E27FC236}">
                <a16:creationId xmlns:a16="http://schemas.microsoft.com/office/drawing/2014/main" id="{475B1AA1-BC8A-0BFA-1962-31F2B4AE81E7}"/>
              </a:ext>
            </a:extLst>
          </p:cNvPr>
          <p:cNvGraphicFramePr>
            <a:graphicFrameLocks noGrp="1"/>
          </p:cNvGraphicFramePr>
          <p:nvPr>
            <p:ph idx="1"/>
            <p:extLst>
              <p:ext uri="{D42A27DB-BD31-4B8C-83A1-F6EECF244321}">
                <p14:modId xmlns:p14="http://schemas.microsoft.com/office/powerpoint/2010/main" val="3286561701"/>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4105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94FF-597D-698D-E6B1-F943F02297E2}"/>
              </a:ext>
            </a:extLst>
          </p:cNvPr>
          <p:cNvSpPr>
            <a:spLocks noGrp="1"/>
          </p:cNvSpPr>
          <p:nvPr>
            <p:ph type="title"/>
          </p:nvPr>
        </p:nvSpPr>
        <p:spPr/>
        <p:txBody>
          <a:bodyPr/>
          <a:lstStyle/>
          <a:p>
            <a:r>
              <a:rPr lang="en-US" dirty="0"/>
              <a:t>Random Forest Classifier (RF)</a:t>
            </a:r>
            <a:endParaRPr lang="en-IN" dirty="0"/>
          </a:p>
        </p:txBody>
      </p:sp>
      <p:graphicFrame>
        <p:nvGraphicFramePr>
          <p:cNvPr id="5" name="Content Placeholder 2">
            <a:extLst>
              <a:ext uri="{FF2B5EF4-FFF2-40B4-BE49-F238E27FC236}">
                <a16:creationId xmlns:a16="http://schemas.microsoft.com/office/drawing/2014/main" id="{24CB31E2-38B9-9B2D-0530-CACE86D074A1}"/>
              </a:ext>
            </a:extLst>
          </p:cNvPr>
          <p:cNvGraphicFramePr>
            <a:graphicFrameLocks noGrp="1"/>
          </p:cNvGraphicFramePr>
          <p:nvPr>
            <p:ph idx="1"/>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74365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TotalTime>
  <Words>729</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Courier New</vt:lpstr>
      <vt:lpstr>Garamond</vt:lpstr>
      <vt:lpstr>Wingdings</vt:lpstr>
      <vt:lpstr>Organic</vt:lpstr>
      <vt:lpstr>Fake News Detection </vt:lpstr>
      <vt:lpstr>Introduction</vt:lpstr>
      <vt:lpstr>Project Description</vt:lpstr>
      <vt:lpstr>Dataset </vt:lpstr>
      <vt:lpstr>Data Preprocessing </vt:lpstr>
      <vt:lpstr>Machine Learning Models </vt:lpstr>
      <vt:lpstr>Logistic Regression (LR)</vt:lpstr>
      <vt:lpstr>Decision Tree Classifier</vt:lpstr>
      <vt:lpstr>Random Forest Classifier (RF)</vt:lpstr>
      <vt:lpstr>Model Evaluation</vt:lpstr>
      <vt:lpstr>Limitations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lakshy21csu191</dc:creator>
  <cp:lastModifiedBy>lakshy21csu191</cp:lastModifiedBy>
  <cp:revision>2</cp:revision>
  <dcterms:created xsi:type="dcterms:W3CDTF">2024-11-17T09:46:35Z</dcterms:created>
  <dcterms:modified xsi:type="dcterms:W3CDTF">2024-11-17T10:05:21Z</dcterms:modified>
</cp:coreProperties>
</file>