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312" r:id="rId18"/>
    <p:sldId id="128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9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8253B-B65A-4B1D-B77E-A6F0E22A59F6}" v="44" dt="2024-04-09T11:10:5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049643" y="10700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84374" y="3783087"/>
            <a:ext cx="2366562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dirty="0">
                <a:solidFill>
                  <a:schemeClr val="tx1"/>
                </a:solidFill>
              </a:rPr>
              <a:t>Mahalakshmi J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:au820621104035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84908" y="3793215"/>
            <a:ext cx="2742759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1084202" y="4135644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 flipV="1">
            <a:off x="1184908" y="4401091"/>
            <a:ext cx="2742759" cy="11512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2136082" y="414331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2053F-2584-9F83-A750-ED15172D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1063525"/>
            <a:ext cx="7536108" cy="36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BCEF0-A7A9-4CEA-D3F7-107BA55C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" y="1028699"/>
            <a:ext cx="7844562" cy="38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535CF8-77D9-6283-CFE8-008EC96C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94" y="1130400"/>
            <a:ext cx="7109966" cy="3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8807D-9A60-1F8C-2A2B-ECCE81F84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91" y="1102832"/>
            <a:ext cx="6733427" cy="37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F942F-07B4-662C-9EB1-56A7A4DB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17" y="1102832"/>
            <a:ext cx="6693097" cy="37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</a:t>
            </a:r>
            <a:r>
              <a:rPr lang="en-IN" b="1">
                <a:solidFill>
                  <a:srgbClr val="213163"/>
                </a:solidFill>
              </a:rPr>
              <a:t>Django Framework-Mahalakshmi J(</a:t>
            </a:r>
            <a:r>
              <a:rPr lang="en-IN" b="1" dirty="0">
                <a:solidFill>
                  <a:srgbClr val="213163"/>
                </a:solidFill>
              </a:rPr>
              <a:t>4035,AEC)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DEE3B-1708-FEE0-EBBF-8D601286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5" y="1191986"/>
            <a:ext cx="7228697" cy="36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EA721-B24D-11F5-6DCF-793F60B5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1099473"/>
            <a:ext cx="6730939" cy="38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14405-4195-38F3-E83F-922F9DD5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0" y="1171317"/>
            <a:ext cx="8179255" cy="32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1059</Words>
  <Application>Microsoft Office PowerPoint</Application>
  <PresentationFormat>On-screen Show (16:9)</PresentationFormat>
  <Paragraphs>54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__fkGroteskNeue_a82850</vt:lpstr>
      <vt:lpstr>Arial</vt:lpstr>
      <vt:lpstr>Arial MT</vt:lpstr>
      <vt:lpstr>Calibri</vt:lpstr>
      <vt:lpstr>Söhne</vt:lpstr>
      <vt:lpstr>Times New Roman</vt:lpstr>
      <vt:lpstr>var(--font-berkeley-mono)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Mahalakshmi J</cp:lastModifiedBy>
  <cp:revision>9</cp:revision>
  <dcterms:modified xsi:type="dcterms:W3CDTF">2024-04-14T15:11:38Z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