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63604" autoAdjust="0"/>
  </p:normalViewPr>
  <p:slideViewPr>
    <p:cSldViewPr snapToGrid="0">
      <p:cViewPr varScale="1">
        <p:scale>
          <a:sx n="72" d="100"/>
          <a:sy n="72" d="100"/>
        </p:scale>
        <p:origin x="2022"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nl-BE" dirty="0" err="1"/>
            <a:t>justify</a:t>
          </a:r>
          <a:r>
            <a:rPr lang="nl-BE" dirty="0"/>
            <a:t>-content-start</a:t>
          </a:r>
          <a:endParaRPr lang="en-US" dirty="0"/>
        </a:p>
      </dgm:t>
    </dgm:pt>
    <dgm:pt modelId="{D8874F40-D7B0-41DE-BB6F-A6014FEAB2D7}" cxnId="{C5202EE1-10E9-4076-9D55-9E0CF8B152AF}" type="parTrans">
      <dgm:prSet/>
      <dgm:spPr/>
      <dgm:t>
        <a:bodyPr rtlCol="0"/>
        <a:lstStyle/>
        <a:p>
          <a:pPr rtl="0"/>
          <a:endParaRPr lang="en-US"/>
        </a:p>
      </dgm:t>
    </dgm:pt>
    <dgm:pt modelId="{BD6E0A2E-99C8-4F5A-971A-CD211D1099FF}" cxnId="{C5202EE1-10E9-4076-9D55-9E0CF8B152AF}" type="sibTrans">
      <dgm:prSet/>
      <dgm:spPr/>
      <dgm:t>
        <a:bodyPr rtlCol="0"/>
        <a:lstStyle/>
        <a:p>
          <a:pPr rtl="0"/>
          <a:endParaRPr lang="en-US"/>
        </a:p>
      </dgm:t>
    </dgm:pt>
    <dgm:pt modelId="{96262926-A67D-4E4E-9515-5EBC67F0B634}">
      <dgm:prSet/>
      <dgm:spPr/>
      <dgm:t>
        <a:bodyPr rtlCol="0"/>
        <a:lstStyle/>
        <a:p>
          <a:pPr rtl="0"/>
          <a:r>
            <a:rPr lang="en-US" dirty="0"/>
            <a:t>Interview</a:t>
          </a:r>
        </a:p>
      </dgm:t>
    </dgm:pt>
    <dgm:pt modelId="{EC74E552-C501-4B0E-9400-E8B410F53D50}" cxnId="{8C5B110A-FBC3-4CBF-BED2-413E87D4DAD5}" type="parTrans">
      <dgm:prSet/>
      <dgm:spPr/>
      <dgm:t>
        <a:bodyPr rtlCol="0"/>
        <a:lstStyle/>
        <a:p>
          <a:pPr rtl="0"/>
          <a:endParaRPr lang="en-US"/>
        </a:p>
      </dgm:t>
    </dgm:pt>
    <dgm:pt modelId="{1DA7ACEB-F642-43C1-BCB5-F580B9B985B9}" cxnId="{8C5B110A-FBC3-4CBF-BED2-413E87D4DAD5}" type="sibTrans">
      <dgm:prSet/>
      <dgm:spPr/>
      <dgm:t>
        <a:bodyPr rtlCol="0"/>
        <a:lstStyle/>
        <a:p>
          <a:pPr rtl="0"/>
          <a:endParaRPr lang="en-US"/>
        </a:p>
      </dgm:t>
    </dgm:pt>
    <dgm:pt modelId="{C5146535-FD3D-4589-98A3-623B8DA4B8DB}">
      <dgm:prSet/>
      <dgm:spPr/>
      <dgm:t>
        <a:bodyPr rtlCol="0"/>
        <a:lstStyle/>
        <a:p>
          <a:pPr rtl="0"/>
          <a:r>
            <a:rPr lang="nl-BE" dirty="0" err="1"/>
            <a:t>justify</a:t>
          </a:r>
          <a:r>
            <a:rPr lang="nl-BE" dirty="0"/>
            <a:t>-content-center</a:t>
          </a:r>
          <a:endParaRPr lang="en-US" dirty="0"/>
        </a:p>
      </dgm:t>
    </dgm:pt>
    <dgm:pt modelId="{20848F78-EC70-4162-96CE-CC68006930F0}" cxnId="{8EBF857E-7408-4941-91E4-293B0F59EEF7}" type="parTrans">
      <dgm:prSet/>
      <dgm:spPr/>
      <dgm:t>
        <a:bodyPr rtlCol="0"/>
        <a:lstStyle/>
        <a:p>
          <a:pPr rtl="0"/>
          <a:endParaRPr lang="en-US"/>
        </a:p>
      </dgm:t>
    </dgm:pt>
    <dgm:pt modelId="{7A3CCAF8-AC3A-401E-AEDD-44BBC1AA9C31}" cxnId="{8EBF857E-7408-4941-91E4-293B0F59EEF7}" type="sibTrans">
      <dgm:prSet/>
      <dgm:spPr/>
      <dgm:t>
        <a:bodyPr rtlCol="0"/>
        <a:lstStyle/>
        <a:p>
          <a:pPr rtl="0"/>
          <a:endParaRPr lang="en-US"/>
        </a:p>
      </dgm:t>
    </dgm:pt>
    <dgm:pt modelId="{E80CA270-6C90-4E17-ACEA-46B56AD54DD1}">
      <dgm:prSet/>
      <dgm:spPr/>
      <dgm:t>
        <a:bodyPr rtlCol="0"/>
        <a:lstStyle/>
        <a:p>
          <a:pPr rtl="0"/>
          <a:r>
            <a:rPr lang="en-US" dirty="0"/>
            <a:t>Internship</a:t>
          </a:r>
        </a:p>
      </dgm:t>
    </dgm:pt>
    <dgm:pt modelId="{7EEC8067-96EF-4BE0-8BE3-BA59ED78A31F}" cxnId="{2DC28DF8-5C1B-4F53-A4C1-D5B63FB54BAF}" type="parTrans">
      <dgm:prSet/>
      <dgm:spPr/>
      <dgm:t>
        <a:bodyPr rtlCol="0"/>
        <a:lstStyle/>
        <a:p>
          <a:pPr rtl="0"/>
          <a:endParaRPr lang="en-US"/>
        </a:p>
      </dgm:t>
    </dgm:pt>
    <dgm:pt modelId="{1AFE46E5-6B07-4894-8ECB-21BD7E7B8AF1}" cxnId="{2DC28DF8-5C1B-4F53-A4C1-D5B63FB54BAF}" type="sibTrans">
      <dgm:prSet/>
      <dgm:spPr/>
      <dgm:t>
        <a:bodyPr rtlCol="0"/>
        <a:lstStyle/>
        <a:p>
          <a:pPr rtl="0"/>
          <a:endParaRPr lang="en-US"/>
        </a:p>
      </dgm:t>
    </dgm:pt>
    <dgm:pt modelId="{09C152DA-7620-4852-8162-A77EC3609F3F}">
      <dgm:prSet/>
      <dgm:spPr/>
      <dgm:t>
        <a:bodyPr rtlCol="0"/>
        <a:lstStyle/>
        <a:p>
          <a:pPr rtl="0"/>
          <a:r>
            <a:rPr lang="nl-BE" dirty="0" err="1"/>
            <a:t>justify</a:t>
          </a:r>
          <a:r>
            <a:rPr lang="nl-BE" dirty="0"/>
            <a:t>-content-end</a:t>
          </a:r>
          <a:endParaRPr lang="en-US" dirty="0"/>
        </a:p>
      </dgm:t>
    </dgm:pt>
    <dgm:pt modelId="{9F6D14C0-6C82-4CBD-8D6D-B0E117B6F2ED}" cxnId="{23ECAC8B-17A4-4883-AA0E-06D66B7E788A}" type="parTrans">
      <dgm:prSet/>
      <dgm:spPr/>
      <dgm:t>
        <a:bodyPr rtlCol="0"/>
        <a:lstStyle/>
        <a:p>
          <a:pPr rtl="0"/>
          <a:endParaRPr lang="en-US"/>
        </a:p>
      </dgm:t>
    </dgm:pt>
    <dgm:pt modelId="{0AE8D36D-0F0F-4206-AE39-0A2D73987B68}" cxnId="{23ECAC8B-17A4-4883-AA0E-06D66B7E788A}" type="sibTrans">
      <dgm:prSet/>
      <dgm:spPr/>
      <dgm:t>
        <a:bodyPr rtlCol="0"/>
        <a:lstStyle/>
        <a:p>
          <a:pPr rtl="0"/>
          <a:endParaRPr lang="en-US"/>
        </a:p>
      </dgm:t>
    </dgm:pt>
    <dgm:pt modelId="{6C8937BE-93F8-4DED-8538-1C601DAEBA66}">
      <dgm:prSet/>
      <dgm:spPr/>
      <dgm:t>
        <a:bodyPr rtlCol="0"/>
        <a:lstStyle/>
        <a:p>
          <a:pPr rtl="0"/>
          <a:r>
            <a:rPr lang="en-US" dirty="0"/>
            <a:t>Project</a:t>
          </a:r>
        </a:p>
      </dgm:t>
    </dgm:pt>
    <dgm:pt modelId="{77D169C6-D77F-456D-B18B-D7BE016AD87A}" cxnId="{FAA8D3DD-12E8-457D-9144-B037C5678347}" type="parTrans">
      <dgm:prSet/>
      <dgm:spPr/>
      <dgm:t>
        <a:bodyPr rtlCol="0"/>
        <a:lstStyle/>
        <a:p>
          <a:pPr rtl="0"/>
          <a:endParaRPr lang="en-US"/>
        </a:p>
      </dgm:t>
    </dgm:pt>
    <dgm:pt modelId="{A97BE953-FA9D-4BA6-A92C-494DB1F3BA59}" cxnId="{FAA8D3DD-12E8-457D-9144-B037C5678347}" type="sibTrans">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nl-BE" sz="1100" kern="1200" dirty="0" err="1"/>
            <a:t>justify</a:t>
          </a:r>
          <a:r>
            <a:rPr lang="nl-BE" sz="1100" kern="1200" dirty="0"/>
            <a:t>-content-start</a:t>
          </a:r>
          <a:endParaRPr lang="nl" sz="1100" kern="1200" dirty="0"/>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nl" sz="1100" kern="1200" dirty="0"/>
            <a:t>Interview</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nl-BE" sz="1100" kern="1200" dirty="0" err="1"/>
            <a:t>justify</a:t>
          </a:r>
          <a:r>
            <a:rPr lang="nl-BE" sz="1100" kern="1200" dirty="0"/>
            <a:t>-content-center</a:t>
          </a:r>
          <a:endParaRPr lang="nl" sz="1100" kern="1200" dirty="0"/>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nl" sz="1100" kern="1200" dirty="0"/>
            <a:t>Internship</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nl-BE" sz="1100" kern="1200" dirty="0" err="1"/>
            <a:t>justify</a:t>
          </a:r>
          <a:r>
            <a:rPr lang="nl-BE" sz="1100" kern="1200" dirty="0"/>
            <a:t>-content-end</a:t>
          </a:r>
          <a:endParaRPr lang="nl" sz="11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nl" sz="1100" kern="1200" dirty="0"/>
            <a:t>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parTxLTRAlign" val="ctr"/>
                <dgm:param type="parTxRTLAlign" val="ctr"/>
                <dgm:param type="txAnchorHorz" val="ctr"/>
                <dgm:param type="txAnchorVert" val="mid"/>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type="round2SameRect" r:blip="" rot="-90">
                            <dgm:adjLst/>
                          </dgm:shape>
                        </dgm:if>
                        <dgm:else name="Name20">
                          <dgm:shape xmlns:r="http://schemas.openxmlformats.org/officeDocument/2006/relationships" type="round2SameRect" r:blip="" rot="90">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type="round2SameRect" r:blip="" rot="90">
                            <dgm:adjLst/>
                          </dgm:shape>
                        </dgm:if>
                        <dgm:else name="Name26">
                          <dgm:shape xmlns:r="http://schemas.openxmlformats.org/officeDocument/2006/relationships" type="round2SameRect" r:blip="" rot="-90">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parTxLTRAlign" val="ctr"/>
                    <dgm:param type="parTxRTLAlign" val="ctr"/>
                    <dgm:param type="txAnchorHorz" val="ctr"/>
                    <dgm:param type="txAnchorVert" val="b"/>
                  </dgm:alg>
                  <dgm:constrLst>
                    <dgm:constr type="lMarg"/>
                    <dgm:constr type="rMarg"/>
                    <dgm:constr type="tMarg"/>
                    <dgm:constr type="bMarg" refType="primFontSz" fact="0.6"/>
                  </dgm:constrLst>
                </dgm:if>
                <dgm:else name="Name88">
                  <dgm:alg type="tx">
                    <dgm:param type="parTxLTRAlign" val="ctr"/>
                    <dgm:param type="parTxRTLAlign" val="ctr"/>
                    <dgm:param type="txAnchorHorz" val="ctr"/>
                    <dgm:param type="txAnchorVert" val="t"/>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parTxLTRAlign" val="ctr"/>
                <dgm:param type="parTxRTLAlign" val="ctr"/>
                <dgm:param type="txAnchorHorz" val="ctr"/>
                <dgm:param type="txAnchorVert" val="mid"/>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type="round2SameRect" r:blip="" rot="-90">
                            <dgm:adjLst/>
                          </dgm:shape>
                        </dgm:if>
                        <dgm:else name="Name201">
                          <dgm:shape xmlns:r="http://schemas.openxmlformats.org/officeDocument/2006/relationships" type="round2SameRect" r:blip="" rot="90">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type="round2SameRect" r:blip="" rot="90">
                            <dgm:adjLst/>
                          </dgm:shape>
                        </dgm:if>
                        <dgm:else name="Name261">
                          <dgm:shape xmlns:r="http://schemas.openxmlformats.org/officeDocument/2006/relationships" type="round2SameRect" r:blip="" rot="-90">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parTxLTRAlign" val="ctr"/>
                    <dgm:param type="parTxRTLAlign" val="ctr"/>
                    <dgm:param type="txAnchorHorz" val="ctr"/>
                    <dgm:param type="txAnchorVert" val="b"/>
                  </dgm:alg>
                  <dgm:constrLst>
                    <dgm:constr type="lMarg"/>
                    <dgm:constr type="rMarg"/>
                    <dgm:constr type="tMarg"/>
                    <dgm:constr type="bMarg" refType="primFontSz" fact="0.6"/>
                  </dgm:constrLst>
                </dgm:if>
                <dgm:else name="Name881">
                  <dgm:alg type="tx">
                    <dgm:param type="parTxLTRAlign" val="ctr"/>
                    <dgm:param type="parTxRTLAlign" val="ctr"/>
                    <dgm:param type="txAnchorHorz" val="ctr"/>
                    <dgm:param type="txAnchorVert" val="t"/>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14EC35-A083-4CA2-A629-54FB374745AC}" type="datetime1">
              <a:rPr lang="nl-NL" smtClean="0"/>
            </a:fld>
            <a:endParaRPr lang="en-US"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32F82C2-DE9F-479D-95B3-30B2F9C315A1}" type="datetime1">
              <a:rPr lang="nl-NL" smtClean="0"/>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Klik om de tekststijlen van het model te bewerken</a:t>
            </a:r>
            <a:endParaRPr lang="en-US"/>
          </a:p>
          <a:p>
            <a:pPr lvl="1" rtl="0"/>
            <a:r>
              <a:rPr lang="en-US"/>
              <a:t>Tweede niveau</a:t>
            </a:r>
            <a:endParaRPr lang="en-US"/>
          </a:p>
          <a:p>
            <a:pPr lvl="2" rtl="0"/>
            <a:r>
              <a:rPr lang="en-US"/>
              <a:t>Derde niveau</a:t>
            </a:r>
            <a:endParaRPr lang="en-US"/>
          </a:p>
          <a:p>
            <a:pPr lvl="3" rtl="0"/>
            <a:r>
              <a:rPr lang="en-US"/>
              <a:t>Vierde niveau</a:t>
            </a:r>
            <a:endParaRPr lang="en-US"/>
          </a:p>
          <a:p>
            <a:pPr lvl="4" rtl="0"/>
            <a:r>
              <a:rPr lang="en-US"/>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atum 3"/>
          <p:cNvSpPr>
            <a:spLocks noGrp="1"/>
          </p:cNvSpPr>
          <p:nvPr>
            <p:ph type="dt" idx="1"/>
          </p:nvPr>
        </p:nvSpPr>
        <p:spPr/>
        <p:txBody>
          <a:bodyPr/>
          <a:lstStyle/>
          <a:p>
            <a:pPr rtl="0"/>
            <a:fld id="{B32F82C2-DE9F-479D-95B3-30B2F9C315A1}" type="datetime1">
              <a:rPr lang="nl-NL" smtClean="0"/>
            </a:fld>
            <a:endParaRPr lang="en-US"/>
          </a:p>
        </p:txBody>
      </p:sp>
      <p:sp>
        <p:nvSpPr>
          <p:cNvPr id="5" name="Tijdelijke aanduiding voor dianummer 4"/>
          <p:cNvSpPr>
            <a:spLocks noGrp="1"/>
          </p:cNvSpPr>
          <p:nvPr>
            <p:ph type="sldNum" sz="quarter" idx="5"/>
          </p:nvPr>
        </p:nvSpPr>
        <p:spPr/>
        <p:txBody>
          <a:bodyPr/>
          <a:lstStyle/>
          <a:p>
            <a:pPr rtl="0"/>
            <a:fld id="{01B41D33-19C8-4450-B3C5-BE83E9C8F0B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en-US" dirty="0"/>
              <a:t>Klik om de titelstijl van het model te bewerken</a:t>
            </a:r>
            <a:endParaRPr lang="en-US" dirty="0"/>
          </a:p>
        </p:txBody>
      </p:sp>
      <p:sp>
        <p:nvSpPr>
          <p:cNvPr id="3" name="Sub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a:t>Klikken om de ondertitelstijl van het model te bewerken</a:t>
            </a:r>
            <a:endParaRPr lang="en-US" dirty="0"/>
          </a:p>
        </p:txBody>
      </p:sp>
      <p:sp>
        <p:nvSpPr>
          <p:cNvPr id="8" name="Tijdelijke aanduiding voor datum 7"/>
          <p:cNvSpPr>
            <a:spLocks noGrp="1"/>
          </p:cNvSpPr>
          <p:nvPr>
            <p:ph type="dt" sz="half" idx="10"/>
          </p:nvPr>
        </p:nvSpPr>
        <p:spPr/>
        <p:txBody>
          <a:bodyPr rtlCol="0"/>
          <a:lstStyle/>
          <a:p>
            <a:pPr rtl="0"/>
            <a:fld id="{A83A1771-3711-4549-B223-6BFD613711ED}" type="datetime1">
              <a:rPr lang="nl-NL" smtClean="0"/>
            </a:fld>
            <a:endParaRPr lang="en-US" dirty="0"/>
          </a:p>
        </p:txBody>
      </p:sp>
      <p:sp>
        <p:nvSpPr>
          <p:cNvPr id="9" name="Tijdelijke aanduiding voor voettekst 8"/>
          <p:cNvSpPr>
            <a:spLocks noGrp="1"/>
          </p:cNvSpPr>
          <p:nvPr>
            <p:ph type="ftr" sz="quarter" idx="11"/>
          </p:nvPr>
        </p:nvSpPr>
        <p:spPr/>
        <p:txBody>
          <a:bodyPr rtlCol="0"/>
          <a:lstStyle/>
          <a:p>
            <a:pPr rtl="0"/>
            <a:endParaRPr lang="en-US" dirty="0"/>
          </a:p>
        </p:txBody>
      </p:sp>
      <p:sp>
        <p:nvSpPr>
          <p:cNvPr id="10" name="Tijdelijke aanduiding voor dianummer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581192" y="702156"/>
            <a:ext cx="11029616" cy="1013800"/>
          </a:xfrm>
        </p:spPr>
        <p:txBody>
          <a:bodyPr rtlCol="0"/>
          <a:lstStyle/>
          <a:p>
            <a:pPr rtl="0"/>
            <a:r>
              <a:rPr lang="nl-NL"/>
              <a:t>Klik om stijl te bewerken</a:t>
            </a:r>
            <a:endParaRPr lang="en-US" dirty="0"/>
          </a:p>
        </p:txBody>
      </p:sp>
      <p:sp>
        <p:nvSpPr>
          <p:cNvPr id="3" name="Tijdelijke aanduiding voor verticale tekst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4" name="Tijdelijke aanduiding voor datum 3"/>
          <p:cNvSpPr>
            <a:spLocks noGrp="1"/>
          </p:cNvSpPr>
          <p:nvPr>
            <p:ph type="dt" sz="half" idx="10"/>
          </p:nvPr>
        </p:nvSpPr>
        <p:spPr/>
        <p:txBody>
          <a:bodyPr rtlCol="0"/>
          <a:lstStyle/>
          <a:p>
            <a:pPr rtl="0"/>
            <a:fld id="{D08EE877-7E72-4A3F-BF87-CE406B3EE1C5}" type="datetime1">
              <a:rPr lang="nl-NL" smtClean="0"/>
            </a:fld>
            <a:endParaRPr lang="en-US" dirty="0"/>
          </a:p>
        </p:txBody>
      </p:sp>
      <p:sp>
        <p:nvSpPr>
          <p:cNvPr id="5" name="Tijdelijke aanduiding voor voettekst 4"/>
          <p:cNvSpPr>
            <a:spLocks noGrp="1"/>
          </p:cNvSpPr>
          <p:nvPr>
            <p:ph type="ftr" sz="quarter" idx="11"/>
          </p:nvPr>
        </p:nvSpPr>
        <p:spPr/>
        <p:txBody>
          <a:bodyPr rtlCol="0"/>
          <a:lstStyle/>
          <a:p>
            <a:pPr rtl="0"/>
            <a:endParaRPr lang="en-US" dirty="0"/>
          </a:p>
        </p:txBody>
      </p:sp>
      <p:sp>
        <p:nvSpPr>
          <p:cNvPr id="6" name="Tijdelijke aanduiding voor dianummer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nl-NL"/>
              <a:t>Klik om stijl te bewerken</a:t>
            </a:r>
            <a:endParaRPr lang="en-US" dirty="0"/>
          </a:p>
        </p:txBody>
      </p:sp>
      <p:sp>
        <p:nvSpPr>
          <p:cNvPr id="3" name="Tijdelijke aanduiding voor verticale tekst 2"/>
          <p:cNvSpPr>
            <a:spLocks noGrp="1"/>
          </p:cNvSpPr>
          <p:nvPr>
            <p:ph type="body" orient="vert" idx="1" hasCustomPrompt="1"/>
          </p:nvPr>
        </p:nvSpPr>
        <p:spPr>
          <a:xfrm>
            <a:off x="774923" y="863600"/>
            <a:ext cx="7161625" cy="4807326"/>
          </a:xfrm>
        </p:spPr>
        <p:txBody>
          <a:bodyPr vert="eaVert" rtlCol="0" anchor="t"/>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8" name="Rechthoek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hoek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jdelijke aanduiding voor datum 10"/>
          <p:cNvSpPr>
            <a:spLocks noGrp="1"/>
          </p:cNvSpPr>
          <p:nvPr>
            <p:ph type="dt" sz="half" idx="10"/>
          </p:nvPr>
        </p:nvSpPr>
        <p:spPr/>
        <p:txBody>
          <a:bodyPr rtlCol="0"/>
          <a:lstStyle/>
          <a:p>
            <a:pPr rtl="0"/>
            <a:fld id="{4CC54E9F-8ACA-4714-84BB-74BA71865A3C}" type="datetime1">
              <a:rPr lang="nl-NL" smtClean="0"/>
            </a:fld>
            <a:endParaRPr lang="en-US" dirty="0"/>
          </a:p>
        </p:txBody>
      </p:sp>
      <p:sp>
        <p:nvSpPr>
          <p:cNvPr id="12" name="Tijdelijke aanduiding voor voettekst 11"/>
          <p:cNvSpPr>
            <a:spLocks noGrp="1"/>
          </p:cNvSpPr>
          <p:nvPr>
            <p:ph type="ftr" sz="quarter" idx="11"/>
          </p:nvPr>
        </p:nvSpPr>
        <p:spPr/>
        <p:txBody>
          <a:bodyPr rtlCol="0"/>
          <a:lstStyle/>
          <a:p>
            <a:pPr rtl="0"/>
            <a:endParaRPr lang="en-US" dirty="0"/>
          </a:p>
        </p:txBody>
      </p:sp>
      <p:sp>
        <p:nvSpPr>
          <p:cNvPr id="13" name="Tijdelijke aanduiding voor dianummer 12"/>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2" y="702156"/>
            <a:ext cx="11029616" cy="1188720"/>
          </a:xfrm>
        </p:spPr>
        <p:txBody>
          <a:bodyPr rtlCol="0"/>
          <a:lstStyle/>
          <a:p>
            <a:pPr rtl="0"/>
            <a:r>
              <a:rPr lang="nl-NL"/>
              <a:t>Klik om stijl te bewerken</a:t>
            </a:r>
            <a:endParaRPr lang="en-US" dirty="0"/>
          </a:p>
        </p:txBody>
      </p:sp>
      <p:sp>
        <p:nvSpPr>
          <p:cNvPr id="3" name="Tijdelijke aanduiding voor inhoud 2"/>
          <p:cNvSpPr>
            <a:spLocks noGrp="1"/>
          </p:cNvSpPr>
          <p:nvPr>
            <p:ph idx="1" hasCustomPrompt="1"/>
          </p:nvPr>
        </p:nvSpPr>
        <p:spPr>
          <a:xfrm>
            <a:off x="581192" y="2340864"/>
            <a:ext cx="11029615" cy="3634486"/>
          </a:xfrm>
        </p:spPr>
        <p:txBody>
          <a:bodyPr rtlCol="0"/>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8" name="Tijdelijke aanduiding voor datum 7"/>
          <p:cNvSpPr>
            <a:spLocks noGrp="1"/>
          </p:cNvSpPr>
          <p:nvPr>
            <p:ph type="dt" sz="half" idx="10"/>
          </p:nvPr>
        </p:nvSpPr>
        <p:spPr/>
        <p:txBody>
          <a:bodyPr rtlCol="0"/>
          <a:lstStyle/>
          <a:p>
            <a:pPr rtl="0"/>
            <a:fld id="{F558A543-3029-4706-AA58-9F41D4E1F95A}" type="datetime1">
              <a:rPr lang="nl-NL" smtClean="0"/>
            </a:fld>
            <a:endParaRPr lang="en-US" dirty="0"/>
          </a:p>
        </p:txBody>
      </p:sp>
      <p:sp>
        <p:nvSpPr>
          <p:cNvPr id="9" name="Tijdelijke aanduiding voor voettekst 8"/>
          <p:cNvSpPr>
            <a:spLocks noGrp="1"/>
          </p:cNvSpPr>
          <p:nvPr>
            <p:ph type="ftr" sz="quarter" idx="11"/>
          </p:nvPr>
        </p:nvSpPr>
        <p:spPr/>
        <p:txBody>
          <a:bodyPr rtlCol="0"/>
          <a:lstStyle/>
          <a:p>
            <a:pPr rtl="0"/>
            <a:endParaRPr lang="en-US" dirty="0"/>
          </a:p>
        </p:txBody>
      </p:sp>
      <p:sp>
        <p:nvSpPr>
          <p:cNvPr id="10" name="Tijdelijke aanduiding voor dianummer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n-US" dirty="0"/>
              <a:t>Klik om de titelstijl van het model te bewerken</a:t>
            </a:r>
            <a:endParaRPr lang="en-US" dirty="0"/>
          </a:p>
        </p:txBody>
      </p:sp>
      <p:sp>
        <p:nvSpPr>
          <p:cNvPr id="3" name="Tijdelijke aanduiding voor teks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a:t>Klikken om de tekststijl van het model te bewerken</a:t>
            </a:r>
            <a:endParaRPr lang="nl-NL"/>
          </a:p>
        </p:txBody>
      </p:sp>
      <p:sp>
        <p:nvSpPr>
          <p:cNvPr id="7" name="Tijdelijke aanduiding voor datum 6"/>
          <p:cNvSpPr>
            <a:spLocks noGrp="1"/>
          </p:cNvSpPr>
          <p:nvPr>
            <p:ph type="dt" sz="half" idx="10"/>
          </p:nvPr>
        </p:nvSpPr>
        <p:spPr/>
        <p:txBody>
          <a:bodyPr rtlCol="0"/>
          <a:lstStyle/>
          <a:p>
            <a:pPr rtl="0"/>
            <a:fld id="{66D3D282-C61A-41D7-9714-7814FA67361E}" type="datetime1">
              <a:rPr lang="nl-NL" smtClean="0"/>
            </a:fld>
            <a:endParaRPr lang="en-US" dirty="0"/>
          </a:p>
        </p:txBody>
      </p:sp>
      <p:sp>
        <p:nvSpPr>
          <p:cNvPr id="9" name="Tijdelijke aanduiding voor voettekst 8"/>
          <p:cNvSpPr>
            <a:spLocks noGrp="1"/>
          </p:cNvSpPr>
          <p:nvPr>
            <p:ph type="ftr" sz="quarter" idx="11"/>
          </p:nvPr>
        </p:nvSpPr>
        <p:spPr/>
        <p:txBody>
          <a:bodyPr rtlCol="0"/>
          <a:lstStyle/>
          <a:p>
            <a:pPr rtl="0"/>
            <a:endParaRPr lang="en-US" dirty="0"/>
          </a:p>
        </p:txBody>
      </p:sp>
      <p:sp>
        <p:nvSpPr>
          <p:cNvPr id="10" name="Tijdelijke aanduiding voor dianummer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729658"/>
            <a:ext cx="11029616" cy="988332"/>
          </a:xfrm>
        </p:spPr>
        <p:txBody>
          <a:bodyPr rtlCol="0"/>
          <a:lstStyle/>
          <a:p>
            <a:pPr rtl="0"/>
            <a:r>
              <a:rPr lang="nl-NL"/>
              <a:t>Klik om stijl te bewerken</a:t>
            </a:r>
            <a:endParaRPr lang="en-US" dirty="0"/>
          </a:p>
        </p:txBody>
      </p:sp>
      <p:sp>
        <p:nvSpPr>
          <p:cNvPr id="3" name="Tijdelijke aanduiding voor inhoud 2"/>
          <p:cNvSpPr>
            <a:spLocks noGrp="1"/>
          </p:cNvSpPr>
          <p:nvPr>
            <p:ph sz="half" idx="1" hasCustomPrompt="1"/>
          </p:nvPr>
        </p:nvSpPr>
        <p:spPr>
          <a:xfrm>
            <a:off x="581193" y="2228003"/>
            <a:ext cx="5194767" cy="3633047"/>
          </a:xfrm>
        </p:spPr>
        <p:txBody>
          <a:bodyPr rtlCol="0">
            <a:normAutofit/>
          </a:bodyPr>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4" name="Tijdelijke aanduiding voor inhoud 3"/>
          <p:cNvSpPr>
            <a:spLocks noGrp="1"/>
          </p:cNvSpPr>
          <p:nvPr>
            <p:ph sz="half" idx="2" hasCustomPrompt="1"/>
          </p:nvPr>
        </p:nvSpPr>
        <p:spPr>
          <a:xfrm>
            <a:off x="6416039" y="2228003"/>
            <a:ext cx="5194769" cy="3633047"/>
          </a:xfrm>
        </p:spPr>
        <p:txBody>
          <a:bodyPr rtlCol="0">
            <a:normAutofit/>
          </a:bodyPr>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5" name="Tijdelijke aanduiding voor datum 4"/>
          <p:cNvSpPr>
            <a:spLocks noGrp="1"/>
          </p:cNvSpPr>
          <p:nvPr>
            <p:ph type="dt" sz="half" idx="10"/>
          </p:nvPr>
        </p:nvSpPr>
        <p:spPr/>
        <p:txBody>
          <a:bodyPr rtlCol="0"/>
          <a:lstStyle/>
          <a:p>
            <a:pPr rtl="0"/>
            <a:fld id="{55CAE64B-8D6D-4B8F-BAE1-453EBC33DDBA}" type="datetime1">
              <a:rPr lang="nl-NL" smtClean="0"/>
            </a:fld>
            <a:endParaRPr lang="en-US" dirty="0"/>
          </a:p>
        </p:txBody>
      </p:sp>
      <p:sp>
        <p:nvSpPr>
          <p:cNvPr id="6" name="Tijdelijke aanduiding voor voettekst 5"/>
          <p:cNvSpPr>
            <a:spLocks noGrp="1"/>
          </p:cNvSpPr>
          <p:nvPr>
            <p:ph type="ftr" sz="quarter" idx="11"/>
          </p:nvPr>
        </p:nvSpPr>
        <p:spPr/>
        <p:txBody>
          <a:bodyPr rtlCol="0"/>
          <a:lstStyle/>
          <a:p>
            <a:pPr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581193" y="729658"/>
            <a:ext cx="11029616" cy="988332"/>
          </a:xfrm>
        </p:spPr>
        <p:txBody>
          <a:bodyPr rtlCol="0"/>
          <a:lstStyle/>
          <a:p>
            <a:pPr rtl="0"/>
            <a:r>
              <a:rPr lang="nl-NL"/>
              <a:t>Klik om stijl te bewerken</a:t>
            </a:r>
            <a:endParaRPr lang="en-US" dirty="0"/>
          </a:p>
        </p:txBody>
      </p:sp>
      <p:sp>
        <p:nvSpPr>
          <p:cNvPr id="3" name="Tijdelijke aanduiding voor tekst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dirty="0"/>
              <a:t>Klik om de tekststijlen van het model te bewerken</a:t>
            </a:r>
            <a:endParaRPr lang="en-US" dirty="0"/>
          </a:p>
        </p:txBody>
      </p:sp>
      <p:sp>
        <p:nvSpPr>
          <p:cNvPr id="4" name="Tijdelijke aanduiding voor inhoud 3"/>
          <p:cNvSpPr>
            <a:spLocks noGrp="1"/>
          </p:cNvSpPr>
          <p:nvPr>
            <p:ph sz="half" idx="2" hasCustomPrompt="1"/>
          </p:nvPr>
        </p:nvSpPr>
        <p:spPr>
          <a:xfrm>
            <a:off x="581194" y="2926052"/>
            <a:ext cx="5194766" cy="2934999"/>
          </a:xfrm>
        </p:spPr>
        <p:txBody>
          <a:bodyPr rtlCol="0" anchor="t">
            <a:normAutofit/>
          </a:bodyPr>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5" name="Tijdelijke aanduiding voor tekst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dirty="0"/>
              <a:t>Klik om de tekststijlen van het model te bewerken</a:t>
            </a:r>
            <a:endParaRPr lang="en-US" dirty="0"/>
          </a:p>
        </p:txBody>
      </p:sp>
      <p:sp>
        <p:nvSpPr>
          <p:cNvPr id="6" name="Tijdelijke aanduiding voor inhoud 5"/>
          <p:cNvSpPr>
            <a:spLocks noGrp="1"/>
          </p:cNvSpPr>
          <p:nvPr>
            <p:ph sz="quarter" idx="4" hasCustomPrompt="1"/>
          </p:nvPr>
        </p:nvSpPr>
        <p:spPr>
          <a:xfrm>
            <a:off x="6416037" y="2926052"/>
            <a:ext cx="5194771" cy="2934999"/>
          </a:xfrm>
        </p:spPr>
        <p:txBody>
          <a:bodyPr rtlCol="0" anchor="t">
            <a:normAutofit/>
          </a:bodyPr>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7" name="Tijdelijke aanduiding voor datum 6"/>
          <p:cNvSpPr>
            <a:spLocks noGrp="1"/>
          </p:cNvSpPr>
          <p:nvPr>
            <p:ph type="dt" sz="half" idx="10"/>
          </p:nvPr>
        </p:nvSpPr>
        <p:spPr/>
        <p:txBody>
          <a:bodyPr rtlCol="0"/>
          <a:lstStyle/>
          <a:p>
            <a:pPr rtl="0"/>
            <a:fld id="{7DD41833-08F9-41B2-81FC-2883EDAAEF19}" type="datetime1">
              <a:rPr lang="nl-NL" smtClean="0"/>
            </a:fld>
            <a:endParaRPr lang="en-US" dirty="0"/>
          </a:p>
        </p:txBody>
      </p:sp>
      <p:sp>
        <p:nvSpPr>
          <p:cNvPr id="8" name="Tijdelijke aanduiding voor voettekst 7"/>
          <p:cNvSpPr>
            <a:spLocks noGrp="1"/>
          </p:cNvSpPr>
          <p:nvPr>
            <p:ph type="ftr" sz="quarter" idx="11"/>
          </p:nvPr>
        </p:nvSpPr>
        <p:spPr/>
        <p:txBody>
          <a:bodyPr rtlCol="0"/>
          <a:lstStyle/>
          <a:p>
            <a:pPr rtl="0"/>
            <a:endParaRPr lang="en-US" dirty="0"/>
          </a:p>
        </p:txBody>
      </p:sp>
      <p:sp>
        <p:nvSpPr>
          <p:cNvPr id="9" name="Tijdelijke aanduiding voor dianummer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575894" y="729658"/>
            <a:ext cx="11029616" cy="988332"/>
          </a:xfrm>
        </p:spPr>
        <p:txBody>
          <a:bodyPr rtlCol="0"/>
          <a:lstStyle/>
          <a:p>
            <a:pPr rtl="0"/>
            <a:r>
              <a:rPr lang="nl-NL"/>
              <a:t>Klik om stijl te bewerken</a:t>
            </a:r>
            <a:endParaRPr lang="en-US" dirty="0"/>
          </a:p>
        </p:txBody>
      </p:sp>
      <p:sp>
        <p:nvSpPr>
          <p:cNvPr id="3" name="Tijdelijke aanduiding voor datum 2"/>
          <p:cNvSpPr>
            <a:spLocks noGrp="1"/>
          </p:cNvSpPr>
          <p:nvPr>
            <p:ph type="dt" sz="half" idx="10"/>
          </p:nvPr>
        </p:nvSpPr>
        <p:spPr/>
        <p:txBody>
          <a:bodyPr rtlCol="0"/>
          <a:lstStyle/>
          <a:p>
            <a:pPr rtl="0"/>
            <a:fld id="{5DC9B189-AE00-478F-84A9-63330A766802}" type="datetime1">
              <a:rPr lang="nl-NL" smtClean="0"/>
            </a:fld>
            <a:endParaRPr lang="en-US" dirty="0"/>
          </a:p>
        </p:txBody>
      </p:sp>
      <p:sp>
        <p:nvSpPr>
          <p:cNvPr id="4" name="Tijdelijke aanduiding voor voettekst 3"/>
          <p:cNvSpPr>
            <a:spLocks noGrp="1"/>
          </p:cNvSpPr>
          <p:nvPr>
            <p:ph type="ftr" sz="quarter" idx="11"/>
          </p:nvPr>
        </p:nvSpPr>
        <p:spPr/>
        <p:txBody>
          <a:bodyPr rtlCol="0"/>
          <a:lstStyle/>
          <a:p>
            <a:pPr rtl="0"/>
            <a:endParaRPr lang="en-US" dirty="0"/>
          </a:p>
        </p:txBody>
      </p:sp>
      <p:sp>
        <p:nvSpPr>
          <p:cNvPr id="5" name="Tijdelijke aanduiding voor dianummer 4"/>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C4D93972-B93F-42C7-B487-83AAA3F36605}" type="datetime1">
              <a:rPr lang="nl-NL" smtClean="0"/>
            </a:fld>
            <a:endParaRPr lang="en-US" dirty="0"/>
          </a:p>
        </p:txBody>
      </p:sp>
      <p:sp>
        <p:nvSpPr>
          <p:cNvPr id="3" name="Tijdelijke aanduiding voor voettekst 2"/>
          <p:cNvSpPr>
            <a:spLocks noGrp="1"/>
          </p:cNvSpPr>
          <p:nvPr>
            <p:ph type="ftr" sz="quarter" idx="11"/>
          </p:nvPr>
        </p:nvSpPr>
        <p:spPr/>
        <p:txBody>
          <a:bodyPr rtlCol="0"/>
          <a:lstStyle/>
          <a:p>
            <a:pPr rtl="0"/>
            <a:endParaRPr lang="en-US" dirty="0"/>
          </a:p>
        </p:txBody>
      </p:sp>
      <p:sp>
        <p:nvSpPr>
          <p:cNvPr id="4" name="Tijdelijke aanduiding voor dianummer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en-US" dirty="0"/>
              <a:t>Klik om de titelstijl van het model te bewerken</a:t>
            </a:r>
            <a:endParaRPr lang="en-US" dirty="0"/>
          </a:p>
        </p:txBody>
      </p:sp>
      <p:sp>
        <p:nvSpPr>
          <p:cNvPr id="3" name="Tijdelijke aanduiding voor inhoud 2"/>
          <p:cNvSpPr>
            <a:spLocks noGrp="1"/>
          </p:cNvSpPr>
          <p:nvPr>
            <p:ph idx="1" hasCustomPrompt="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a:t>Klikken om de tekststijl van het model te bewerken</a:t>
            </a:r>
            <a:endParaRPr lang="nl-NL"/>
          </a:p>
          <a:p>
            <a:pPr lvl="1" rtl="0"/>
            <a:r>
              <a:rPr lang="nl-NL"/>
              <a:t>Tweede niveau</a:t>
            </a:r>
            <a:endParaRPr lang="nl-NL"/>
          </a:p>
          <a:p>
            <a:pPr lvl="2" rtl="0"/>
            <a:r>
              <a:rPr lang="nl-NL"/>
              <a:t>Derde niveau</a:t>
            </a:r>
            <a:endParaRPr lang="nl-NL"/>
          </a:p>
          <a:p>
            <a:pPr lvl="3" rtl="0"/>
            <a:r>
              <a:rPr lang="nl-NL"/>
              <a:t>Vierde niveau</a:t>
            </a:r>
            <a:endParaRPr lang="nl-NL"/>
          </a:p>
          <a:p>
            <a:pPr lvl="4" rtl="0"/>
            <a:r>
              <a:rPr lang="nl-NL"/>
              <a:t>Vijfde niveau</a:t>
            </a:r>
            <a:endParaRPr lang="en-US" dirty="0"/>
          </a:p>
        </p:txBody>
      </p:sp>
      <p:sp>
        <p:nvSpPr>
          <p:cNvPr id="4" name="Tijdelijke aanduiding voor tekst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endParaRPr lang="nl-NL"/>
          </a:p>
        </p:txBody>
      </p:sp>
      <p:sp>
        <p:nvSpPr>
          <p:cNvPr id="8" name="Tijdelijke aanduiding voor datum 7"/>
          <p:cNvSpPr>
            <a:spLocks noGrp="1"/>
          </p:cNvSpPr>
          <p:nvPr>
            <p:ph type="dt" sz="half" idx="10"/>
          </p:nvPr>
        </p:nvSpPr>
        <p:spPr>
          <a:xfrm>
            <a:off x="7605951" y="6456916"/>
            <a:ext cx="2844799" cy="365125"/>
          </a:xfrm>
        </p:spPr>
        <p:txBody>
          <a:bodyPr rtlCol="0"/>
          <a:lstStyle/>
          <a:p>
            <a:pPr rtl="0"/>
            <a:fld id="{41CBEB4C-81CC-455E-9331-682EF29A1EAB}" type="datetime1">
              <a:rPr lang="nl-NL" smtClean="0"/>
            </a:fld>
            <a:endParaRPr lang="en-US" dirty="0"/>
          </a:p>
        </p:txBody>
      </p:sp>
      <p:sp>
        <p:nvSpPr>
          <p:cNvPr id="10" name="Tijdelijke aanduiding voor voettekst 9"/>
          <p:cNvSpPr>
            <a:spLocks noGrp="1"/>
          </p:cNvSpPr>
          <p:nvPr>
            <p:ph type="ftr" sz="quarter" idx="11"/>
          </p:nvPr>
        </p:nvSpPr>
        <p:spPr>
          <a:xfrm>
            <a:off x="581192" y="6452590"/>
            <a:ext cx="6917210" cy="365125"/>
          </a:xfrm>
        </p:spPr>
        <p:txBody>
          <a:bodyPr rtlCol="0"/>
          <a:lstStyle/>
          <a:p>
            <a:pPr rtl="0"/>
            <a:endParaRPr lang="en-US" dirty="0"/>
          </a:p>
        </p:txBody>
      </p:sp>
      <p:sp>
        <p:nvSpPr>
          <p:cNvPr id="11" name="Tijdelijke aanduiding voor dianummer 10"/>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nl-NL"/>
              <a:t>Klik om stijl te bewerken</a:t>
            </a:r>
            <a:endParaRPr lang="en-US" dirty="0"/>
          </a:p>
        </p:txBody>
      </p:sp>
      <p:sp>
        <p:nvSpPr>
          <p:cNvPr id="3" name="Tijdelijke aanduiding voor afbeelding 2"/>
          <p:cNvSpPr>
            <a:spLocks noGrp="1" noChangeAspect="1"/>
          </p:cNvSpPr>
          <p:nvPr>
            <p:ph type="pic" idx="1" hasCustomPrompt="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a:t>Klik op het pictogram als u een afbeelding wilt toevoegen</a:t>
            </a:r>
            <a:endParaRPr lang="en-US" dirty="0"/>
          </a:p>
        </p:txBody>
      </p:sp>
      <p:sp>
        <p:nvSpPr>
          <p:cNvPr id="4" name="Tijdelijke aanduiding voor tekst 3"/>
          <p:cNvSpPr>
            <a:spLocks noGrp="1"/>
          </p:cNvSpPr>
          <p:nvPr>
            <p:ph type="body" sz="half" idx="2" hasCustomPrompt="1"/>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endParaRPr lang="nl-NL"/>
          </a:p>
        </p:txBody>
      </p:sp>
      <p:sp>
        <p:nvSpPr>
          <p:cNvPr id="5" name="Tijdelijke aanduiding voor datum 4"/>
          <p:cNvSpPr>
            <a:spLocks noGrp="1"/>
          </p:cNvSpPr>
          <p:nvPr>
            <p:ph type="dt" sz="half" idx="10"/>
          </p:nvPr>
        </p:nvSpPr>
        <p:spPr/>
        <p:txBody>
          <a:bodyPr rtlCol="0"/>
          <a:lstStyle/>
          <a:p>
            <a:pPr rtl="0"/>
            <a:fld id="{87691925-8A1E-4010-8BF9-64E08633B604}" type="datetime1">
              <a:rPr lang="nl-NL" smtClean="0"/>
            </a:fld>
            <a:endParaRPr lang="en-US" dirty="0"/>
          </a:p>
        </p:txBody>
      </p:sp>
      <p:sp>
        <p:nvSpPr>
          <p:cNvPr id="6" name="Tijdelijke aanduiding voor voettekst 5"/>
          <p:cNvSpPr>
            <a:spLocks noGrp="1"/>
          </p:cNvSpPr>
          <p:nvPr>
            <p:ph type="ftr" sz="quarter" idx="11"/>
          </p:nvPr>
        </p:nvSpPr>
        <p:spPr/>
        <p:txBody>
          <a:bodyPr rtlCol="0"/>
          <a:lstStyle/>
          <a:p>
            <a:pPr algn="l"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a:t>Klik om de titelstijl van het model te bewerken</a:t>
            </a:r>
            <a:endParaRPr lang="en-US" dirty="0"/>
          </a:p>
        </p:txBody>
      </p:sp>
      <p:sp>
        <p:nvSpPr>
          <p:cNvPr id="3" name="Tijdelijke aanduiding voor teks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n-US"/>
              <a:t>Klik om de tekststijlen van het model te bewerken</a:t>
            </a:r>
            <a:endParaRPr lang="en-US"/>
          </a:p>
          <a:p>
            <a:pPr lvl="1" rtl="0"/>
            <a:r>
              <a:rPr lang="en-US"/>
              <a:t>Tweede niveau</a:t>
            </a:r>
            <a:endParaRPr lang="en-US"/>
          </a:p>
          <a:p>
            <a:pPr lvl="2" rtl="0"/>
            <a:r>
              <a:rPr lang="en-US"/>
              <a:t>Derde niveau</a:t>
            </a:r>
            <a:endParaRPr lang="en-US"/>
          </a:p>
          <a:p>
            <a:pPr lvl="3" rtl="0"/>
            <a:r>
              <a:rPr lang="en-US"/>
              <a:t>Vierde niveau</a:t>
            </a:r>
            <a:endParaRPr lang="en-US"/>
          </a:p>
          <a:p>
            <a:pPr lvl="4" rtl="0"/>
            <a:r>
              <a:rPr lang="en-US"/>
              <a:t>Vijfde niveau</a:t>
            </a:r>
            <a:endParaRPr lang="en-US" dirty="0"/>
          </a:p>
        </p:txBody>
      </p:sp>
      <p:sp>
        <p:nvSpPr>
          <p:cNvPr id="4" name="Tijdelijke aanduiding voor datum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8D3FD7C-4B51-47DA-BCF4-68F2F2963CDA}" type="datetime1">
              <a:rPr lang="nl-NL" smtClean="0"/>
            </a:fld>
            <a:endParaRPr lang="en-US" dirty="0"/>
          </a:p>
        </p:txBody>
      </p:sp>
      <p:sp>
        <p:nvSpPr>
          <p:cNvPr id="5" name="Tijdelijke aanduiding voor voettekst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Tijdelijke aanduiding voor dianumm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fld>
            <a:endParaRPr lang="en-US" dirty="0"/>
          </a:p>
        </p:txBody>
      </p:sp>
      <p:sp>
        <p:nvSpPr>
          <p:cNvPr id="9" name="Rechthoe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hoe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hoek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p:cNvSpPr>
            <a:spLocks noGrp="1"/>
          </p:cNvSpPr>
          <p:nvPr>
            <p:ph type="ctrTitle"/>
          </p:nvPr>
        </p:nvSpPr>
        <p:spPr>
          <a:xfrm>
            <a:off x="581191" y="1020431"/>
            <a:ext cx="10993549" cy="1475013"/>
          </a:xfrm>
        </p:spPr>
        <p:txBody>
          <a:bodyPr rtlCol="0">
            <a:normAutofit/>
          </a:bodyPr>
          <a:lstStyle/>
          <a:p>
            <a:pPr rtl="0"/>
            <a:r>
              <a:rPr lang="en-US" dirty="0"/>
              <a:t>Our Goal </a:t>
            </a:r>
            <a:endParaRPr lang="en-US" dirty="0"/>
          </a:p>
        </p:txBody>
      </p:sp>
      <p:sp>
        <p:nvSpPr>
          <p:cNvPr id="3" name="Subtitel 2"/>
          <p:cNvSpPr>
            <a:spLocks noGrp="1"/>
          </p:cNvSpPr>
          <p:nvPr>
            <p:ph type="subTitle" idx="1"/>
          </p:nvPr>
        </p:nvSpPr>
        <p:spPr>
          <a:xfrm>
            <a:off x="581194" y="2495445"/>
            <a:ext cx="10993546" cy="468233"/>
          </a:xfrm>
        </p:spPr>
        <p:txBody>
          <a:bodyPr rtlCol="0">
            <a:normAutofit/>
          </a:bodyPr>
          <a:lstStyle/>
          <a:p>
            <a:pPr rtl="0"/>
            <a:r>
              <a:rPr lang="en-US" dirty="0"/>
              <a:t>Dream Big – set goals –take actions</a:t>
            </a:r>
            <a:endParaRPr lang="en-US" dirty="0"/>
          </a:p>
        </p:txBody>
      </p:sp>
      <p:sp>
        <p:nvSpPr>
          <p:cNvPr id="20" name="Rechthoek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hoek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hoek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Afbeelding 5" descr="Een close-up van een logo&#10;&#10;Beschrijving automatisch gegenereerd"/>
          <p:cNvPicPr>
            <a:picLocks noChangeAspect="1"/>
          </p:cNvPicPr>
          <p:nvPr/>
        </p:nvPicPr>
        <p:blipFill rotWithShape="1">
          <a:blip r:embed="rId1" cstate="hqprint">
            <a:extLst>
              <a:ext uri="{28A0092B-C50C-407E-A947-70E740481C1C}">
                <a14:useLocalDpi xmlns:a14="http://schemas.microsoft.com/office/drawing/2010/main" val="0"/>
              </a:ext>
            </a:extLst>
          </a:blip>
          <a:srcRect/>
          <a:stretch>
            <a:fillRect/>
          </a:stretch>
        </p:blipFill>
        <p:spPr>
          <a:xfrm>
            <a:off x="448733" y="30818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Frameworks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1477328"/>
          </a:xfrm>
          <a:prstGeom prst="rect">
            <a:avLst/>
          </a:prstGeom>
          <a:noFill/>
        </p:spPr>
        <p:txBody>
          <a:bodyPr wrap="square" rtlCol="0">
            <a:spAutoFit/>
          </a:bodyPr>
          <a:lstStyle/>
          <a:p>
            <a:pPr marL="285750" indent="-285750">
              <a:buFont typeface="Arial" panose="020B0604020202020204" pitchFamily="34" charset="0"/>
              <a:buChar char="•"/>
            </a:pPr>
            <a:r>
              <a:rPr lang="nl-BE" dirty="0" err="1">
                <a:solidFill>
                  <a:schemeClr val="bg1"/>
                </a:solidFill>
              </a:rPr>
              <a:t>Jquery</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React</a:t>
            </a:r>
            <a:r>
              <a:rPr lang="nl-BE" dirty="0">
                <a:solidFill>
                  <a:schemeClr val="bg1"/>
                </a:solidFill>
              </a:rPr>
              <a:t> JS</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Angular</a:t>
            </a:r>
            <a:r>
              <a:rPr lang="nl-BE" dirty="0">
                <a:solidFill>
                  <a:schemeClr val="bg1"/>
                </a:solidFill>
              </a:rPr>
              <a:t> JS</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Vue JS</a:t>
            </a: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pic>
        <p:nvPicPr>
          <p:cNvPr id="4098" name="Picture 2" descr="Is jQuery for You?. What it is, who should use it, the pros… | by Rachel  Lum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201" y="4583160"/>
            <a:ext cx="3119367" cy="17002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actjs 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847" y="4391208"/>
            <a:ext cx="3432306" cy="1892169"/>
          </a:xfrm>
          <a:prstGeom prst="rect">
            <a:avLst/>
          </a:prstGeom>
          <a:noFill/>
          <a:extLst>
            <a:ext uri="{909E8E84-426E-40DD-AFC4-6F175D3DCCD1}">
              <a14:hiddenFill xmlns:a14="http://schemas.microsoft.com/office/drawing/2010/main">
                <a:solidFill>
                  <a:srgbClr val="FFFFFF"/>
                </a:solidFill>
              </a14:hiddenFill>
            </a:ext>
          </a:extLst>
        </p:spPr>
      </p:pic>
      <p:pic>
        <p:nvPicPr>
          <p:cNvPr id="9" name="Afbeelding 8"/>
          <p:cNvPicPr>
            <a:picLocks noChangeAspect="1"/>
          </p:cNvPicPr>
          <p:nvPr/>
        </p:nvPicPr>
        <p:blipFill>
          <a:blip r:embed="rId3"/>
          <a:stretch>
            <a:fillRect/>
          </a:stretch>
        </p:blipFill>
        <p:spPr>
          <a:xfrm>
            <a:off x="5673892" y="3280459"/>
            <a:ext cx="5753100" cy="923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a:t>Advanced</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0" y="3105832"/>
            <a:ext cx="4673835"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State Management: </a:t>
            </a:r>
            <a:r>
              <a:rPr lang="nl-BE" dirty="0" err="1">
                <a:solidFill>
                  <a:schemeClr val="bg1"/>
                </a:solidFill>
              </a:rPr>
              <a:t>Redux</a:t>
            </a:r>
            <a:r>
              <a:rPr lang="nl-BE" dirty="0">
                <a:solidFill>
                  <a:schemeClr val="bg1"/>
                </a:solidFill>
              </a:rPr>
              <a:t>, </a:t>
            </a:r>
            <a:r>
              <a:rPr lang="nl-BE" dirty="0" err="1">
                <a:solidFill>
                  <a:schemeClr val="bg1"/>
                </a:solidFill>
              </a:rPr>
              <a:t>Mobx</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Testing</a:t>
            </a:r>
            <a:r>
              <a:rPr lang="nl-BE" dirty="0">
                <a:solidFill>
                  <a:schemeClr val="bg1"/>
                </a:solidFill>
              </a:rPr>
              <a:t>: </a:t>
            </a:r>
            <a:r>
              <a:rPr lang="nl-BE" dirty="0" err="1">
                <a:solidFill>
                  <a:schemeClr val="bg1"/>
                </a:solidFill>
              </a:rPr>
              <a:t>Jest</a:t>
            </a:r>
            <a:r>
              <a:rPr lang="nl-BE" dirty="0">
                <a:solidFill>
                  <a:schemeClr val="bg1"/>
                </a:solidFill>
              </a:rPr>
              <a:t>, </a:t>
            </a:r>
            <a:r>
              <a:rPr lang="nl-BE" dirty="0" err="1">
                <a:solidFill>
                  <a:schemeClr val="bg1"/>
                </a:solidFill>
              </a:rPr>
              <a:t>Enzyme</a:t>
            </a:r>
            <a:r>
              <a:rPr lang="nl-BE" dirty="0">
                <a:solidFill>
                  <a:schemeClr val="bg1"/>
                </a:solidFill>
              </a:rPr>
              <a:t>, </a:t>
            </a:r>
            <a:r>
              <a:rPr lang="nl-BE" dirty="0" err="1">
                <a:solidFill>
                  <a:schemeClr val="bg1"/>
                </a:solidFill>
              </a:rPr>
              <a:t>Cypress</a:t>
            </a:r>
            <a:r>
              <a:rPr lang="nl-BE" dirty="0">
                <a:solidFill>
                  <a:schemeClr val="bg1"/>
                </a:solidFill>
              </a:rPr>
              <a:t>, </a:t>
            </a:r>
            <a:r>
              <a:rPr lang="nl-BE" dirty="0" err="1">
                <a:solidFill>
                  <a:schemeClr val="bg1"/>
                </a:solidFill>
              </a:rPr>
              <a:t>Mocha</a:t>
            </a:r>
            <a:r>
              <a:rPr lang="nl-BE" dirty="0">
                <a:solidFill>
                  <a:schemeClr val="bg1"/>
                </a:solidFill>
              </a:rPr>
              <a:t>, </a:t>
            </a:r>
            <a:r>
              <a:rPr lang="nl-BE" dirty="0" err="1">
                <a:solidFill>
                  <a:schemeClr val="bg1"/>
                </a:solidFill>
              </a:rPr>
              <a:t>chai</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Server side </a:t>
            </a:r>
            <a:r>
              <a:rPr lang="nl-BE" dirty="0" err="1">
                <a:solidFill>
                  <a:schemeClr val="bg1"/>
                </a:solidFill>
              </a:rPr>
              <a:t>Rendering</a:t>
            </a:r>
            <a:r>
              <a:rPr lang="nl-BE" dirty="0">
                <a:solidFill>
                  <a:schemeClr val="bg1"/>
                </a:solidFill>
              </a:rPr>
              <a:t>: next.js after.js, </a:t>
            </a:r>
            <a:r>
              <a:rPr lang="nl-BE" dirty="0" err="1">
                <a:solidFill>
                  <a:schemeClr val="bg1"/>
                </a:solidFill>
              </a:rPr>
              <a:t>etc</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Static</a:t>
            </a:r>
            <a:r>
              <a:rPr lang="nl-BE" dirty="0">
                <a:solidFill>
                  <a:schemeClr val="bg1"/>
                </a:solidFill>
              </a:rPr>
              <a:t> site Generator: </a:t>
            </a:r>
            <a:r>
              <a:rPr lang="nl-BE" dirty="0" err="1">
                <a:solidFill>
                  <a:schemeClr val="bg1"/>
                </a:solidFill>
              </a:rPr>
              <a:t>Gatsby</a:t>
            </a:r>
            <a:r>
              <a:rPr lang="nl-BE" dirty="0">
                <a:solidFill>
                  <a:schemeClr val="bg1"/>
                </a:solidFill>
              </a:rPr>
              <a:t> </a:t>
            </a:r>
            <a:r>
              <a:rPr lang="nl-BE" dirty="0" err="1">
                <a:solidFill>
                  <a:schemeClr val="bg1"/>
                </a:solidFill>
              </a:rPr>
              <a:t>js</a:t>
            </a: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pic>
        <p:nvPicPr>
          <p:cNvPr id="1026" name="Picture 2" descr="Im Laughing So Hard Shia Labeouf GIF"/>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6765766" y="1938356"/>
            <a:ext cx="4303941" cy="3812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Mobile development</a:t>
            </a:r>
            <a:endParaRPr lang="nl-BE" dirty="0"/>
          </a:p>
        </p:txBody>
      </p:sp>
      <p:sp>
        <p:nvSpPr>
          <p:cNvPr id="3" name="Ondertitel 2"/>
          <p:cNvSpPr>
            <a:spLocks noGrp="1"/>
          </p:cNvSpPr>
          <p:nvPr>
            <p:ph type="subTitle" idx="1"/>
          </p:nvPr>
        </p:nvSpPr>
        <p:spPr/>
        <p:txBody>
          <a:bodyPr/>
          <a:lstStyle/>
          <a:p>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0" y="3105832"/>
            <a:ext cx="4673835" cy="1200329"/>
          </a:xfrm>
          <a:prstGeom prst="rect">
            <a:avLst/>
          </a:prstGeom>
          <a:noFill/>
        </p:spPr>
        <p:txBody>
          <a:bodyPr wrap="square" rtlCol="0">
            <a:spAutoFit/>
          </a:bodyPr>
          <a:lstStyle/>
          <a:p>
            <a:pPr marL="285750" indent="-285750">
              <a:buFont typeface="Arial" panose="020B0604020202020204" pitchFamily="34" charset="0"/>
              <a:buChar char="•"/>
            </a:pPr>
            <a:r>
              <a:rPr lang="nl-BE" dirty="0" err="1">
                <a:solidFill>
                  <a:schemeClr val="bg1"/>
                </a:solidFill>
              </a:rPr>
              <a:t>React</a:t>
            </a:r>
            <a:r>
              <a:rPr lang="nl-BE" dirty="0">
                <a:solidFill>
                  <a:schemeClr val="bg1"/>
                </a:solidFill>
              </a:rPr>
              <a:t> Native</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Native script</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Iconic</a:t>
            </a:r>
            <a:r>
              <a:rPr lang="nl-BE" dirty="0">
                <a:solidFill>
                  <a:schemeClr val="bg1"/>
                </a:solidFill>
              </a:rPr>
              <a:t> Framework</a:t>
            </a: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Desktop Development</a:t>
            </a:r>
            <a:endParaRPr lang="nl-BE" dirty="0"/>
          </a:p>
        </p:txBody>
      </p:sp>
      <p:sp>
        <p:nvSpPr>
          <p:cNvPr id="3" name="Ondertitel 2"/>
          <p:cNvSpPr>
            <a:spLocks noGrp="1"/>
          </p:cNvSpPr>
          <p:nvPr>
            <p:ph type="subTitle" idx="1"/>
          </p:nvPr>
        </p:nvSpPr>
        <p:spPr/>
        <p:txBody>
          <a:bodyPr/>
          <a:lstStyle/>
          <a:p>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0" y="3105832"/>
            <a:ext cx="4673835" cy="1200329"/>
          </a:xfrm>
          <a:prstGeom prst="rect">
            <a:avLst/>
          </a:prstGeom>
          <a:noFill/>
        </p:spPr>
        <p:txBody>
          <a:bodyPr wrap="square" rtlCol="0">
            <a:spAutoFit/>
          </a:bodyPr>
          <a:lstStyle/>
          <a:p>
            <a:pPr marL="285750" indent="-285750">
              <a:buFont typeface="Arial" panose="020B0604020202020204" pitchFamily="34" charset="0"/>
              <a:buChar char="•"/>
            </a:pPr>
            <a:r>
              <a:rPr lang="nl-BE" dirty="0" err="1">
                <a:solidFill>
                  <a:schemeClr val="bg1"/>
                </a:solidFill>
              </a:rPr>
              <a:t>Electron</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Proton Native</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Carlo</a:t>
            </a: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Backend Developer</a:t>
            </a:r>
            <a:endParaRPr lang="nl-BE" dirty="0"/>
          </a:p>
        </p:txBody>
      </p:sp>
      <p:sp>
        <p:nvSpPr>
          <p:cNvPr id="3" name="Ondertitel 2"/>
          <p:cNvSpPr>
            <a:spLocks noGrp="1"/>
          </p:cNvSpPr>
          <p:nvPr>
            <p:ph type="subTitle" idx="1"/>
          </p:nvPr>
        </p:nvSpPr>
        <p:spPr/>
        <p:txBody>
          <a:bodyPr/>
          <a:lstStyle/>
          <a:p>
            <a:r>
              <a:rPr lang="nl-BE" dirty="0"/>
              <a:t>Skip</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0" y="3105832"/>
            <a:ext cx="5002453" cy="3970318"/>
          </a:xfrm>
          <a:prstGeom prst="rect">
            <a:avLst/>
          </a:prstGeom>
          <a:noFill/>
        </p:spPr>
        <p:txBody>
          <a:bodyPr wrap="square" rtlCol="0">
            <a:spAutoFit/>
          </a:bodyPr>
          <a:lstStyle/>
          <a:p>
            <a:pPr marL="285750" indent="-285750">
              <a:buFont typeface="Arial" panose="020B0604020202020204" pitchFamily="34" charset="0"/>
              <a:buChar char="•"/>
            </a:pPr>
            <a:r>
              <a:rPr lang="nl-BE" dirty="0" err="1">
                <a:solidFill>
                  <a:schemeClr val="bg1"/>
                </a:solidFill>
              </a:rPr>
              <a:t>Learn</a:t>
            </a:r>
            <a:r>
              <a:rPr lang="nl-BE" dirty="0">
                <a:solidFill>
                  <a:schemeClr val="bg1"/>
                </a:solidFill>
              </a:rPr>
              <a:t> a </a:t>
            </a:r>
            <a:r>
              <a:rPr lang="nl-BE" dirty="0" err="1">
                <a:solidFill>
                  <a:schemeClr val="bg1"/>
                </a:solidFill>
              </a:rPr>
              <a:t>language</a:t>
            </a:r>
            <a:r>
              <a:rPr lang="nl-BE" dirty="0">
                <a:solidFill>
                  <a:schemeClr val="bg1"/>
                </a:solidFill>
              </a:rPr>
              <a:t> =&gt; Package management,</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Standards, best </a:t>
            </a:r>
            <a:r>
              <a:rPr lang="nl-BE" dirty="0" err="1">
                <a:solidFill>
                  <a:schemeClr val="bg1"/>
                </a:solidFill>
              </a:rPr>
              <a:t>practices</a:t>
            </a:r>
            <a:r>
              <a:rPr lang="nl-BE" dirty="0">
                <a:solidFill>
                  <a:schemeClr val="bg1"/>
                </a:solidFill>
              </a:rPr>
              <a:t> </a:t>
            </a:r>
            <a:r>
              <a:rPr lang="nl-BE" dirty="0" err="1">
                <a:solidFill>
                  <a:schemeClr val="bg1"/>
                </a:solidFill>
              </a:rPr>
              <a:t>and</a:t>
            </a:r>
            <a:r>
              <a:rPr lang="nl-BE" dirty="0">
                <a:solidFill>
                  <a:schemeClr val="bg1"/>
                </a:solidFill>
              </a:rPr>
              <a:t> </a:t>
            </a:r>
            <a:r>
              <a:rPr lang="nl-BE" dirty="0" err="1">
                <a:solidFill>
                  <a:schemeClr val="bg1"/>
                </a:solidFill>
              </a:rPr>
              <a:t>testing</a:t>
            </a: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Php</a:t>
            </a:r>
            <a:r>
              <a:rPr lang="nl-BE" dirty="0">
                <a:solidFill>
                  <a:schemeClr val="bg1"/>
                </a:solidFill>
              </a:rPr>
              <a:t> =&gt; composer =&gt; </a:t>
            </a:r>
            <a:r>
              <a:rPr lang="nl-BE" dirty="0" err="1">
                <a:solidFill>
                  <a:schemeClr val="bg1"/>
                </a:solidFill>
              </a:rPr>
              <a:t>psr</a:t>
            </a:r>
            <a:r>
              <a:rPr lang="nl-BE" dirty="0">
                <a:solidFill>
                  <a:schemeClr val="bg1"/>
                </a:solidFill>
              </a:rPr>
              <a:t> =&gt; PSR</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Javascript =&gt;node </a:t>
            </a:r>
            <a:r>
              <a:rPr lang="nl-BE" dirty="0" err="1">
                <a:solidFill>
                  <a:schemeClr val="bg1"/>
                </a:solidFill>
              </a:rPr>
              <a:t>js</a:t>
            </a:r>
            <a:r>
              <a:rPr lang="nl-BE" dirty="0">
                <a:solidFill>
                  <a:schemeClr val="bg1"/>
                </a:solidFill>
              </a:rPr>
              <a:t> =&gt;</a:t>
            </a:r>
            <a:r>
              <a:rPr lang="nl-BE" dirty="0" err="1">
                <a:solidFill>
                  <a:schemeClr val="bg1"/>
                </a:solidFill>
              </a:rPr>
              <a:t>npm</a:t>
            </a:r>
            <a:r>
              <a:rPr lang="nl-BE" dirty="0">
                <a:solidFill>
                  <a:schemeClr val="bg1"/>
                </a:solidFill>
              </a:rPr>
              <a:t> </a:t>
            </a:r>
            <a:r>
              <a:rPr lang="nl-BE" dirty="0" err="1">
                <a:solidFill>
                  <a:schemeClr val="bg1"/>
                </a:solidFill>
              </a:rPr>
              <a:t>and</a:t>
            </a:r>
            <a:r>
              <a:rPr lang="nl-BE" dirty="0">
                <a:solidFill>
                  <a:schemeClr val="bg1"/>
                </a:solidFill>
              </a:rPr>
              <a:t> </a:t>
            </a:r>
            <a:r>
              <a:rPr lang="nl-BE" dirty="0" err="1">
                <a:solidFill>
                  <a:schemeClr val="bg1"/>
                </a:solidFill>
              </a:rPr>
              <a:t>yarn</a:t>
            </a:r>
            <a:r>
              <a:rPr lang="nl-BE" dirty="0">
                <a:solidFill>
                  <a:schemeClr val="bg1"/>
                </a:solidFill>
              </a:rPr>
              <a:t> =&gt;</a:t>
            </a:r>
            <a:r>
              <a:rPr lang="nl-BE" dirty="0" err="1">
                <a:solidFill>
                  <a:schemeClr val="bg1"/>
                </a:solidFill>
              </a:rPr>
              <a:t>Eslint</a:t>
            </a:r>
            <a:r>
              <a:rPr lang="nl-BE" dirty="0">
                <a:solidFill>
                  <a:schemeClr val="bg1"/>
                </a:solidFill>
              </a:rPr>
              <a:t> </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Python =&gt; pip =&gt; pep88</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Ruby =&gt; Gems =&gt; Ruby </a:t>
            </a:r>
            <a:r>
              <a:rPr lang="nl-BE" dirty="0" err="1">
                <a:solidFill>
                  <a:schemeClr val="bg1"/>
                </a:solidFill>
              </a:rPr>
              <a:t>style</a:t>
            </a:r>
            <a:r>
              <a:rPr lang="nl-BE" dirty="0">
                <a:solidFill>
                  <a:schemeClr val="bg1"/>
                </a:solidFill>
              </a:rPr>
              <a:t> Guide</a:t>
            </a: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Learn</a:t>
            </a:r>
            <a:r>
              <a:rPr lang="nl-BE" dirty="0">
                <a:solidFill>
                  <a:schemeClr val="bg1"/>
                </a:solidFill>
              </a:rPr>
              <a:t> </a:t>
            </a:r>
            <a:r>
              <a:rPr lang="nl-BE" dirty="0" err="1">
                <a:solidFill>
                  <a:schemeClr val="bg1"/>
                </a:solidFill>
              </a:rPr>
              <a:t>relational</a:t>
            </a:r>
            <a:r>
              <a:rPr lang="nl-BE" dirty="0">
                <a:solidFill>
                  <a:schemeClr val="bg1"/>
                </a:solidFill>
              </a:rPr>
              <a:t> database </a:t>
            </a:r>
            <a:r>
              <a:rPr lang="nl-BE" dirty="0" err="1">
                <a:solidFill>
                  <a:schemeClr val="bg1"/>
                </a:solidFill>
              </a:rPr>
              <a:t>and</a:t>
            </a:r>
            <a:r>
              <a:rPr lang="nl-BE" dirty="0">
                <a:solidFill>
                  <a:schemeClr val="bg1"/>
                </a:solidFill>
              </a:rPr>
              <a:t> </a:t>
            </a:r>
            <a:r>
              <a:rPr lang="nl-BE" dirty="0" err="1">
                <a:solidFill>
                  <a:schemeClr val="bg1"/>
                </a:solidFill>
              </a:rPr>
              <a:t>NoSQL</a:t>
            </a:r>
            <a:r>
              <a:rPr lang="nl-BE" dirty="0">
                <a:solidFill>
                  <a:schemeClr val="bg1"/>
                </a:solidFill>
              </a:rPr>
              <a:t> DB</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Learn</a:t>
            </a:r>
            <a:r>
              <a:rPr lang="nl-BE" dirty="0">
                <a:solidFill>
                  <a:schemeClr val="bg1"/>
                </a:solidFill>
              </a:rPr>
              <a:t> </a:t>
            </a:r>
            <a:r>
              <a:rPr lang="nl-BE" dirty="0" err="1">
                <a:solidFill>
                  <a:schemeClr val="bg1"/>
                </a:solidFill>
              </a:rPr>
              <a:t>Caching</a:t>
            </a:r>
            <a:r>
              <a:rPr lang="nl-BE" dirty="0">
                <a:solidFill>
                  <a:schemeClr val="bg1"/>
                </a:solidFill>
              </a:rPr>
              <a:t>, </a:t>
            </a:r>
            <a:r>
              <a:rPr lang="nl-BE" dirty="0" err="1">
                <a:solidFill>
                  <a:schemeClr val="bg1"/>
                </a:solidFill>
              </a:rPr>
              <a:t>RESTful</a:t>
            </a:r>
            <a:r>
              <a:rPr lang="nl-BE" dirty="0">
                <a:solidFill>
                  <a:schemeClr val="bg1"/>
                </a:solidFill>
              </a:rPr>
              <a:t> </a:t>
            </a:r>
            <a:r>
              <a:rPr lang="nl-BE" dirty="0" err="1">
                <a:solidFill>
                  <a:schemeClr val="bg1"/>
                </a:solidFill>
              </a:rPr>
              <a:t>APIs</a:t>
            </a:r>
            <a:r>
              <a:rPr lang="nl-BE" dirty="0">
                <a:solidFill>
                  <a:schemeClr val="bg1"/>
                </a:solidFill>
              </a:rPr>
              <a:t>, </a:t>
            </a:r>
            <a:r>
              <a:rPr lang="nl-BE" dirty="0" err="1">
                <a:solidFill>
                  <a:schemeClr val="bg1"/>
                </a:solidFill>
              </a:rPr>
              <a:t>Authentication</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And</a:t>
            </a:r>
            <a:r>
              <a:rPr lang="nl-BE" dirty="0">
                <a:solidFill>
                  <a:schemeClr val="bg1"/>
                </a:solidFill>
              </a:rPr>
              <a:t> more…</a:t>
            </a: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6" name="AutoShape 2" descr="PHP — Wikipédi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nl-BE"/>
          </a:p>
        </p:txBody>
      </p:sp>
      <p:pic>
        <p:nvPicPr>
          <p:cNvPr id="5124" name="Picture 4" descr="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33410" y="3457964"/>
            <a:ext cx="12477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ython Backend Developer - DeepCra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039" y="3467099"/>
            <a:ext cx="1247775" cy="124777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js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785119"/>
            <a:ext cx="2445168" cy="149555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10 Best Ruby Frameworks for Developers - You Must K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3906" y="5145284"/>
            <a:ext cx="1488908" cy="992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Wordpress</a:t>
            </a:r>
            <a:r>
              <a:rPr lang="nl-BE" dirty="0"/>
              <a:t> Developer</a:t>
            </a:r>
            <a:endParaRPr lang="nl-BE" dirty="0"/>
          </a:p>
        </p:txBody>
      </p:sp>
      <p:sp>
        <p:nvSpPr>
          <p:cNvPr id="3" name="Ondertitel 2"/>
          <p:cNvSpPr>
            <a:spLocks noGrp="1"/>
          </p:cNvSpPr>
          <p:nvPr>
            <p:ph type="subTitle" idx="1"/>
          </p:nvPr>
        </p:nvSpPr>
        <p:spPr/>
        <p:txBody>
          <a:bodyPr/>
          <a:lstStyle/>
          <a:p>
            <a:r>
              <a:rPr lang="nl-BE" dirty="0"/>
              <a:t>Skip</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0" y="3105832"/>
            <a:ext cx="5002453" cy="1477328"/>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HTML, CSS, Javascript, PHP </a:t>
            </a:r>
            <a:r>
              <a:rPr lang="nl-BE" dirty="0" err="1">
                <a:solidFill>
                  <a:schemeClr val="bg1"/>
                </a:solidFill>
              </a:rPr>
              <a:t>and</a:t>
            </a:r>
            <a:r>
              <a:rPr lang="nl-BE" dirty="0">
                <a:solidFill>
                  <a:schemeClr val="bg1"/>
                </a:solidFill>
              </a:rPr>
              <a:t> </a:t>
            </a:r>
            <a:r>
              <a:rPr lang="nl-BE" dirty="0" err="1">
                <a:solidFill>
                  <a:schemeClr val="bg1"/>
                </a:solidFill>
              </a:rPr>
              <a:t>MySQL</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Theme</a:t>
            </a:r>
            <a:r>
              <a:rPr lang="nl-BE" dirty="0">
                <a:solidFill>
                  <a:schemeClr val="bg1"/>
                </a:solidFill>
              </a:rPr>
              <a:t> development</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Plugin</a:t>
            </a:r>
            <a:r>
              <a:rPr lang="nl-BE" dirty="0">
                <a:solidFill>
                  <a:schemeClr val="bg1"/>
                </a:solidFill>
              </a:rPr>
              <a:t> development</a:t>
            </a: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6" name="AutoShape 2" descr="PHP — Wikipédi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nl-B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Internship</a:t>
            </a:r>
            <a:endParaRPr lang="nl-BE" dirty="0"/>
          </a:p>
        </p:txBody>
      </p:sp>
      <p:sp>
        <p:nvSpPr>
          <p:cNvPr id="3" name="Ondertitel 2"/>
          <p:cNvSpPr>
            <a:spLocks noGrp="1"/>
          </p:cNvSpPr>
          <p:nvPr>
            <p:ph type="subTitle" idx="1"/>
          </p:nvPr>
        </p:nvSpPr>
        <p:spPr/>
        <p:txBody>
          <a:bodyPr/>
          <a:lstStyle/>
          <a:p>
            <a:r>
              <a:rPr lang="nl-BE" dirty="0"/>
              <a:t>tools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39356" y="3261285"/>
            <a:ext cx="1818833"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Flowchart</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Gantt</a:t>
            </a:r>
            <a:r>
              <a:rPr lang="nl-BE" dirty="0">
                <a:solidFill>
                  <a:schemeClr val="bg1"/>
                </a:solidFill>
              </a:rPr>
              <a:t> </a:t>
            </a:r>
            <a:r>
              <a:rPr lang="nl-BE" dirty="0" err="1">
                <a:solidFill>
                  <a:schemeClr val="bg1"/>
                </a:solidFill>
              </a:rPr>
              <a:t>chart</a:t>
            </a:r>
            <a:endParaRPr lang="nl-BE" dirty="0">
              <a:solidFill>
                <a:schemeClr val="bg1"/>
              </a:solidFill>
            </a:endParaRPr>
          </a:p>
          <a:p>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6" name="AutoShape 2" descr="PHP — Wikipédi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nl-BE"/>
          </a:p>
        </p:txBody>
      </p:sp>
      <p:pic>
        <p:nvPicPr>
          <p:cNvPr id="6146" name="Picture 2" descr="Voorbeeld Gantt cha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74680" y="3772598"/>
            <a:ext cx="4507339" cy="17694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all Functio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834" y="3152088"/>
            <a:ext cx="2667975" cy="3187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Project</a:t>
            </a:r>
            <a:endParaRPr lang="nl-BE" dirty="0"/>
          </a:p>
        </p:txBody>
      </p:sp>
      <p:sp>
        <p:nvSpPr>
          <p:cNvPr id="3" name="Ondertitel 2"/>
          <p:cNvSpPr>
            <a:spLocks noGrp="1"/>
          </p:cNvSpPr>
          <p:nvPr>
            <p:ph type="subTitle" idx="1"/>
          </p:nvPr>
        </p:nvSpPr>
        <p:spPr/>
        <p:txBody>
          <a:bodyPr/>
          <a:lstStyle/>
          <a:p>
            <a:r>
              <a:rPr lang="nl-BE" dirty="0"/>
              <a:t>OTT platform</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39356" y="3261285"/>
            <a:ext cx="4144939" cy="2031325"/>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OTT – platforms</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Portfolio </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After</a:t>
            </a:r>
            <a:r>
              <a:rPr lang="nl-BE" dirty="0">
                <a:solidFill>
                  <a:schemeClr val="bg1"/>
                </a:solidFill>
              </a:rPr>
              <a:t> finishing javascript – end november</a:t>
            </a:r>
            <a:endParaRPr lang="nl-BE" dirty="0">
              <a:solidFill>
                <a:schemeClr val="bg1"/>
              </a:solidFill>
            </a:endParaRPr>
          </a:p>
          <a:p>
            <a:pPr marL="285750" indent="-285750">
              <a:buFont typeface="Arial" panose="020B0604020202020204" pitchFamily="34" charset="0"/>
              <a:buChar char="•"/>
            </a:pPr>
            <a:r>
              <a:rPr lang="nl-BE" dirty="0" err="1">
                <a:solidFill>
                  <a:schemeClr val="bg1"/>
                </a:solidFill>
              </a:rPr>
              <a:t>Anyone</a:t>
            </a:r>
            <a:r>
              <a:rPr lang="nl-BE" dirty="0">
                <a:solidFill>
                  <a:schemeClr val="bg1"/>
                </a:solidFill>
              </a:rPr>
              <a:t> </a:t>
            </a:r>
            <a:r>
              <a:rPr lang="nl-BE" dirty="0" err="1">
                <a:solidFill>
                  <a:schemeClr val="bg1"/>
                </a:solidFill>
              </a:rPr>
              <a:t>interested</a:t>
            </a:r>
            <a:r>
              <a:rPr lang="nl-BE" dirty="0">
                <a:solidFill>
                  <a:schemeClr val="bg1"/>
                </a:solidFill>
              </a:rPr>
              <a:t>?</a:t>
            </a: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a:p>
            <a:pPr marL="285750" indent="-285750">
              <a:buFont typeface="Arial" panose="020B0604020202020204" pitchFamily="34" charset="0"/>
              <a:buChar char="•"/>
            </a:pPr>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6" name="AutoShape 2" descr="PHP — Wikipédi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nl-BE"/>
          </a:p>
        </p:txBody>
      </p:sp>
      <p:pic>
        <p:nvPicPr>
          <p:cNvPr id="7170" name="Picture 2" descr="OTT platforms in Asia face profit challen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7242" y="3236493"/>
            <a:ext cx="4360696" cy="2907131"/>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p:cNvSpPr txBox="1"/>
          <p:nvPr/>
        </p:nvSpPr>
        <p:spPr>
          <a:xfrm>
            <a:off x="1844842" y="5021179"/>
            <a:ext cx="3409194" cy="830997"/>
          </a:xfrm>
          <a:prstGeom prst="rect">
            <a:avLst/>
          </a:prstGeom>
          <a:noFill/>
        </p:spPr>
        <p:txBody>
          <a:bodyPr wrap="square" rtlCol="0">
            <a:spAutoFit/>
          </a:bodyPr>
          <a:lstStyle/>
          <a:p>
            <a:r>
              <a:rPr lang="nl-BE" sz="4800" dirty="0">
                <a:solidFill>
                  <a:schemeClr val="bg1"/>
                </a:solidFill>
              </a:rPr>
              <a:t>THANK YOU</a:t>
            </a:r>
            <a:endParaRPr lang="nl-BE" sz="4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GB" dirty="0"/>
              <a:t>Preparation</a:t>
            </a:r>
            <a:r>
              <a:rPr lang="en-US" dirty="0"/>
              <a:t>.split();</a:t>
            </a:r>
            <a:endParaRPr lang="en-US" dirty="0"/>
          </a:p>
        </p:txBody>
      </p:sp>
      <p:graphicFrame>
        <p:nvGraphicFramePr>
          <p:cNvPr id="4" name="Tijdelijke aanduiding voor inhoud 2"/>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Interview</a:t>
            </a:r>
            <a:endParaRPr lang="nl-BE" dirty="0"/>
          </a:p>
        </p:txBody>
      </p:sp>
      <p:sp>
        <p:nvSpPr>
          <p:cNvPr id="3" name="Ondertitel 2"/>
          <p:cNvSpPr>
            <a:spLocks noGrp="1"/>
          </p:cNvSpPr>
          <p:nvPr>
            <p:ph type="subTitle" idx="1"/>
          </p:nvPr>
        </p:nvSpPr>
        <p:spPr/>
        <p:txBody>
          <a:bodyPr/>
          <a:lstStyle/>
          <a:p>
            <a:r>
              <a:rPr lang="nl-BE" dirty="0"/>
              <a:t>Web Developer</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696286" y="3429000"/>
            <a:ext cx="3619040" cy="1200329"/>
          </a:xfrm>
          <a:prstGeom prst="rect">
            <a:avLst/>
          </a:prstGeom>
          <a:noFill/>
        </p:spPr>
        <p:txBody>
          <a:bodyPr wrap="square" rtlCol="0">
            <a:spAutoFit/>
          </a:bodyPr>
          <a:lstStyle/>
          <a:p>
            <a:pPr marL="342900" indent="-342900">
              <a:buFont typeface="+mj-lt"/>
              <a:buAutoNum type="arabicPeriod"/>
            </a:pPr>
            <a:r>
              <a:rPr lang="nl-BE" dirty="0">
                <a:solidFill>
                  <a:schemeClr val="bg1"/>
                </a:solidFill>
              </a:rPr>
              <a:t>Front End Developer</a:t>
            </a:r>
            <a:endParaRPr lang="nl-BE" dirty="0">
              <a:solidFill>
                <a:schemeClr val="bg1"/>
              </a:solidFill>
            </a:endParaRPr>
          </a:p>
          <a:p>
            <a:pPr marL="342900" indent="-342900">
              <a:buFont typeface="+mj-lt"/>
              <a:buAutoNum type="arabicPeriod"/>
            </a:pPr>
            <a:r>
              <a:rPr lang="nl-BE" dirty="0">
                <a:solidFill>
                  <a:schemeClr val="bg1"/>
                </a:solidFill>
              </a:rPr>
              <a:t>Backend Developer</a:t>
            </a:r>
            <a:endParaRPr lang="nl-BE" dirty="0">
              <a:solidFill>
                <a:schemeClr val="bg1"/>
              </a:solidFill>
            </a:endParaRPr>
          </a:p>
          <a:p>
            <a:pPr marL="342900" indent="-342900">
              <a:buFont typeface="+mj-lt"/>
              <a:buAutoNum type="arabicPeriod"/>
            </a:pPr>
            <a:r>
              <a:rPr lang="nl-BE" dirty="0" err="1">
                <a:solidFill>
                  <a:schemeClr val="bg1"/>
                </a:solidFill>
              </a:rPr>
              <a:t>Wordpress</a:t>
            </a:r>
            <a:r>
              <a:rPr lang="nl-BE" dirty="0">
                <a:solidFill>
                  <a:schemeClr val="bg1"/>
                </a:solidFill>
              </a:rPr>
              <a:t> Developer</a:t>
            </a:r>
            <a:endParaRPr lang="nl-BE" dirty="0">
              <a:solidFill>
                <a:schemeClr val="bg1"/>
              </a:solidFill>
            </a:endParaRPr>
          </a:p>
          <a:p>
            <a:pPr marL="342900" indent="-342900">
              <a:buFont typeface="+mj-lt"/>
              <a:buAutoNum type="arabicPeriod"/>
            </a:pPr>
            <a:r>
              <a:rPr lang="nl-BE" dirty="0">
                <a:solidFill>
                  <a:schemeClr val="bg1"/>
                </a:solidFill>
              </a:rPr>
              <a:t>Full Stack Developer</a:t>
            </a:r>
            <a:endParaRPr lang="nl-BE"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Needed</a:t>
            </a:r>
            <a:r>
              <a:rPr lang="nl-BE" dirty="0"/>
              <a:t> skills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rgbClr val="FF0000"/>
                </a:solidFill>
              </a:rPr>
              <a:t>HTML</a:t>
            </a:r>
            <a:endParaRPr lang="nl-BE" dirty="0">
              <a:solidFill>
                <a:srgbClr val="FF0000"/>
              </a:solidFill>
            </a:endParaRPr>
          </a:p>
          <a:p>
            <a:pPr marL="285750" indent="-285750">
              <a:buFont typeface="Arial" panose="020B0604020202020204" pitchFamily="34" charset="0"/>
              <a:buChar char="•"/>
            </a:pPr>
            <a:r>
              <a:rPr lang="nl-BE" dirty="0">
                <a:solidFill>
                  <a:schemeClr val="bg1"/>
                </a:solidFill>
              </a:rPr>
              <a:t>CSS</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Javascript</a:t>
            </a:r>
            <a:endParaRPr lang="nl-BE" dirty="0">
              <a:solidFill>
                <a:schemeClr val="bg1"/>
              </a:solidFill>
            </a:endParaRPr>
          </a:p>
        </p:txBody>
      </p:sp>
      <p:sp>
        <p:nvSpPr>
          <p:cNvPr id="6" name="Tekstvak 5"/>
          <p:cNvSpPr txBox="1"/>
          <p:nvPr/>
        </p:nvSpPr>
        <p:spPr>
          <a:xfrm>
            <a:off x="2905370" y="3131945"/>
            <a:ext cx="1763379" cy="923330"/>
          </a:xfrm>
          <a:prstGeom prst="rect">
            <a:avLst/>
          </a:prstGeom>
          <a:noFill/>
        </p:spPr>
        <p:txBody>
          <a:bodyPr wrap="square" rtlCol="0">
            <a:spAutoFit/>
          </a:bodyPr>
          <a:lstStyle/>
          <a:p>
            <a:r>
              <a:rPr lang="nl-BE" dirty="0">
                <a:solidFill>
                  <a:schemeClr val="bg1"/>
                </a:solidFill>
              </a:rPr>
              <a:t>Beginner: </a:t>
            </a:r>
            <a:br>
              <a:rPr lang="nl-BE" dirty="0">
                <a:solidFill>
                  <a:schemeClr val="bg1"/>
                </a:solidFill>
              </a:rPr>
            </a:br>
            <a:r>
              <a:rPr lang="nl-BE" dirty="0">
                <a:solidFill>
                  <a:schemeClr val="bg1"/>
                </a:solidFill>
              </a:rPr>
              <a:t>-Basic Tags &amp; </a:t>
            </a:r>
            <a:r>
              <a:rPr lang="nl-BE" dirty="0" err="1">
                <a:solidFill>
                  <a:schemeClr val="bg1"/>
                </a:solidFill>
              </a:rPr>
              <a:t>Attributes</a:t>
            </a:r>
            <a:endParaRPr lang="nl-BE" dirty="0">
              <a:solidFill>
                <a:schemeClr val="bg1"/>
              </a:solidFill>
            </a:endParaRPr>
          </a:p>
        </p:txBody>
      </p:sp>
      <p:pic>
        <p:nvPicPr>
          <p:cNvPr id="1026" name="Picture 2" descr="HTML Attributes - Introduction to Web Design and Computer Principl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9094" y="4621078"/>
            <a:ext cx="2908993" cy="1142007"/>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9" name="Tekstvak 8"/>
          <p:cNvSpPr txBox="1"/>
          <p:nvPr/>
        </p:nvSpPr>
        <p:spPr>
          <a:xfrm>
            <a:off x="8687371" y="3085766"/>
            <a:ext cx="1763379" cy="923330"/>
          </a:xfrm>
          <a:prstGeom prst="rect">
            <a:avLst/>
          </a:prstGeom>
          <a:noFill/>
        </p:spPr>
        <p:txBody>
          <a:bodyPr wrap="square" rtlCol="0">
            <a:spAutoFit/>
          </a:bodyPr>
          <a:lstStyle/>
          <a:p>
            <a:r>
              <a:rPr lang="nl-BE" dirty="0">
                <a:solidFill>
                  <a:schemeClr val="bg1"/>
                </a:solidFill>
              </a:rPr>
              <a:t>Advanced</a:t>
            </a:r>
            <a:endParaRPr lang="nl-BE" dirty="0">
              <a:solidFill>
                <a:schemeClr val="bg1"/>
              </a:solidFill>
            </a:endParaRPr>
          </a:p>
          <a:p>
            <a:r>
              <a:rPr lang="nl-BE" dirty="0">
                <a:solidFill>
                  <a:schemeClr val="bg1"/>
                </a:solidFill>
              </a:rPr>
              <a:t>-Basic SEO</a:t>
            </a:r>
            <a:endParaRPr lang="nl-BE" dirty="0">
              <a:solidFill>
                <a:schemeClr val="bg1"/>
              </a:solidFill>
            </a:endParaRPr>
          </a:p>
          <a:p>
            <a:r>
              <a:rPr lang="nl-BE" dirty="0">
                <a:solidFill>
                  <a:schemeClr val="bg1"/>
                </a:solidFill>
              </a:rPr>
              <a:t>-Accessibility</a:t>
            </a:r>
            <a:endParaRPr lang="nl-BE" dirty="0">
              <a:solidFill>
                <a:schemeClr val="bg1"/>
              </a:solidFill>
            </a:endParaRPr>
          </a:p>
        </p:txBody>
      </p:sp>
      <p:pic>
        <p:nvPicPr>
          <p:cNvPr id="10" name="Afbeelding 9"/>
          <p:cNvPicPr>
            <a:picLocks noChangeAspect="1"/>
          </p:cNvPicPr>
          <p:nvPr/>
        </p:nvPicPr>
        <p:blipFill>
          <a:blip r:embed="rId2"/>
          <a:stretch>
            <a:fillRect/>
          </a:stretch>
        </p:blipFill>
        <p:spPr>
          <a:xfrm>
            <a:off x="4434604" y="4287780"/>
            <a:ext cx="3286722" cy="2136134"/>
          </a:xfrm>
          <a:prstGeom prst="rect">
            <a:avLst/>
          </a:prstGeom>
        </p:spPr>
      </p:pic>
      <p:sp>
        <p:nvSpPr>
          <p:cNvPr id="12" name="Tekstvak 11"/>
          <p:cNvSpPr txBox="1"/>
          <p:nvPr/>
        </p:nvSpPr>
        <p:spPr>
          <a:xfrm>
            <a:off x="5316293" y="3097293"/>
            <a:ext cx="1763379" cy="923330"/>
          </a:xfrm>
          <a:prstGeom prst="rect">
            <a:avLst/>
          </a:prstGeom>
          <a:noFill/>
        </p:spPr>
        <p:txBody>
          <a:bodyPr wrap="square" rtlCol="0">
            <a:spAutoFit/>
          </a:bodyPr>
          <a:lstStyle/>
          <a:p>
            <a:r>
              <a:rPr lang="nl-BE" dirty="0" err="1">
                <a:solidFill>
                  <a:schemeClr val="bg1"/>
                </a:solidFill>
              </a:rPr>
              <a:t>Intermediate</a:t>
            </a:r>
            <a:r>
              <a:rPr lang="nl-BE" dirty="0">
                <a:solidFill>
                  <a:schemeClr val="bg1"/>
                </a:solidFill>
              </a:rPr>
              <a:t>:</a:t>
            </a:r>
            <a:br>
              <a:rPr lang="nl-BE" dirty="0">
                <a:solidFill>
                  <a:schemeClr val="bg1"/>
                </a:solidFill>
              </a:rPr>
            </a:br>
            <a:r>
              <a:rPr lang="nl-BE" dirty="0">
                <a:solidFill>
                  <a:schemeClr val="bg1"/>
                </a:solidFill>
              </a:rPr>
              <a:t> -</a:t>
            </a:r>
            <a:r>
              <a:rPr lang="nl-BE" dirty="0" err="1">
                <a:solidFill>
                  <a:schemeClr val="bg1"/>
                </a:solidFill>
              </a:rPr>
              <a:t>Writing</a:t>
            </a:r>
            <a:r>
              <a:rPr lang="nl-BE" dirty="0">
                <a:solidFill>
                  <a:schemeClr val="bg1"/>
                </a:solidFill>
              </a:rPr>
              <a:t> </a:t>
            </a:r>
            <a:r>
              <a:rPr lang="nl-BE" dirty="0" err="1">
                <a:solidFill>
                  <a:schemeClr val="bg1"/>
                </a:solidFill>
              </a:rPr>
              <a:t>Semantic</a:t>
            </a:r>
            <a:r>
              <a:rPr lang="nl-BE" dirty="0">
                <a:solidFill>
                  <a:schemeClr val="bg1"/>
                </a:solidFill>
              </a:rPr>
              <a:t> HTML</a:t>
            </a:r>
            <a:endParaRPr lang="nl-BE" dirty="0">
              <a:solidFill>
                <a:schemeClr val="bg1"/>
              </a:solidFill>
            </a:endParaRPr>
          </a:p>
        </p:txBody>
      </p:sp>
      <p:pic>
        <p:nvPicPr>
          <p:cNvPr id="15" name="Afbeelding 14"/>
          <p:cNvPicPr>
            <a:picLocks noChangeAspect="1"/>
          </p:cNvPicPr>
          <p:nvPr/>
        </p:nvPicPr>
        <p:blipFill>
          <a:blip r:embed="rId3"/>
          <a:stretch>
            <a:fillRect/>
          </a:stretch>
        </p:blipFill>
        <p:spPr>
          <a:xfrm>
            <a:off x="8307625" y="4345696"/>
            <a:ext cx="2143125" cy="1038225"/>
          </a:xfrm>
          <a:prstGeom prst="rect">
            <a:avLst/>
          </a:prstGeom>
        </p:spPr>
      </p:pic>
      <p:pic>
        <p:nvPicPr>
          <p:cNvPr id="17" name="Afbeelding 16"/>
          <p:cNvPicPr>
            <a:picLocks noChangeAspect="1"/>
          </p:cNvPicPr>
          <p:nvPr/>
        </p:nvPicPr>
        <p:blipFill>
          <a:blip r:embed="rId4"/>
          <a:stretch>
            <a:fillRect/>
          </a:stretch>
        </p:blipFill>
        <p:spPr>
          <a:xfrm>
            <a:off x="7864655" y="5482495"/>
            <a:ext cx="3753365" cy="809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Needed</a:t>
            </a:r>
            <a:r>
              <a:rPr lang="nl-BE" dirty="0"/>
              <a:t> skills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HTML</a:t>
            </a:r>
            <a:endParaRPr lang="nl-BE" dirty="0">
              <a:solidFill>
                <a:schemeClr val="bg1"/>
              </a:solidFill>
            </a:endParaRPr>
          </a:p>
          <a:p>
            <a:pPr marL="285750" indent="-285750">
              <a:buFont typeface="Arial" panose="020B0604020202020204" pitchFamily="34" charset="0"/>
              <a:buChar char="•"/>
            </a:pPr>
            <a:r>
              <a:rPr lang="nl-BE" dirty="0">
                <a:solidFill>
                  <a:srgbClr val="FF0000"/>
                </a:solidFill>
              </a:rPr>
              <a:t>CSS</a:t>
            </a:r>
            <a:endParaRPr lang="nl-BE" dirty="0">
              <a:solidFill>
                <a:srgbClr val="FF0000"/>
              </a:solidFill>
            </a:endParaRPr>
          </a:p>
          <a:p>
            <a:pPr marL="285750" indent="-285750">
              <a:buFont typeface="Arial" panose="020B0604020202020204" pitchFamily="34" charset="0"/>
              <a:buChar char="•"/>
            </a:pPr>
            <a:r>
              <a:rPr lang="nl-BE" dirty="0">
                <a:solidFill>
                  <a:schemeClr val="bg1"/>
                </a:solidFill>
              </a:rPr>
              <a:t>Javascript</a:t>
            </a:r>
            <a:endParaRPr lang="nl-BE" dirty="0">
              <a:solidFill>
                <a:schemeClr val="bg1"/>
              </a:solidFill>
            </a:endParaRPr>
          </a:p>
        </p:txBody>
      </p:sp>
      <p:sp>
        <p:nvSpPr>
          <p:cNvPr id="6" name="Tekstvak 5"/>
          <p:cNvSpPr txBox="1"/>
          <p:nvPr/>
        </p:nvSpPr>
        <p:spPr>
          <a:xfrm>
            <a:off x="2905370" y="3131945"/>
            <a:ext cx="1971430" cy="1200329"/>
          </a:xfrm>
          <a:prstGeom prst="rect">
            <a:avLst/>
          </a:prstGeom>
          <a:noFill/>
        </p:spPr>
        <p:txBody>
          <a:bodyPr wrap="square" rtlCol="0">
            <a:spAutoFit/>
          </a:bodyPr>
          <a:lstStyle/>
          <a:p>
            <a:r>
              <a:rPr lang="nl-BE" dirty="0">
                <a:solidFill>
                  <a:schemeClr val="bg1"/>
                </a:solidFill>
              </a:rPr>
              <a:t>Beginner: </a:t>
            </a:r>
            <a:br>
              <a:rPr lang="nl-BE" dirty="0">
                <a:solidFill>
                  <a:schemeClr val="bg1"/>
                </a:solidFill>
              </a:rPr>
            </a:br>
            <a:r>
              <a:rPr lang="nl-BE" dirty="0">
                <a:solidFill>
                  <a:schemeClr val="bg1"/>
                </a:solidFill>
              </a:rPr>
              <a:t>-Basics styling</a:t>
            </a:r>
            <a:endParaRPr lang="nl-BE" dirty="0">
              <a:solidFill>
                <a:schemeClr val="bg1"/>
              </a:solidFill>
            </a:endParaRPr>
          </a:p>
          <a:p>
            <a:r>
              <a:rPr lang="nl-BE" dirty="0">
                <a:solidFill>
                  <a:schemeClr val="bg1"/>
                </a:solidFill>
              </a:rPr>
              <a:t>-</a:t>
            </a:r>
            <a:r>
              <a:rPr lang="nl-BE" dirty="0" err="1">
                <a:solidFill>
                  <a:schemeClr val="bg1"/>
                </a:solidFill>
              </a:rPr>
              <a:t>Creating</a:t>
            </a:r>
            <a:r>
              <a:rPr lang="nl-BE" dirty="0">
                <a:solidFill>
                  <a:schemeClr val="bg1"/>
                </a:solidFill>
              </a:rPr>
              <a:t> </a:t>
            </a:r>
            <a:r>
              <a:rPr lang="nl-BE" dirty="0" err="1">
                <a:solidFill>
                  <a:schemeClr val="bg1"/>
                </a:solidFill>
              </a:rPr>
              <a:t>Layouts</a:t>
            </a:r>
            <a:br>
              <a:rPr lang="nl-BE" dirty="0">
                <a:solidFill>
                  <a:schemeClr val="bg1"/>
                </a:solidFill>
              </a:rPr>
            </a:br>
            <a:r>
              <a:rPr lang="nl-BE" dirty="0">
                <a:solidFill>
                  <a:schemeClr val="bg1"/>
                </a:solidFill>
              </a:rPr>
              <a:t>-Basic CSS3</a:t>
            </a:r>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12" name="Tekstvak 11"/>
          <p:cNvSpPr txBox="1"/>
          <p:nvPr/>
        </p:nvSpPr>
        <p:spPr>
          <a:xfrm>
            <a:off x="5316293" y="3097293"/>
            <a:ext cx="4517518" cy="1477328"/>
          </a:xfrm>
          <a:prstGeom prst="rect">
            <a:avLst/>
          </a:prstGeom>
          <a:noFill/>
        </p:spPr>
        <p:txBody>
          <a:bodyPr wrap="square" rtlCol="0">
            <a:spAutoFit/>
          </a:bodyPr>
          <a:lstStyle/>
          <a:p>
            <a:r>
              <a:rPr lang="nl-BE" dirty="0" err="1">
                <a:solidFill>
                  <a:schemeClr val="bg1"/>
                </a:solidFill>
              </a:rPr>
              <a:t>Intermediate</a:t>
            </a:r>
            <a:r>
              <a:rPr lang="nl-BE" dirty="0">
                <a:solidFill>
                  <a:schemeClr val="bg1"/>
                </a:solidFill>
              </a:rPr>
              <a:t>:</a:t>
            </a:r>
            <a:br>
              <a:rPr lang="nl-BE" dirty="0">
                <a:solidFill>
                  <a:schemeClr val="bg1"/>
                </a:solidFill>
              </a:rPr>
            </a:br>
            <a:r>
              <a:rPr lang="nl-BE" dirty="0">
                <a:solidFill>
                  <a:schemeClr val="bg1"/>
                </a:solidFill>
              </a:rPr>
              <a:t> -</a:t>
            </a:r>
            <a:r>
              <a:rPr lang="nl-BE" dirty="0" err="1">
                <a:solidFill>
                  <a:schemeClr val="bg1"/>
                </a:solidFill>
              </a:rPr>
              <a:t>Responsive</a:t>
            </a:r>
            <a:r>
              <a:rPr lang="nl-BE" dirty="0">
                <a:solidFill>
                  <a:schemeClr val="bg1"/>
                </a:solidFill>
              </a:rPr>
              <a:t> </a:t>
            </a:r>
            <a:r>
              <a:rPr lang="nl-BE" dirty="0" err="1">
                <a:solidFill>
                  <a:schemeClr val="bg1"/>
                </a:solidFill>
              </a:rPr>
              <a:t>Layouts</a:t>
            </a:r>
            <a:r>
              <a:rPr lang="nl-BE" dirty="0">
                <a:solidFill>
                  <a:schemeClr val="bg1"/>
                </a:solidFill>
              </a:rPr>
              <a:t> </a:t>
            </a:r>
            <a:r>
              <a:rPr lang="nl-BE" dirty="0" err="1">
                <a:solidFill>
                  <a:schemeClr val="bg1"/>
                </a:solidFill>
              </a:rPr>
              <a:t>using</a:t>
            </a:r>
            <a:r>
              <a:rPr lang="nl-BE" dirty="0">
                <a:solidFill>
                  <a:schemeClr val="bg1"/>
                </a:solidFill>
              </a:rPr>
              <a:t> media </a:t>
            </a:r>
            <a:r>
              <a:rPr lang="nl-BE" dirty="0" err="1">
                <a:solidFill>
                  <a:schemeClr val="bg1"/>
                </a:solidFill>
              </a:rPr>
              <a:t>Queries</a:t>
            </a:r>
            <a:br>
              <a:rPr lang="nl-BE" dirty="0">
                <a:solidFill>
                  <a:schemeClr val="bg1"/>
                </a:solidFill>
              </a:rPr>
            </a:br>
            <a:r>
              <a:rPr lang="nl-BE" dirty="0">
                <a:solidFill>
                  <a:schemeClr val="bg1"/>
                </a:solidFill>
              </a:rPr>
              <a:t>-Advanced CSS3</a:t>
            </a:r>
            <a:endParaRPr lang="nl-BE" dirty="0">
              <a:solidFill>
                <a:schemeClr val="bg1"/>
              </a:solidFill>
            </a:endParaRPr>
          </a:p>
          <a:p>
            <a:r>
              <a:rPr lang="nl-BE" dirty="0">
                <a:solidFill>
                  <a:schemeClr val="bg1"/>
                </a:solidFill>
              </a:rPr>
              <a:t>-</a:t>
            </a:r>
            <a:r>
              <a:rPr lang="nl-BE" dirty="0" err="1">
                <a:solidFill>
                  <a:schemeClr val="bg1"/>
                </a:solidFill>
              </a:rPr>
              <a:t>Good</a:t>
            </a:r>
            <a:r>
              <a:rPr lang="nl-BE" dirty="0">
                <a:solidFill>
                  <a:schemeClr val="bg1"/>
                </a:solidFill>
              </a:rPr>
              <a:t> </a:t>
            </a:r>
            <a:r>
              <a:rPr lang="nl-BE" dirty="0" err="1">
                <a:solidFill>
                  <a:schemeClr val="bg1"/>
                </a:solidFill>
              </a:rPr>
              <a:t>understanding</a:t>
            </a:r>
            <a:r>
              <a:rPr lang="nl-BE" dirty="0">
                <a:solidFill>
                  <a:schemeClr val="bg1"/>
                </a:solidFill>
              </a:rPr>
              <a:t> of </a:t>
            </a:r>
            <a:r>
              <a:rPr lang="nl-BE" dirty="0" err="1">
                <a:solidFill>
                  <a:schemeClr val="bg1"/>
                </a:solidFill>
              </a:rPr>
              <a:t>float</a:t>
            </a:r>
            <a:r>
              <a:rPr lang="nl-BE" dirty="0">
                <a:solidFill>
                  <a:schemeClr val="bg1"/>
                </a:solidFill>
              </a:rPr>
              <a:t>, positioning, display property </a:t>
            </a:r>
            <a:r>
              <a:rPr lang="nl-BE" dirty="0" err="1">
                <a:solidFill>
                  <a:schemeClr val="bg1"/>
                </a:solidFill>
              </a:rPr>
              <a:t>and</a:t>
            </a:r>
            <a:r>
              <a:rPr lang="nl-BE" dirty="0">
                <a:solidFill>
                  <a:schemeClr val="bg1"/>
                </a:solidFill>
              </a:rPr>
              <a:t> box model.</a:t>
            </a:r>
            <a:endParaRPr lang="nl-BE" dirty="0">
              <a:solidFill>
                <a:schemeClr val="bg1"/>
              </a:solidFill>
            </a:endParaRPr>
          </a:p>
        </p:txBody>
      </p:sp>
      <p:pic>
        <p:nvPicPr>
          <p:cNvPr id="2050" name="Picture 2" descr="responsive-layout-website-desig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60622" y="4729044"/>
            <a:ext cx="2360837" cy="1540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Needed</a:t>
            </a:r>
            <a:r>
              <a:rPr lang="nl-BE" dirty="0"/>
              <a:t> skills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HTML</a:t>
            </a:r>
            <a:endParaRPr lang="nl-BE" dirty="0">
              <a:solidFill>
                <a:schemeClr val="bg1"/>
              </a:solidFill>
            </a:endParaRPr>
          </a:p>
          <a:p>
            <a:pPr marL="285750" indent="-285750">
              <a:buFont typeface="Arial" panose="020B0604020202020204" pitchFamily="34" charset="0"/>
              <a:buChar char="•"/>
            </a:pPr>
            <a:r>
              <a:rPr lang="nl-BE" dirty="0">
                <a:solidFill>
                  <a:srgbClr val="FF0000"/>
                </a:solidFill>
              </a:rPr>
              <a:t>CSS</a:t>
            </a:r>
            <a:endParaRPr lang="nl-BE" dirty="0">
              <a:solidFill>
                <a:srgbClr val="FF0000"/>
              </a:solidFill>
            </a:endParaRPr>
          </a:p>
          <a:p>
            <a:pPr marL="285750" indent="-285750">
              <a:buFont typeface="Arial" panose="020B0604020202020204" pitchFamily="34" charset="0"/>
              <a:buChar char="•"/>
            </a:pPr>
            <a:r>
              <a:rPr lang="nl-BE" dirty="0">
                <a:solidFill>
                  <a:schemeClr val="bg1"/>
                </a:solidFill>
              </a:rPr>
              <a:t>Javascript</a:t>
            </a:r>
            <a:endParaRPr lang="nl-BE" dirty="0">
              <a:solidFill>
                <a:schemeClr val="bg1"/>
              </a:solidFill>
            </a:endParaRPr>
          </a:p>
        </p:txBody>
      </p:sp>
      <p:sp>
        <p:nvSpPr>
          <p:cNvPr id="6" name="Tekstvak 5"/>
          <p:cNvSpPr txBox="1"/>
          <p:nvPr/>
        </p:nvSpPr>
        <p:spPr>
          <a:xfrm>
            <a:off x="2905369" y="3131945"/>
            <a:ext cx="4297535" cy="1754326"/>
          </a:xfrm>
          <a:prstGeom prst="rect">
            <a:avLst/>
          </a:prstGeom>
          <a:noFill/>
        </p:spPr>
        <p:txBody>
          <a:bodyPr wrap="square" rtlCol="0">
            <a:spAutoFit/>
          </a:bodyPr>
          <a:lstStyle/>
          <a:p>
            <a:r>
              <a:rPr lang="nl-BE" dirty="0">
                <a:solidFill>
                  <a:schemeClr val="bg1"/>
                </a:solidFill>
              </a:rPr>
              <a:t>Advanced: </a:t>
            </a:r>
            <a:br>
              <a:rPr lang="nl-BE" dirty="0">
                <a:solidFill>
                  <a:schemeClr val="bg1"/>
                </a:solidFill>
              </a:rPr>
            </a:br>
            <a:r>
              <a:rPr lang="nl-BE" dirty="0">
                <a:solidFill>
                  <a:schemeClr val="bg1"/>
                </a:solidFill>
              </a:rPr>
              <a:t>- CSS </a:t>
            </a:r>
            <a:r>
              <a:rPr lang="nl-BE" dirty="0" err="1">
                <a:solidFill>
                  <a:schemeClr val="bg1"/>
                </a:solidFill>
              </a:rPr>
              <a:t>FlexBox</a:t>
            </a:r>
            <a:br>
              <a:rPr lang="nl-BE" dirty="0">
                <a:solidFill>
                  <a:schemeClr val="bg1"/>
                </a:solidFill>
              </a:rPr>
            </a:br>
            <a:r>
              <a:rPr lang="nl-BE" dirty="0">
                <a:solidFill>
                  <a:schemeClr val="bg1"/>
                </a:solidFill>
              </a:rPr>
              <a:t>- CSS </a:t>
            </a:r>
            <a:r>
              <a:rPr lang="nl-BE" dirty="0" err="1">
                <a:solidFill>
                  <a:schemeClr val="bg1"/>
                </a:solidFill>
              </a:rPr>
              <a:t>Grid</a:t>
            </a:r>
            <a:br>
              <a:rPr lang="nl-BE" dirty="0">
                <a:solidFill>
                  <a:schemeClr val="bg1"/>
                </a:solidFill>
              </a:rPr>
            </a:br>
            <a:r>
              <a:rPr lang="nl-BE" dirty="0">
                <a:solidFill>
                  <a:schemeClr val="bg1"/>
                </a:solidFill>
              </a:rPr>
              <a:t>- SASS or LESS</a:t>
            </a:r>
            <a:endParaRPr lang="nl-BE" dirty="0">
              <a:solidFill>
                <a:schemeClr val="bg1"/>
              </a:solidFill>
            </a:endParaRPr>
          </a:p>
          <a:p>
            <a:r>
              <a:rPr lang="nl-BE" dirty="0">
                <a:solidFill>
                  <a:schemeClr val="bg1"/>
                </a:solidFill>
              </a:rPr>
              <a:t>-Bootstrap or </a:t>
            </a:r>
            <a:r>
              <a:rPr lang="nl-BE" dirty="0" err="1">
                <a:solidFill>
                  <a:schemeClr val="bg1"/>
                </a:solidFill>
              </a:rPr>
              <a:t>Materialize</a:t>
            </a:r>
            <a:r>
              <a:rPr lang="nl-BE" dirty="0">
                <a:solidFill>
                  <a:schemeClr val="bg1"/>
                </a:solidFill>
              </a:rPr>
              <a:t> or </a:t>
            </a:r>
            <a:r>
              <a:rPr lang="nl-BE" dirty="0" err="1">
                <a:solidFill>
                  <a:schemeClr val="bg1"/>
                </a:solidFill>
              </a:rPr>
              <a:t>Semantic</a:t>
            </a:r>
            <a:r>
              <a:rPr lang="nl-BE" dirty="0">
                <a:solidFill>
                  <a:schemeClr val="bg1"/>
                </a:solidFill>
              </a:rPr>
              <a:t> UI </a:t>
            </a:r>
            <a:br>
              <a:rPr lang="nl-BE" dirty="0">
                <a:solidFill>
                  <a:schemeClr val="bg1"/>
                </a:solidFill>
              </a:rPr>
            </a:br>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11" name="Tekstvak 10"/>
          <p:cNvSpPr txBox="1"/>
          <p:nvPr/>
        </p:nvSpPr>
        <p:spPr>
          <a:xfrm>
            <a:off x="7137863" y="3085766"/>
            <a:ext cx="4297535" cy="1200329"/>
          </a:xfrm>
          <a:prstGeom prst="rect">
            <a:avLst/>
          </a:prstGeom>
          <a:noFill/>
        </p:spPr>
        <p:txBody>
          <a:bodyPr wrap="square" rtlCol="0">
            <a:spAutoFit/>
          </a:bodyPr>
          <a:lstStyle/>
          <a:p>
            <a:r>
              <a:rPr lang="nl-BE" dirty="0" err="1">
                <a:solidFill>
                  <a:schemeClr val="bg1"/>
                </a:solidFill>
              </a:rPr>
              <a:t>Goku</a:t>
            </a:r>
            <a:r>
              <a:rPr lang="nl-BE" dirty="0">
                <a:solidFill>
                  <a:schemeClr val="bg1"/>
                </a:solidFill>
              </a:rPr>
              <a:t> level:</a:t>
            </a:r>
            <a:br>
              <a:rPr lang="nl-BE" dirty="0">
                <a:solidFill>
                  <a:schemeClr val="bg1"/>
                </a:solidFill>
              </a:rPr>
            </a:br>
            <a:r>
              <a:rPr lang="nl-BE" dirty="0">
                <a:solidFill>
                  <a:schemeClr val="bg1"/>
                </a:solidFill>
              </a:rPr>
              <a:t>- CSS Architecture</a:t>
            </a:r>
            <a:br>
              <a:rPr lang="nl-BE" dirty="0">
                <a:solidFill>
                  <a:schemeClr val="bg1"/>
                </a:solidFill>
              </a:rPr>
            </a:br>
            <a:r>
              <a:rPr lang="nl-BE" dirty="0">
                <a:solidFill>
                  <a:schemeClr val="bg1"/>
                </a:solidFill>
              </a:rPr>
              <a:t>BEM or OOCSS or SMACSS </a:t>
            </a:r>
            <a:br>
              <a:rPr lang="nl-BE" dirty="0">
                <a:solidFill>
                  <a:schemeClr val="bg1"/>
                </a:solidFill>
              </a:rPr>
            </a:br>
            <a:endParaRPr lang="nl-BE" dirty="0">
              <a:solidFill>
                <a:schemeClr val="bg1"/>
              </a:solidFill>
            </a:endParaRPr>
          </a:p>
        </p:txBody>
      </p:sp>
      <p:pic>
        <p:nvPicPr>
          <p:cNvPr id="9" name="Afbeelding 8"/>
          <p:cNvPicPr>
            <a:picLocks noChangeAspect="1"/>
          </p:cNvPicPr>
          <p:nvPr/>
        </p:nvPicPr>
        <p:blipFill>
          <a:blip r:embed="rId1"/>
          <a:stretch>
            <a:fillRect/>
          </a:stretch>
        </p:blipFill>
        <p:spPr>
          <a:xfrm>
            <a:off x="3212150" y="5080514"/>
            <a:ext cx="3399591" cy="261507"/>
          </a:xfrm>
          <a:prstGeom prst="rect">
            <a:avLst/>
          </a:prstGeom>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5786" y="4051451"/>
            <a:ext cx="3399591" cy="22041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Needed</a:t>
            </a:r>
            <a:r>
              <a:rPr lang="nl-BE" dirty="0"/>
              <a:t> skills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HTML</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CSS</a:t>
            </a:r>
            <a:endParaRPr lang="nl-BE" dirty="0">
              <a:solidFill>
                <a:schemeClr val="bg1"/>
              </a:solidFill>
            </a:endParaRPr>
          </a:p>
          <a:p>
            <a:pPr marL="285750" indent="-285750">
              <a:buFont typeface="Arial" panose="020B0604020202020204" pitchFamily="34" charset="0"/>
              <a:buChar char="•"/>
            </a:pPr>
            <a:r>
              <a:rPr lang="nl-BE" dirty="0">
                <a:solidFill>
                  <a:srgbClr val="FF0000"/>
                </a:solidFill>
              </a:rPr>
              <a:t>Javascript</a:t>
            </a:r>
            <a:endParaRPr lang="nl-BE" dirty="0">
              <a:solidFill>
                <a:srgbClr val="FF0000"/>
              </a:solidFill>
            </a:endParaRPr>
          </a:p>
        </p:txBody>
      </p:sp>
      <p:sp>
        <p:nvSpPr>
          <p:cNvPr id="6" name="Tekstvak 5"/>
          <p:cNvSpPr txBox="1"/>
          <p:nvPr/>
        </p:nvSpPr>
        <p:spPr>
          <a:xfrm>
            <a:off x="2841201" y="3131945"/>
            <a:ext cx="2901873" cy="1477328"/>
          </a:xfrm>
          <a:prstGeom prst="rect">
            <a:avLst/>
          </a:prstGeom>
          <a:noFill/>
        </p:spPr>
        <p:txBody>
          <a:bodyPr wrap="square" rtlCol="0">
            <a:spAutoFit/>
          </a:bodyPr>
          <a:lstStyle/>
          <a:p>
            <a:r>
              <a:rPr lang="nl-BE" dirty="0">
                <a:solidFill>
                  <a:schemeClr val="bg1"/>
                </a:solidFill>
              </a:rPr>
              <a:t>Beginner:</a:t>
            </a:r>
            <a:br>
              <a:rPr lang="nl-BE" dirty="0">
                <a:solidFill>
                  <a:schemeClr val="bg1"/>
                </a:solidFill>
              </a:rPr>
            </a:br>
            <a:r>
              <a:rPr lang="nl-BE" dirty="0">
                <a:solidFill>
                  <a:schemeClr val="bg1"/>
                </a:solidFill>
              </a:rPr>
              <a:t>-Basic </a:t>
            </a:r>
            <a:r>
              <a:rPr lang="nl-BE" dirty="0" err="1">
                <a:solidFill>
                  <a:schemeClr val="bg1"/>
                </a:solidFill>
              </a:rPr>
              <a:t>language</a:t>
            </a:r>
            <a:r>
              <a:rPr lang="nl-BE" dirty="0">
                <a:solidFill>
                  <a:schemeClr val="bg1"/>
                </a:solidFill>
              </a:rPr>
              <a:t> </a:t>
            </a:r>
            <a:r>
              <a:rPr lang="nl-BE" dirty="0" err="1">
                <a:solidFill>
                  <a:schemeClr val="bg1"/>
                </a:solidFill>
              </a:rPr>
              <a:t>constructs</a:t>
            </a:r>
            <a:endParaRPr lang="nl-BE" dirty="0">
              <a:solidFill>
                <a:schemeClr val="bg1"/>
              </a:solidFill>
            </a:endParaRPr>
          </a:p>
          <a:p>
            <a:r>
              <a:rPr lang="nl-BE" dirty="0">
                <a:solidFill>
                  <a:schemeClr val="bg1"/>
                </a:solidFill>
              </a:rPr>
              <a:t>-Basic DOM </a:t>
            </a:r>
            <a:r>
              <a:rPr lang="nl-BE" dirty="0" err="1">
                <a:solidFill>
                  <a:schemeClr val="bg1"/>
                </a:solidFill>
              </a:rPr>
              <a:t>manipulation</a:t>
            </a:r>
            <a:endParaRPr lang="nl-BE" dirty="0">
              <a:solidFill>
                <a:schemeClr val="bg1"/>
              </a:solidFill>
            </a:endParaRPr>
          </a:p>
          <a:p>
            <a:r>
              <a:rPr lang="nl-BE" dirty="0">
                <a:solidFill>
                  <a:schemeClr val="bg1"/>
                </a:solidFill>
              </a:rPr>
              <a:t>-Basic Ajax</a:t>
            </a:r>
            <a:br>
              <a:rPr lang="nl-BE" dirty="0">
                <a:solidFill>
                  <a:schemeClr val="bg1"/>
                </a:solidFill>
              </a:rPr>
            </a:br>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
        <p:nvSpPr>
          <p:cNvPr id="11" name="Tekstvak 10"/>
          <p:cNvSpPr txBox="1"/>
          <p:nvPr/>
        </p:nvSpPr>
        <p:spPr>
          <a:xfrm>
            <a:off x="6879582" y="3085766"/>
            <a:ext cx="4297535" cy="1477328"/>
          </a:xfrm>
          <a:prstGeom prst="rect">
            <a:avLst/>
          </a:prstGeom>
          <a:noFill/>
        </p:spPr>
        <p:txBody>
          <a:bodyPr wrap="square" rtlCol="0">
            <a:spAutoFit/>
          </a:bodyPr>
          <a:lstStyle/>
          <a:p>
            <a:r>
              <a:rPr lang="nl-BE" dirty="0" err="1">
                <a:solidFill>
                  <a:schemeClr val="bg1"/>
                </a:solidFill>
              </a:rPr>
              <a:t>Intermediate</a:t>
            </a:r>
            <a:r>
              <a:rPr lang="nl-BE" dirty="0">
                <a:solidFill>
                  <a:schemeClr val="bg1"/>
                </a:solidFill>
              </a:rPr>
              <a:t>:</a:t>
            </a:r>
            <a:br>
              <a:rPr lang="nl-BE" dirty="0">
                <a:solidFill>
                  <a:schemeClr val="bg1"/>
                </a:solidFill>
              </a:rPr>
            </a:br>
            <a:r>
              <a:rPr lang="nl-BE" dirty="0">
                <a:solidFill>
                  <a:schemeClr val="bg1"/>
                </a:solidFill>
              </a:rPr>
              <a:t>-Reference Types</a:t>
            </a:r>
            <a:endParaRPr lang="nl-BE" dirty="0">
              <a:solidFill>
                <a:schemeClr val="bg1"/>
              </a:solidFill>
            </a:endParaRPr>
          </a:p>
          <a:p>
            <a:r>
              <a:rPr lang="nl-BE" dirty="0">
                <a:solidFill>
                  <a:schemeClr val="bg1"/>
                </a:solidFill>
              </a:rPr>
              <a:t>-</a:t>
            </a:r>
            <a:r>
              <a:rPr lang="nl-BE" dirty="0" err="1">
                <a:solidFill>
                  <a:schemeClr val="bg1"/>
                </a:solidFill>
              </a:rPr>
              <a:t>Primitive</a:t>
            </a:r>
            <a:r>
              <a:rPr lang="nl-BE" dirty="0">
                <a:solidFill>
                  <a:schemeClr val="bg1"/>
                </a:solidFill>
              </a:rPr>
              <a:t> </a:t>
            </a:r>
            <a:r>
              <a:rPr lang="nl-BE" dirty="0" err="1">
                <a:solidFill>
                  <a:schemeClr val="bg1"/>
                </a:solidFill>
              </a:rPr>
              <a:t>wrapper</a:t>
            </a:r>
            <a:r>
              <a:rPr lang="nl-BE" dirty="0">
                <a:solidFill>
                  <a:schemeClr val="bg1"/>
                </a:solidFill>
              </a:rPr>
              <a:t> </a:t>
            </a:r>
            <a:r>
              <a:rPr lang="nl-BE" dirty="0" err="1">
                <a:solidFill>
                  <a:schemeClr val="bg1"/>
                </a:solidFill>
              </a:rPr>
              <a:t>objects</a:t>
            </a:r>
            <a:endParaRPr lang="nl-BE" dirty="0">
              <a:solidFill>
                <a:schemeClr val="bg1"/>
              </a:solidFill>
            </a:endParaRPr>
          </a:p>
          <a:p>
            <a:r>
              <a:rPr lang="nl-BE" dirty="0">
                <a:solidFill>
                  <a:schemeClr val="bg1"/>
                </a:solidFill>
              </a:rPr>
              <a:t>-ES6 </a:t>
            </a:r>
            <a:r>
              <a:rPr lang="nl-BE" dirty="0" err="1">
                <a:solidFill>
                  <a:schemeClr val="bg1"/>
                </a:solidFill>
              </a:rPr>
              <a:t>and</a:t>
            </a:r>
            <a:r>
              <a:rPr lang="nl-BE" dirty="0">
                <a:solidFill>
                  <a:schemeClr val="bg1"/>
                </a:solidFill>
              </a:rPr>
              <a:t> Beyond</a:t>
            </a:r>
            <a:br>
              <a:rPr lang="nl-BE" dirty="0">
                <a:solidFill>
                  <a:schemeClr val="bg1"/>
                </a:solidFill>
              </a:rPr>
            </a:br>
            <a:endParaRPr lang="nl-BE" dirty="0">
              <a:solidFill>
                <a:schemeClr val="bg1"/>
              </a:solidFill>
            </a:endParaRPr>
          </a:p>
        </p:txBody>
      </p:sp>
      <p:pic>
        <p:nvPicPr>
          <p:cNvPr id="10" name="Afbeelding 9"/>
          <p:cNvPicPr>
            <a:picLocks noChangeAspect="1"/>
          </p:cNvPicPr>
          <p:nvPr/>
        </p:nvPicPr>
        <p:blipFill>
          <a:blip r:embed="rId1"/>
          <a:stretch>
            <a:fillRect/>
          </a:stretch>
        </p:blipFill>
        <p:spPr>
          <a:xfrm>
            <a:off x="1053944" y="4571388"/>
            <a:ext cx="3939677" cy="1636908"/>
          </a:xfrm>
          <a:prstGeom prst="rect">
            <a:avLst/>
          </a:prstGeom>
        </p:spPr>
      </p:pic>
      <p:pic>
        <p:nvPicPr>
          <p:cNvPr id="13" name="Afbeelding 12"/>
          <p:cNvPicPr>
            <a:picLocks noChangeAspect="1"/>
          </p:cNvPicPr>
          <p:nvPr/>
        </p:nvPicPr>
        <p:blipFill>
          <a:blip r:embed="rId2"/>
          <a:stretch>
            <a:fillRect/>
          </a:stretch>
        </p:blipFill>
        <p:spPr>
          <a:xfrm>
            <a:off x="5075700" y="5525892"/>
            <a:ext cx="4124325" cy="714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Needed</a:t>
            </a:r>
            <a:r>
              <a:rPr lang="nl-BE" dirty="0"/>
              <a:t> skills</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923330"/>
          </a:xfrm>
          <a:prstGeom prst="rect">
            <a:avLst/>
          </a:prstGeom>
          <a:noFill/>
        </p:spPr>
        <p:txBody>
          <a:bodyPr wrap="square" rtlCol="0">
            <a:spAutoFit/>
          </a:bodyPr>
          <a:lstStyle/>
          <a:p>
            <a:pPr marL="285750" indent="-285750">
              <a:buFont typeface="Arial" panose="020B0604020202020204" pitchFamily="34" charset="0"/>
              <a:buChar char="•"/>
            </a:pPr>
            <a:r>
              <a:rPr lang="nl-BE" dirty="0">
                <a:solidFill>
                  <a:schemeClr val="bg1"/>
                </a:solidFill>
              </a:rPr>
              <a:t>HTML</a:t>
            </a:r>
            <a:endParaRPr lang="nl-BE" dirty="0">
              <a:solidFill>
                <a:schemeClr val="bg1"/>
              </a:solidFill>
            </a:endParaRPr>
          </a:p>
          <a:p>
            <a:pPr marL="285750" indent="-285750">
              <a:buFont typeface="Arial" panose="020B0604020202020204" pitchFamily="34" charset="0"/>
              <a:buChar char="•"/>
            </a:pPr>
            <a:r>
              <a:rPr lang="nl-BE" dirty="0">
                <a:solidFill>
                  <a:schemeClr val="bg1"/>
                </a:solidFill>
              </a:rPr>
              <a:t>CSS</a:t>
            </a:r>
            <a:endParaRPr lang="nl-BE" dirty="0">
              <a:solidFill>
                <a:schemeClr val="bg1"/>
              </a:solidFill>
            </a:endParaRPr>
          </a:p>
          <a:p>
            <a:pPr marL="285750" indent="-285750">
              <a:buFont typeface="Arial" panose="020B0604020202020204" pitchFamily="34" charset="0"/>
              <a:buChar char="•"/>
            </a:pPr>
            <a:r>
              <a:rPr lang="nl-BE" dirty="0">
                <a:solidFill>
                  <a:srgbClr val="FF0000"/>
                </a:solidFill>
              </a:rPr>
              <a:t>Javascript</a:t>
            </a:r>
            <a:endParaRPr lang="nl-BE" dirty="0">
              <a:solidFill>
                <a:srgbClr val="FF0000"/>
              </a:solidFill>
            </a:endParaRPr>
          </a:p>
        </p:txBody>
      </p:sp>
      <p:sp>
        <p:nvSpPr>
          <p:cNvPr id="6" name="Tekstvak 5"/>
          <p:cNvSpPr txBox="1"/>
          <p:nvPr/>
        </p:nvSpPr>
        <p:spPr>
          <a:xfrm>
            <a:off x="2841201" y="3131945"/>
            <a:ext cx="4987346" cy="1754326"/>
          </a:xfrm>
          <a:prstGeom prst="rect">
            <a:avLst/>
          </a:prstGeom>
          <a:noFill/>
        </p:spPr>
        <p:txBody>
          <a:bodyPr wrap="square" rtlCol="0">
            <a:spAutoFit/>
          </a:bodyPr>
          <a:lstStyle/>
          <a:p>
            <a:r>
              <a:rPr lang="nl-BE" dirty="0">
                <a:solidFill>
                  <a:schemeClr val="bg1"/>
                </a:solidFill>
              </a:rPr>
              <a:t>Advanced:</a:t>
            </a:r>
            <a:br>
              <a:rPr lang="nl-BE" dirty="0">
                <a:solidFill>
                  <a:schemeClr val="bg1"/>
                </a:solidFill>
              </a:rPr>
            </a:br>
            <a:r>
              <a:rPr lang="nl-BE" dirty="0">
                <a:solidFill>
                  <a:schemeClr val="bg1"/>
                </a:solidFill>
              </a:rPr>
              <a:t>-</a:t>
            </a:r>
            <a:r>
              <a:rPr lang="nl-BE" dirty="0" err="1">
                <a:solidFill>
                  <a:schemeClr val="bg1"/>
                </a:solidFill>
              </a:rPr>
              <a:t>Hoisting</a:t>
            </a:r>
            <a:r>
              <a:rPr lang="nl-BE" dirty="0">
                <a:solidFill>
                  <a:schemeClr val="bg1"/>
                </a:solidFill>
              </a:rPr>
              <a:t>, Scope</a:t>
            </a:r>
            <a:endParaRPr lang="nl-BE" dirty="0">
              <a:solidFill>
                <a:schemeClr val="bg1"/>
              </a:solidFill>
            </a:endParaRPr>
          </a:p>
          <a:p>
            <a:r>
              <a:rPr lang="nl-BE" dirty="0">
                <a:solidFill>
                  <a:schemeClr val="bg1"/>
                </a:solidFill>
              </a:rPr>
              <a:t>-</a:t>
            </a:r>
            <a:r>
              <a:rPr lang="nl-BE" dirty="0" err="1">
                <a:solidFill>
                  <a:schemeClr val="bg1"/>
                </a:solidFill>
              </a:rPr>
              <a:t>Prototypal</a:t>
            </a:r>
            <a:r>
              <a:rPr lang="nl-BE" dirty="0">
                <a:solidFill>
                  <a:schemeClr val="bg1"/>
                </a:solidFill>
              </a:rPr>
              <a:t> </a:t>
            </a:r>
            <a:r>
              <a:rPr lang="nl-BE" dirty="0" err="1">
                <a:solidFill>
                  <a:schemeClr val="bg1"/>
                </a:solidFill>
              </a:rPr>
              <a:t>inheritance</a:t>
            </a:r>
            <a:endParaRPr lang="nl-BE" dirty="0">
              <a:solidFill>
                <a:schemeClr val="bg1"/>
              </a:solidFill>
            </a:endParaRPr>
          </a:p>
          <a:p>
            <a:r>
              <a:rPr lang="nl-BE" dirty="0">
                <a:solidFill>
                  <a:schemeClr val="bg1"/>
                </a:solidFill>
              </a:rPr>
              <a:t>-</a:t>
            </a:r>
            <a:r>
              <a:rPr lang="nl-BE" dirty="0" err="1">
                <a:solidFill>
                  <a:schemeClr val="bg1"/>
                </a:solidFill>
              </a:rPr>
              <a:t>Exection</a:t>
            </a:r>
            <a:r>
              <a:rPr lang="nl-BE" dirty="0">
                <a:solidFill>
                  <a:schemeClr val="bg1"/>
                </a:solidFill>
              </a:rPr>
              <a:t> stack </a:t>
            </a:r>
            <a:r>
              <a:rPr lang="nl-BE" dirty="0" err="1">
                <a:solidFill>
                  <a:schemeClr val="bg1"/>
                </a:solidFill>
              </a:rPr>
              <a:t>and</a:t>
            </a:r>
            <a:r>
              <a:rPr lang="nl-BE" dirty="0">
                <a:solidFill>
                  <a:schemeClr val="bg1"/>
                </a:solidFill>
              </a:rPr>
              <a:t> context</a:t>
            </a:r>
            <a:endParaRPr lang="nl-BE" dirty="0">
              <a:solidFill>
                <a:schemeClr val="bg1"/>
              </a:solidFill>
            </a:endParaRPr>
          </a:p>
          <a:p>
            <a:r>
              <a:rPr lang="nl-BE" dirty="0">
                <a:solidFill>
                  <a:schemeClr val="bg1"/>
                </a:solidFill>
              </a:rPr>
              <a:t>-Event </a:t>
            </a:r>
            <a:r>
              <a:rPr lang="nl-BE" dirty="0" err="1">
                <a:solidFill>
                  <a:schemeClr val="bg1"/>
                </a:solidFill>
              </a:rPr>
              <a:t>Bubbling</a:t>
            </a:r>
            <a:r>
              <a:rPr lang="nl-BE" dirty="0">
                <a:solidFill>
                  <a:schemeClr val="bg1"/>
                </a:solidFill>
              </a:rPr>
              <a:t>, Event loop, </a:t>
            </a:r>
            <a:r>
              <a:rPr lang="nl-BE" dirty="0" err="1">
                <a:solidFill>
                  <a:schemeClr val="bg1"/>
                </a:solidFill>
              </a:rPr>
              <a:t>Strict</a:t>
            </a:r>
            <a:r>
              <a:rPr lang="nl-BE" dirty="0">
                <a:solidFill>
                  <a:schemeClr val="bg1"/>
                </a:solidFill>
              </a:rPr>
              <a:t> mode</a:t>
            </a:r>
            <a:br>
              <a:rPr lang="nl-BE" dirty="0">
                <a:solidFill>
                  <a:schemeClr val="bg1"/>
                </a:solidFill>
              </a:rPr>
            </a:br>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Frontend</a:t>
            </a:r>
            <a:r>
              <a:rPr lang="nl-BE" dirty="0"/>
              <a:t> </a:t>
            </a:r>
            <a:r>
              <a:rPr lang="nl-BE" dirty="0" err="1"/>
              <a:t>developer</a:t>
            </a:r>
            <a:endParaRPr lang="nl-BE" dirty="0"/>
          </a:p>
        </p:txBody>
      </p:sp>
      <p:sp>
        <p:nvSpPr>
          <p:cNvPr id="3" name="Ondertitel 2"/>
          <p:cNvSpPr>
            <a:spLocks noGrp="1"/>
          </p:cNvSpPr>
          <p:nvPr>
            <p:ph type="subTitle" idx="1"/>
          </p:nvPr>
        </p:nvSpPr>
        <p:spPr/>
        <p:txBody>
          <a:bodyPr/>
          <a:lstStyle/>
          <a:p>
            <a:r>
              <a:rPr lang="nl-BE" dirty="0" err="1"/>
              <a:t>Improvement</a:t>
            </a:r>
            <a:endParaRPr lang="nl-BE" dirty="0"/>
          </a:p>
        </p:txBody>
      </p:sp>
      <p:sp>
        <p:nvSpPr>
          <p:cNvPr id="4" name="Tijdelijke aanduiding voor datum 3"/>
          <p:cNvSpPr>
            <a:spLocks noGrp="1"/>
          </p:cNvSpPr>
          <p:nvPr>
            <p:ph type="dt" sz="half" idx="10"/>
          </p:nvPr>
        </p:nvSpPr>
        <p:spPr/>
        <p:txBody>
          <a:bodyPr/>
          <a:lstStyle/>
          <a:p>
            <a:pPr rtl="0"/>
            <a:fld id="{A83A1771-3711-4549-B223-6BFD613711ED}" type="datetime1">
              <a:rPr lang="nl-NL" smtClean="0"/>
            </a:fld>
            <a:endParaRPr lang="en-US" dirty="0"/>
          </a:p>
        </p:txBody>
      </p:sp>
      <p:sp>
        <p:nvSpPr>
          <p:cNvPr id="5" name="Tekstvak 4"/>
          <p:cNvSpPr txBox="1"/>
          <p:nvPr/>
        </p:nvSpPr>
        <p:spPr>
          <a:xfrm>
            <a:off x="580201" y="3105832"/>
            <a:ext cx="2502568" cy="369332"/>
          </a:xfrm>
          <a:prstGeom prst="rect">
            <a:avLst/>
          </a:prstGeom>
          <a:noFill/>
        </p:spPr>
        <p:txBody>
          <a:bodyPr wrap="square" rtlCol="0">
            <a:spAutoFit/>
          </a:bodyPr>
          <a:lstStyle/>
          <a:p>
            <a:pPr marL="285750" indent="-285750">
              <a:buFont typeface="Arial" panose="020B0604020202020204" pitchFamily="34" charset="0"/>
              <a:buChar char="•"/>
            </a:pPr>
            <a:r>
              <a:rPr lang="nl-BE" dirty="0" err="1">
                <a:solidFill>
                  <a:schemeClr val="bg1"/>
                </a:solidFill>
              </a:rPr>
              <a:t>Work</a:t>
            </a:r>
            <a:r>
              <a:rPr lang="nl-BE" dirty="0">
                <a:solidFill>
                  <a:schemeClr val="bg1"/>
                </a:solidFill>
              </a:rPr>
              <a:t> flow</a:t>
            </a:r>
            <a:endParaRPr lang="nl-BE" dirty="0">
              <a:solidFill>
                <a:schemeClr val="bg1"/>
              </a:solidFill>
            </a:endParaRPr>
          </a:p>
        </p:txBody>
      </p:sp>
      <p:sp>
        <p:nvSpPr>
          <p:cNvPr id="6" name="Tekstvak 5"/>
          <p:cNvSpPr txBox="1"/>
          <p:nvPr/>
        </p:nvSpPr>
        <p:spPr>
          <a:xfrm>
            <a:off x="2841201" y="3131945"/>
            <a:ext cx="4987346" cy="1477328"/>
          </a:xfrm>
          <a:prstGeom prst="rect">
            <a:avLst/>
          </a:prstGeom>
          <a:noFill/>
        </p:spPr>
        <p:txBody>
          <a:bodyPr wrap="square" rtlCol="0">
            <a:spAutoFit/>
          </a:bodyPr>
          <a:lstStyle/>
          <a:p>
            <a:r>
              <a:rPr lang="nl-BE" dirty="0" err="1">
                <a:solidFill>
                  <a:schemeClr val="bg1"/>
                </a:solidFill>
              </a:rPr>
              <a:t>Task</a:t>
            </a:r>
            <a:r>
              <a:rPr lang="nl-BE" dirty="0">
                <a:solidFill>
                  <a:schemeClr val="bg1"/>
                </a:solidFill>
              </a:rPr>
              <a:t> Runners:  Gulp, </a:t>
            </a:r>
            <a:r>
              <a:rPr lang="nl-BE" dirty="0" err="1">
                <a:solidFill>
                  <a:schemeClr val="bg1"/>
                </a:solidFill>
              </a:rPr>
              <a:t>npm</a:t>
            </a:r>
            <a:r>
              <a:rPr lang="nl-BE" dirty="0">
                <a:solidFill>
                  <a:schemeClr val="bg1"/>
                </a:solidFill>
              </a:rPr>
              <a:t> scripts</a:t>
            </a:r>
            <a:endParaRPr lang="nl-BE" dirty="0">
              <a:solidFill>
                <a:schemeClr val="bg1"/>
              </a:solidFill>
            </a:endParaRPr>
          </a:p>
          <a:p>
            <a:r>
              <a:rPr lang="nl-BE" dirty="0">
                <a:solidFill>
                  <a:schemeClr val="bg1"/>
                </a:solidFill>
              </a:rPr>
              <a:t>Code Lint </a:t>
            </a:r>
            <a:r>
              <a:rPr lang="nl-BE" dirty="0" err="1">
                <a:solidFill>
                  <a:schemeClr val="bg1"/>
                </a:solidFill>
              </a:rPr>
              <a:t>and</a:t>
            </a:r>
            <a:r>
              <a:rPr lang="nl-BE" dirty="0">
                <a:solidFill>
                  <a:schemeClr val="bg1"/>
                </a:solidFill>
              </a:rPr>
              <a:t> format: </a:t>
            </a:r>
            <a:r>
              <a:rPr lang="nl-BE" dirty="0" err="1">
                <a:solidFill>
                  <a:schemeClr val="bg1"/>
                </a:solidFill>
              </a:rPr>
              <a:t>Prettier</a:t>
            </a:r>
            <a:r>
              <a:rPr lang="nl-BE" dirty="0">
                <a:solidFill>
                  <a:schemeClr val="bg1"/>
                </a:solidFill>
              </a:rPr>
              <a:t>, </a:t>
            </a:r>
            <a:r>
              <a:rPr lang="nl-BE" dirty="0" err="1">
                <a:solidFill>
                  <a:schemeClr val="bg1"/>
                </a:solidFill>
              </a:rPr>
              <a:t>EsLint</a:t>
            </a:r>
            <a:br>
              <a:rPr lang="nl-BE" dirty="0">
                <a:solidFill>
                  <a:schemeClr val="bg1"/>
                </a:solidFill>
              </a:rPr>
            </a:br>
            <a:r>
              <a:rPr lang="nl-BE" dirty="0">
                <a:solidFill>
                  <a:schemeClr val="bg1"/>
                </a:solidFill>
              </a:rPr>
              <a:t>Module </a:t>
            </a:r>
            <a:r>
              <a:rPr lang="nl-BE" dirty="0" err="1">
                <a:solidFill>
                  <a:schemeClr val="bg1"/>
                </a:solidFill>
              </a:rPr>
              <a:t>Bundler</a:t>
            </a:r>
            <a:r>
              <a:rPr lang="nl-BE" dirty="0">
                <a:solidFill>
                  <a:schemeClr val="bg1"/>
                </a:solidFill>
              </a:rPr>
              <a:t>: </a:t>
            </a:r>
            <a:r>
              <a:rPr lang="nl-BE" dirty="0" err="1">
                <a:solidFill>
                  <a:schemeClr val="bg1"/>
                </a:solidFill>
              </a:rPr>
              <a:t>Webpack</a:t>
            </a:r>
            <a:r>
              <a:rPr lang="nl-BE" dirty="0">
                <a:solidFill>
                  <a:schemeClr val="bg1"/>
                </a:solidFill>
              </a:rPr>
              <a:t>, Parcel, </a:t>
            </a:r>
            <a:r>
              <a:rPr lang="nl-BE" dirty="0" err="1">
                <a:solidFill>
                  <a:schemeClr val="bg1"/>
                </a:solidFill>
              </a:rPr>
              <a:t>Browserify</a:t>
            </a:r>
            <a:r>
              <a:rPr lang="nl-BE" dirty="0">
                <a:solidFill>
                  <a:schemeClr val="bg1"/>
                </a:solidFill>
              </a:rPr>
              <a:t>, </a:t>
            </a:r>
            <a:r>
              <a:rPr lang="nl-BE" dirty="0" err="1">
                <a:solidFill>
                  <a:schemeClr val="bg1"/>
                </a:solidFill>
              </a:rPr>
              <a:t>Rollup</a:t>
            </a:r>
            <a:br>
              <a:rPr lang="nl-BE" dirty="0">
                <a:solidFill>
                  <a:schemeClr val="bg1"/>
                </a:solidFill>
              </a:rPr>
            </a:br>
            <a:endParaRPr lang="nl-BE" dirty="0">
              <a:solidFill>
                <a:schemeClr val="bg1"/>
              </a:solidFill>
            </a:endParaRPr>
          </a:p>
        </p:txBody>
      </p:sp>
      <p:sp>
        <p:nvSpPr>
          <p:cNvPr id="7" name="Tekstvak 6"/>
          <p:cNvSpPr txBox="1"/>
          <p:nvPr/>
        </p:nvSpPr>
        <p:spPr>
          <a:xfrm>
            <a:off x="5069305" y="3705726"/>
            <a:ext cx="184731" cy="369332"/>
          </a:xfrm>
          <a:prstGeom prst="rect">
            <a:avLst/>
          </a:prstGeom>
          <a:noFill/>
        </p:spPr>
        <p:txBody>
          <a:bodyPr wrap="none" rtlCol="0">
            <a:spAutoFit/>
          </a:bodyPr>
          <a:lstStyle/>
          <a:p>
            <a:endParaRPr lang="nl-BE"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{E6A81D3D-0D35-4C6E-878B-B984F8F86219}tf33552983_win32</Template>
  <TotalTime>0</TotalTime>
  <Words>2178</Words>
  <Application>WPS Presentation</Application>
  <PresentationFormat>Breedbeeld</PresentationFormat>
  <Paragraphs>210</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Our Goal </vt:lpstr>
      <vt:lpstr>Preparation.split();</vt:lpstr>
      <vt:lpstr>Interview</vt:lpstr>
      <vt:lpstr>Frontend developer</vt:lpstr>
      <vt:lpstr>Frontend developer</vt:lpstr>
      <vt:lpstr>Frontend developer</vt:lpstr>
      <vt:lpstr>Frontend developer</vt:lpstr>
      <vt:lpstr>Frontend developer</vt:lpstr>
      <vt:lpstr>Frontend developer</vt:lpstr>
      <vt:lpstr>Frontend developer</vt:lpstr>
      <vt:lpstr>Frontend developer</vt:lpstr>
      <vt:lpstr>Mobile development</vt:lpstr>
      <vt:lpstr>Desktop Development</vt:lpstr>
      <vt:lpstr>Backend Developer</vt:lpstr>
      <vt:lpstr>Wordpress Developer</vt:lpstr>
      <vt:lpstr>Internship</vt:lpstr>
      <vt:lpstr>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Goal </dc:title>
  <dc:creator>Lakneswaran krishnan</dc:creator>
  <cp:lastModifiedBy>Lakne</cp:lastModifiedBy>
  <cp:revision>23</cp:revision>
  <dcterms:created xsi:type="dcterms:W3CDTF">2021-10-14T19:22:00Z</dcterms:created>
  <dcterms:modified xsi:type="dcterms:W3CDTF">2021-10-19T12:00:19Z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A09736DAB0444B7F8627930674AAB475</vt:lpwstr>
  </property>
  <property fmtid="{D5CDD505-2E9C-101B-9397-08002B2CF9AE}" pid="3" name="KSOProductBuildVer">
    <vt:lpwstr>1033-11.2.0.10323</vt:lpwstr>
  </property>
</Properties>
</file>