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21" r:id="rId2"/>
    <p:sldMasterId id="2147483733" r:id="rId3"/>
    <p:sldMasterId id="2147484154" r:id="rId4"/>
    <p:sldMasterId id="2147484169" r:id="rId5"/>
  </p:sldMasterIdLst>
  <p:notesMasterIdLst>
    <p:notesMasterId r:id="rId13"/>
  </p:notesMasterIdLst>
  <p:handoutMasterIdLst>
    <p:handoutMasterId r:id="rId14"/>
  </p:handoutMasterIdLst>
  <p:sldIdLst>
    <p:sldId id="989" r:id="rId6"/>
    <p:sldId id="1052" r:id="rId7"/>
    <p:sldId id="1074" r:id="rId8"/>
    <p:sldId id="1075" r:id="rId9"/>
    <p:sldId id="1076" r:id="rId10"/>
    <p:sldId id="1077" r:id="rId11"/>
    <p:sldId id="1072" r:id="rId12"/>
  </p:sldIdLst>
  <p:sldSz cx="9144000" cy="6858000" type="screen4x3"/>
  <p:notesSz cx="6797675" cy="9928225"/>
  <p:defaultTextStyle>
    <a:defPPr>
      <a:defRPr lang="fr-FR"/>
    </a:defPPr>
    <a:lvl1pPr algn="ctr" rtl="0" eaLnBrk="0" fontAlgn="base" hangingPunct="0">
      <a:spcBef>
        <a:spcPct val="0"/>
      </a:spcBef>
      <a:spcAft>
        <a:spcPct val="0"/>
      </a:spcAft>
      <a:defRPr sz="600" kern="1200">
        <a:solidFill>
          <a:srgbClr val="000000"/>
        </a:solidFill>
        <a:latin typeface="Arial" charset="0"/>
        <a:ea typeface="ＭＳ Ｐゴシック" pitchFamily="34" charset="-128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600" kern="1200">
        <a:solidFill>
          <a:srgbClr val="000000"/>
        </a:solidFill>
        <a:latin typeface="Arial" charset="0"/>
        <a:ea typeface="ＭＳ Ｐゴシック" pitchFamily="34" charset="-128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600" kern="1200">
        <a:solidFill>
          <a:srgbClr val="000000"/>
        </a:solidFill>
        <a:latin typeface="Arial" charset="0"/>
        <a:ea typeface="ＭＳ Ｐゴシック" pitchFamily="34" charset="-128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600" kern="1200">
        <a:solidFill>
          <a:srgbClr val="000000"/>
        </a:solidFill>
        <a:latin typeface="Arial" charset="0"/>
        <a:ea typeface="ＭＳ Ｐゴシック" pitchFamily="34" charset="-128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600" kern="1200">
        <a:solidFill>
          <a:srgbClr val="000000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600" kern="1200">
        <a:solidFill>
          <a:srgbClr val="000000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600" kern="1200">
        <a:solidFill>
          <a:srgbClr val="000000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600" kern="1200">
        <a:solidFill>
          <a:srgbClr val="000000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600" kern="1200">
        <a:solidFill>
          <a:srgbClr val="000000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0000"/>
    <a:srgbClr val="FFD85B"/>
    <a:srgbClr val="99CCFF"/>
    <a:srgbClr val="E9F640"/>
    <a:srgbClr val="FF33CC"/>
    <a:srgbClr val="0066FF"/>
    <a:srgbClr val="00FF00"/>
    <a:srgbClr val="9966FF"/>
    <a:srgbClr val="FF7C8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53" autoAdjust="0"/>
    <p:restoredTop sz="62531" autoAdjust="0"/>
  </p:normalViewPr>
  <p:slideViewPr>
    <p:cSldViewPr>
      <p:cViewPr varScale="1">
        <p:scale>
          <a:sx n="114" d="100"/>
          <a:sy n="114" d="100"/>
        </p:scale>
        <p:origin x="-12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200" d="100"/>
          <a:sy n="200" d="100"/>
        </p:scale>
        <p:origin x="-72" y="5484"/>
      </p:cViewPr>
      <p:guideLst>
        <p:guide orient="horz" pos="3127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141" cy="493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69" tIns="47583" rIns="95169" bIns="47583" numCol="1" anchor="t" anchorCtr="0" compatLnSpc="1">
            <a:prstTxWarp prst="textNoShape">
              <a:avLst/>
            </a:prstTxWarp>
          </a:bodyPr>
          <a:lstStyle>
            <a:lvl1pPr algn="l" defTabSz="953419" eaLnBrk="1" hangingPunct="1">
              <a:defRPr sz="1300">
                <a:solidFill>
                  <a:schemeClr val="tx1"/>
                </a:solidFill>
                <a:ea typeface="ＭＳ Ｐゴシック" pitchFamily="-106" charset="-128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24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7951" y="0"/>
            <a:ext cx="2948140" cy="493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69" tIns="47583" rIns="95169" bIns="47583" numCol="1" anchor="t" anchorCtr="0" compatLnSpc="1">
            <a:prstTxWarp prst="textNoShape">
              <a:avLst/>
            </a:prstTxWarp>
          </a:bodyPr>
          <a:lstStyle>
            <a:lvl1pPr algn="r" defTabSz="953419" eaLnBrk="1" hangingPunct="1">
              <a:defRPr sz="1300">
                <a:solidFill>
                  <a:schemeClr val="tx1"/>
                </a:solidFill>
                <a:ea typeface="ＭＳ Ｐゴシック" pitchFamily="-106" charset="-128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24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3637"/>
            <a:ext cx="2948141" cy="493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69" tIns="47583" rIns="95169" bIns="47583" numCol="1" anchor="b" anchorCtr="0" compatLnSpc="1">
            <a:prstTxWarp prst="textNoShape">
              <a:avLst/>
            </a:prstTxWarp>
          </a:bodyPr>
          <a:lstStyle>
            <a:lvl1pPr algn="l" defTabSz="953419" eaLnBrk="1" hangingPunct="1">
              <a:defRPr sz="1300">
                <a:solidFill>
                  <a:schemeClr val="tx1"/>
                </a:solidFill>
                <a:ea typeface="ＭＳ Ｐゴシック" pitchFamily="-106" charset="-128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24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7951" y="9433637"/>
            <a:ext cx="2948140" cy="493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69" tIns="47583" rIns="95169" bIns="47583" numCol="1" anchor="b" anchorCtr="0" compatLnSpc="1">
            <a:prstTxWarp prst="textNoShape">
              <a:avLst/>
            </a:prstTxWarp>
          </a:bodyPr>
          <a:lstStyle>
            <a:lvl1pPr algn="r" defTabSz="953419" eaLnBrk="1" hangingPunct="1">
              <a:defRPr sz="1300">
                <a:solidFill>
                  <a:schemeClr val="tx1"/>
                </a:solidFill>
                <a:ea typeface="ＭＳ Ｐゴシック" pitchFamily="-106" charset="-128"/>
                <a:cs typeface="Arial" charset="0"/>
              </a:defRPr>
            </a:lvl1pPr>
          </a:lstStyle>
          <a:p>
            <a:pPr>
              <a:defRPr/>
            </a:pPr>
            <a:fld id="{45435A25-AA18-4B15-9992-6D43287CAE6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141" cy="493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69" tIns="47583" rIns="95169" bIns="47583" numCol="1" anchor="t" anchorCtr="0" compatLnSpc="1">
            <a:prstTxWarp prst="textNoShape">
              <a:avLst/>
            </a:prstTxWarp>
          </a:bodyPr>
          <a:lstStyle>
            <a:lvl1pPr algn="l" defTabSz="953419" eaLnBrk="1" hangingPunct="1">
              <a:defRPr sz="1300">
                <a:solidFill>
                  <a:schemeClr val="tx1"/>
                </a:solidFill>
                <a:ea typeface="ＭＳ Ｐゴシック" pitchFamily="-106" charset="-128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7951" y="0"/>
            <a:ext cx="2948140" cy="493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69" tIns="47583" rIns="95169" bIns="47583" numCol="1" anchor="t" anchorCtr="0" compatLnSpc="1">
            <a:prstTxWarp prst="textNoShape">
              <a:avLst/>
            </a:prstTxWarp>
          </a:bodyPr>
          <a:lstStyle>
            <a:lvl1pPr algn="r" defTabSz="953419" eaLnBrk="1" hangingPunct="1">
              <a:defRPr sz="1300">
                <a:solidFill>
                  <a:schemeClr val="tx1"/>
                </a:solidFill>
                <a:ea typeface="ＭＳ Ｐゴシック" pitchFamily="-106" charset="-128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7713"/>
            <a:ext cx="4956175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8025" y="4714441"/>
            <a:ext cx="5441625" cy="4465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69" tIns="47583" rIns="95169" bIns="475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3637"/>
            <a:ext cx="2948141" cy="493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69" tIns="47583" rIns="95169" bIns="47583" numCol="1" anchor="b" anchorCtr="0" compatLnSpc="1">
            <a:prstTxWarp prst="textNoShape">
              <a:avLst/>
            </a:prstTxWarp>
          </a:bodyPr>
          <a:lstStyle>
            <a:lvl1pPr algn="l" defTabSz="953419" eaLnBrk="1" hangingPunct="1">
              <a:defRPr sz="1300">
                <a:solidFill>
                  <a:schemeClr val="tx1"/>
                </a:solidFill>
                <a:ea typeface="ＭＳ Ｐゴシック" pitchFamily="-106" charset="-128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7951" y="9433637"/>
            <a:ext cx="2948140" cy="493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69" tIns="47583" rIns="95169" bIns="47583" numCol="1" anchor="b" anchorCtr="0" compatLnSpc="1">
            <a:prstTxWarp prst="textNoShape">
              <a:avLst/>
            </a:prstTxWarp>
          </a:bodyPr>
          <a:lstStyle>
            <a:lvl1pPr algn="r" defTabSz="953419" eaLnBrk="1" hangingPunct="1">
              <a:defRPr sz="1300">
                <a:solidFill>
                  <a:schemeClr val="tx1"/>
                </a:solidFill>
                <a:ea typeface="ＭＳ Ｐゴシック" pitchFamily="-106" charset="-128"/>
                <a:cs typeface="Arial" charset="0"/>
              </a:defRPr>
            </a:lvl1pPr>
          </a:lstStyle>
          <a:p>
            <a:pPr>
              <a:defRPr/>
            </a:pPr>
            <a:fld id="{D92C93A2-435C-46DD-9C28-4C40D53E4BF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51E3759-0763-40D5-B410-5D9C8BCC89C0}" type="slidenum">
              <a:rPr lang="fr-FR" smtClean="0">
                <a:latin typeface="Arial" charset="0"/>
              </a:rPr>
              <a:pPr/>
              <a:t>3</a:t>
            </a:fld>
            <a:endParaRPr lang="fr-FR" smtClean="0">
              <a:latin typeface="Arial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92A2CC-4DBB-4E15-BDBA-6102C087F9F2}" type="datetime1">
              <a:rPr lang="fr-FR"/>
              <a:pPr>
                <a:defRPr/>
              </a:pPr>
              <a:t>16/02/2017</a:t>
            </a:fld>
            <a:r>
              <a:rPr lang="fr-FR"/>
              <a:t>Avril 2012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E82B0A8D-1618-42C3-A8AE-37E98BAD11B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|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80188" y="260350"/>
            <a:ext cx="2006600" cy="56896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57213" y="260350"/>
            <a:ext cx="5870575" cy="56896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3C418-C488-4688-9B9E-EB52879E1F82}" type="datetime1">
              <a:rPr lang="fr-FR"/>
              <a:pPr>
                <a:defRPr/>
              </a:pPr>
              <a:t>16/02/2017</a:t>
            </a:fld>
            <a:r>
              <a:rPr lang="fr-FR"/>
              <a:t>Avril 2012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9BC3F618-484D-4203-8A85-620986EEF82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|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1C9489-C006-4AE0-A052-5BDE7BBC7CA2}" type="datetime1">
              <a:rPr lang="fr-FR"/>
              <a:pPr>
                <a:defRPr/>
              </a:pPr>
              <a:t>16/02/2017</a:t>
            </a:fld>
            <a:r>
              <a:rPr lang="fr-FR"/>
              <a:t>Avril 2012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7134C5D2-9A78-48CA-AB1B-F9D420CCB9A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|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04171D-B0D0-470F-8B7C-34BB3A113BD3}" type="datetime1">
              <a:rPr lang="fr-FR"/>
              <a:pPr>
                <a:defRPr/>
              </a:pPr>
              <a:t>16/02/2017</a:t>
            </a:fld>
            <a:r>
              <a:rPr lang="fr-FR"/>
              <a:t>Avril 2012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08A33451-BE03-4141-AA6C-8F42A6C12DD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|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AD1DF9-5012-451A-AF97-06F6A60330CA}" type="datetime1">
              <a:rPr lang="fr-FR"/>
              <a:pPr>
                <a:defRPr/>
              </a:pPr>
              <a:t>16/02/2017</a:t>
            </a:fld>
            <a:r>
              <a:rPr lang="fr-FR"/>
              <a:t>Avril 2012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03FA43F9-A67B-4D05-AF5E-A8329D914F0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|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57213" y="2293938"/>
            <a:ext cx="39385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2293938"/>
            <a:ext cx="39385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AC28D-7BCB-4EDE-AC79-0698D6687D3D}" type="datetime1">
              <a:rPr lang="fr-FR"/>
              <a:pPr>
                <a:defRPr/>
              </a:pPr>
              <a:t>16/02/2017</a:t>
            </a:fld>
            <a:r>
              <a:rPr lang="fr-FR"/>
              <a:t>Avril 2012</a:t>
            </a:r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707FD49A-39C2-4983-B0BE-1C9CD39248C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|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88BE7A-5B63-44F5-A3C5-B8F532452FF3}" type="datetime1">
              <a:rPr lang="fr-FR"/>
              <a:pPr>
                <a:defRPr/>
              </a:pPr>
              <a:t>16/02/2017</a:t>
            </a:fld>
            <a:r>
              <a:rPr lang="fr-FR"/>
              <a:t>Avril 2012</a:t>
            </a:r>
          </a:p>
        </p:txBody>
      </p:sp>
      <p:sp>
        <p:nvSpPr>
          <p:cNvPr id="8" name="Rectangle 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02340429-A937-4ABA-9F0E-6239B3C54AA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9" name="Rectangle 3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|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75C530-D279-40CB-A598-11ED131FB474}" type="datetime1">
              <a:rPr lang="fr-FR"/>
              <a:pPr>
                <a:defRPr/>
              </a:pPr>
              <a:t>16/02/2017</a:t>
            </a:fld>
            <a:r>
              <a:rPr lang="fr-FR"/>
              <a:t>Avril 2012</a:t>
            </a:r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FD696B9D-FA22-47EF-89BC-25683958A42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|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4A249-B199-4822-AE63-019FE58C9D62}" type="datetime1">
              <a:rPr lang="fr-FR"/>
              <a:pPr>
                <a:defRPr/>
              </a:pPr>
              <a:t>16/02/2017</a:t>
            </a:fld>
            <a:r>
              <a:rPr lang="fr-FR"/>
              <a:t>Avril 2012</a:t>
            </a:r>
          </a:p>
        </p:txBody>
      </p:sp>
      <p:sp>
        <p:nvSpPr>
          <p:cNvPr id="3" name="Rectangle 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E44083CF-C271-4919-B001-09E00314C07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|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FEFE94-3C7A-4594-B14D-536D24D28FBA}" type="datetime1">
              <a:rPr lang="fr-FR"/>
              <a:pPr>
                <a:defRPr/>
              </a:pPr>
              <a:t>16/02/2017</a:t>
            </a:fld>
            <a:r>
              <a:rPr lang="fr-FR"/>
              <a:t>Avril 2012</a:t>
            </a:r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3B90221D-5EFC-49F7-A7CA-D7AAA7794DF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|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37074-8514-49AD-A516-A9A5116AFBE1}" type="datetime1">
              <a:rPr lang="fr-FR"/>
              <a:pPr>
                <a:defRPr/>
              </a:pPr>
              <a:t>16/02/2017</a:t>
            </a:fld>
            <a:r>
              <a:rPr lang="fr-FR"/>
              <a:t>Avril 2012</a:t>
            </a:r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3154499E-AF91-432A-8D84-C424AD73F16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|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FDF35A-DCD9-4071-B4CF-821A3FCE5298}" type="datetime1">
              <a:rPr lang="fr-FR"/>
              <a:pPr>
                <a:defRPr/>
              </a:pPr>
              <a:t>16/02/2017</a:t>
            </a:fld>
            <a:r>
              <a:rPr lang="fr-FR"/>
              <a:t>Avril 2012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C87BD016-5606-4971-ADF1-C59945018A9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|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690ABC-2278-42A4-A619-A3902AEAA837}" type="datetime1">
              <a:rPr lang="fr-FR"/>
              <a:pPr>
                <a:defRPr/>
              </a:pPr>
              <a:t>16/02/2017</a:t>
            </a:fld>
            <a:r>
              <a:rPr lang="fr-FR"/>
              <a:t>Avril 2012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658E4FFB-4B0F-41B8-9097-904E348DC32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|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80188" y="1301750"/>
            <a:ext cx="2006600" cy="3262313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57213" y="1301750"/>
            <a:ext cx="5870575" cy="3262313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459389-1F46-4178-8D4E-A243FE0BD554}" type="datetime1">
              <a:rPr lang="fr-FR"/>
              <a:pPr>
                <a:defRPr/>
              </a:pPr>
              <a:t>16/02/2017</a:t>
            </a:fld>
            <a:r>
              <a:rPr lang="fr-FR"/>
              <a:t>Avril 2012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BCEE2332-D6F0-408E-A838-88E6B7C0D8E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|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13C1B5-F94E-43B0-9FA4-960C1A9CFC75}" type="datetime1">
              <a:rPr lang="fr-FR"/>
              <a:pPr>
                <a:defRPr/>
              </a:pPr>
              <a:t>16/02/2017</a:t>
            </a:fld>
            <a:endParaRPr lang="fr-FR"/>
          </a:p>
          <a:p>
            <a:pPr>
              <a:defRPr/>
            </a:pPr>
            <a:endParaRPr lang="fr-F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8CB6ED63-5A3A-46D0-9E14-301A70A4DFB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|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DB1672DA-8AB8-4AB5-B817-8F8B30A460D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63705-DD25-4875-A3E7-ED2A01392B4F}" type="datetime1">
              <a:rPr lang="fr-FR"/>
              <a:pPr>
                <a:defRPr/>
              </a:pPr>
              <a:t>16/02/2017</a:t>
            </a:fld>
            <a:endParaRPr lang="fr-FR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C54F5EAA-A538-4BC3-8CDA-313AFA8169D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|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57213" y="1052513"/>
            <a:ext cx="3938587" cy="4897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3938588" cy="4897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267E6D-73EA-4167-B295-6FDF11A506C2}" type="datetime1">
              <a:rPr lang="fr-FR"/>
              <a:pPr>
                <a:defRPr/>
              </a:pPr>
              <a:t>16/02/2017</a:t>
            </a:fld>
            <a:endParaRPr lang="fr-FR" dirty="0"/>
          </a:p>
        </p:txBody>
      </p:sp>
      <p:sp>
        <p:nvSpPr>
          <p:cNvPr id="6" name="Espace réservé du numéro de diapositive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B57B6515-87FB-44E5-A480-90FA0528245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Espace réservé du pied de page 1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|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428B3-F97E-4D74-BBCF-7D5D34BDF1DF}" type="datetime1">
              <a:rPr lang="fr-FR"/>
              <a:pPr>
                <a:defRPr/>
              </a:pPr>
              <a:t>16/02/2017</a:t>
            </a:fld>
            <a:endParaRPr lang="fr-FR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4C9D10C7-0EFF-4AA8-A96F-AE38DADA1CC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|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AF3B95-6A4E-4945-82D0-08B89434A207}" type="datetime1">
              <a:rPr lang="fr-FR"/>
              <a:pPr>
                <a:defRPr/>
              </a:pPr>
              <a:t>16/02/2017</a:t>
            </a:fld>
            <a:endParaRPr lang="fr-FR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1178671F-F72A-44EF-B609-03080E37063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|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C2CCB-5C20-4528-B511-1133681E41A5}" type="datetime1">
              <a:rPr lang="fr-FR"/>
              <a:pPr>
                <a:defRPr/>
              </a:pPr>
              <a:t>16/02/2017</a:t>
            </a:fld>
            <a:endParaRPr lang="fr-FR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635FF37A-E287-4EF8-A875-20CD1BBAFE9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|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98928-A6F8-4842-9082-30A52C23B4D2}" type="datetime1">
              <a:rPr lang="fr-FR"/>
              <a:pPr>
                <a:defRPr/>
              </a:pPr>
              <a:t>16/02/2017</a:t>
            </a:fld>
            <a:endParaRPr lang="fr-FR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DDC640EE-B343-4137-B928-CC1871128D7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|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57213" y="1052513"/>
            <a:ext cx="3938587" cy="4897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3938588" cy="4897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E790A2-6637-4A6F-944A-9D31B7DE2925}" type="datetime1">
              <a:rPr lang="fr-FR"/>
              <a:pPr>
                <a:defRPr/>
              </a:pPr>
              <a:t>16/02/2017</a:t>
            </a:fld>
            <a:r>
              <a:rPr lang="fr-FR"/>
              <a:t>Avril 2012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B555792C-565D-47A8-8922-F257D530A90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|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5D1DE-2203-4BF0-BF50-F73DD2FAF5CB}" type="datetime1">
              <a:rPr lang="fr-FR"/>
              <a:pPr>
                <a:defRPr/>
              </a:pPr>
              <a:t>16/02/2017</a:t>
            </a:fld>
            <a:endParaRPr lang="fr-FR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3B1E3C5E-DC38-4762-A2B0-84A64A95F4E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|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CFF05-40E7-4023-8691-2F84C40C72C3}" type="datetime1">
              <a:rPr lang="fr-FR"/>
              <a:pPr>
                <a:defRPr/>
              </a:pPr>
              <a:t>16/02/2017</a:t>
            </a:fld>
            <a:endParaRPr lang="fr-FR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8C46622A-AF82-4C37-A86F-237D89BCFF0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|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80188" y="260350"/>
            <a:ext cx="2006600" cy="56896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57213" y="260350"/>
            <a:ext cx="5870575" cy="56896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079313-330E-4061-AAE3-4693AC36E591}" type="datetime1">
              <a:rPr lang="fr-FR"/>
              <a:pPr>
                <a:defRPr/>
              </a:pPr>
              <a:t>16/02/2017</a:t>
            </a:fld>
            <a:endParaRPr lang="fr-FR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24ADBD41-92AA-4CD5-8CC5-3400BB61734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|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SOCEE1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3359150" y="6116638"/>
            <a:ext cx="2425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12"/>
          <p:cNvSpPr>
            <a:spLocks noChangeShapeType="1"/>
          </p:cNvSpPr>
          <p:nvPr/>
        </p:nvSpPr>
        <p:spPr bwMode="gray">
          <a:xfrm flipV="1">
            <a:off x="4572000" y="209550"/>
            <a:ext cx="0" cy="266700"/>
          </a:xfrm>
          <a:prstGeom prst="line">
            <a:avLst/>
          </a:prstGeom>
          <a:noFill/>
          <a:ln w="12700">
            <a:solidFill>
              <a:srgbClr val="E60028"/>
            </a:solidFill>
            <a:round/>
            <a:headEnd/>
            <a:tailEnd/>
          </a:ln>
        </p:spPr>
        <p:txBody>
          <a:bodyPr/>
          <a:lstStyle/>
          <a:p>
            <a:pPr algn="l" eaLnBrk="1" hangingPunct="1">
              <a:defRPr/>
            </a:pPr>
            <a:endParaRPr lang="fr-FR" sz="1800">
              <a:latin typeface="Arial" pitchFamily="34" charset="0"/>
              <a:ea typeface="+mn-ea"/>
            </a:endParaRPr>
          </a:p>
        </p:txBody>
      </p:sp>
      <p:sp>
        <p:nvSpPr>
          <p:cNvPr id="9543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57213" y="2085975"/>
            <a:ext cx="8029575" cy="2681288"/>
          </a:xfrm>
        </p:spPr>
        <p:txBody>
          <a:bodyPr/>
          <a:lstStyle>
            <a:lvl1pPr algn="ctr">
              <a:defRPr sz="3400" b="0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9543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57213" y="1295400"/>
            <a:ext cx="8029575" cy="719138"/>
          </a:xfrm>
        </p:spPr>
        <p:txBody>
          <a:bodyPr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sz="1200"/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557213" y="4849813"/>
            <a:ext cx="8029575" cy="479425"/>
          </a:xfrm>
        </p:spPr>
        <p:txBody>
          <a:bodyPr rIns="0" anchor="b"/>
          <a:lstStyle>
            <a:lvl1pPr algn="ctr">
              <a:defRPr sz="1100"/>
            </a:lvl1pPr>
          </a:lstStyle>
          <a:p>
            <a:pPr>
              <a:defRPr/>
            </a:pPr>
            <a:fld id="{22120DF7-99C4-45E4-AD8F-9C6E0ECA1A09}" type="datetime1">
              <a:rPr lang="fr-FR"/>
              <a:pPr>
                <a:defRPr/>
              </a:pPr>
              <a:t>16/02/2017</a:t>
            </a:fld>
            <a:endParaRPr lang="fr-FR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E4EB63-CF36-4590-A279-1C0D10505B79}" type="datetime1">
              <a:rPr lang="fr-FR"/>
              <a:pPr>
                <a:defRPr/>
              </a:pPr>
              <a:t>16/02/2017</a:t>
            </a:fld>
            <a:endParaRPr lang="fr-F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39C494AD-7610-4BF1-A791-ED278062369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Synthèse expérimentation BIG DATA </a:t>
            </a:r>
            <a:r>
              <a:rPr lang="fr-FR" err="1"/>
              <a:t>Retail</a:t>
            </a:r>
            <a:endParaRPr lang="fr-FR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3EB71D-B1B4-456F-A07E-D46FCFECCC11}" type="datetime1">
              <a:rPr lang="fr-FR"/>
              <a:pPr>
                <a:defRPr/>
              </a:pPr>
              <a:t>16/02/2017</a:t>
            </a:fld>
            <a:endParaRPr lang="fr-F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8969989B-6793-4DC5-8FC7-7FA34E98D9B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Synthèse expérimentation BIG DATA </a:t>
            </a:r>
            <a:r>
              <a:rPr lang="fr-FR" err="1"/>
              <a:t>Retail</a:t>
            </a:r>
            <a:endParaRPr lang="fr-FR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57213" y="1052513"/>
            <a:ext cx="3938587" cy="4897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3938588" cy="4897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EE7109-B31B-439D-BD11-F707C316139B}" type="datetime1">
              <a:rPr lang="fr-FR"/>
              <a:pPr>
                <a:defRPr/>
              </a:pPr>
              <a:t>16/02/2017</a:t>
            </a:fld>
            <a:endParaRPr lang="fr-F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9424E7B0-FCA2-4CAE-BC3F-7ABE5ECBEA1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Synthèse expérimentation BIG DATA </a:t>
            </a:r>
            <a:r>
              <a:rPr lang="fr-FR" err="1"/>
              <a:t>Retail</a:t>
            </a:r>
            <a:endParaRPr lang="fr-FR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EE4CB9-2703-4CB9-AF67-0F8A7D74C3E9}" type="datetime1">
              <a:rPr lang="fr-FR"/>
              <a:pPr>
                <a:defRPr/>
              </a:pPr>
              <a:t>16/02/2017</a:t>
            </a:fld>
            <a:endParaRPr lang="fr-FR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A94DDC80-A817-4F2C-82EC-056F73FEE2B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Synthèse expérimentation BIG DATA </a:t>
            </a:r>
            <a:r>
              <a:rPr lang="fr-FR" err="1"/>
              <a:t>Retail</a:t>
            </a:r>
            <a:endParaRPr lang="fr-FR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34216A-F85B-43FE-8BB2-4EB8631E1B3A}" type="datetime1">
              <a:rPr lang="fr-FR"/>
              <a:pPr>
                <a:defRPr/>
              </a:pPr>
              <a:t>16/02/2017</a:t>
            </a:fld>
            <a:endParaRPr lang="fr-F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5C288FCC-B79D-4AA4-9550-53EEC5C29A6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Synthèse expérimentation BIG DATA </a:t>
            </a:r>
            <a:r>
              <a:rPr lang="fr-FR" err="1"/>
              <a:t>Retail</a:t>
            </a:r>
            <a:endParaRPr lang="fr-FR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13DC46-0FCC-46AA-ABF1-162307083514}" type="datetime1">
              <a:rPr lang="fr-FR"/>
              <a:pPr>
                <a:defRPr/>
              </a:pPr>
              <a:t>16/02/2017</a:t>
            </a:fld>
            <a:endParaRPr lang="fr-FR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593192CE-0143-4AEE-93ED-1C88A41B343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Synthèse expérimentation BIG DATA </a:t>
            </a:r>
            <a:r>
              <a:rPr lang="fr-FR" err="1"/>
              <a:t>Retail</a:t>
            </a:r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0E9CD-5543-4681-A017-7E7704D526E1}" type="datetime1">
              <a:rPr lang="fr-FR"/>
              <a:pPr>
                <a:defRPr/>
              </a:pPr>
              <a:t>16/02/2017</a:t>
            </a:fld>
            <a:r>
              <a:rPr lang="fr-FR"/>
              <a:t>Avril 2012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C119B5B5-F206-4770-BB81-E4DEC4CA5C5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|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1B04EB-3EF5-4EBA-B8CA-2E3C546303B7}" type="datetime1">
              <a:rPr lang="fr-FR"/>
              <a:pPr>
                <a:defRPr/>
              </a:pPr>
              <a:t>16/02/2017</a:t>
            </a:fld>
            <a:endParaRPr lang="fr-F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DD70142B-AFFD-42D5-9F72-971DC93E21D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Synthèse expérimentation BIG DATA </a:t>
            </a:r>
            <a:r>
              <a:rPr lang="fr-FR" err="1"/>
              <a:t>Retail</a:t>
            </a:r>
            <a:endParaRPr lang="fr-FR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589DC7-D264-48CD-BC40-F4EBA181FF9C}" type="datetime1">
              <a:rPr lang="fr-FR"/>
              <a:pPr>
                <a:defRPr/>
              </a:pPr>
              <a:t>16/02/2017</a:t>
            </a:fld>
            <a:endParaRPr lang="fr-F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E5FB8864-92E0-40C1-9B3F-F973F510FE2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Synthèse expérimentation BIG DATA </a:t>
            </a:r>
            <a:r>
              <a:rPr lang="fr-FR" err="1"/>
              <a:t>Retail</a:t>
            </a:r>
            <a:endParaRPr lang="fr-FR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ED877C-F0B3-4B41-BF40-C78981E47AD3}" type="datetime1">
              <a:rPr lang="fr-FR"/>
              <a:pPr>
                <a:defRPr/>
              </a:pPr>
              <a:t>16/02/2017</a:t>
            </a:fld>
            <a:endParaRPr lang="fr-F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EF5AC673-B094-4AD9-947C-0C73B4CFA21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Synthèse expérimentation BIG DATA </a:t>
            </a:r>
            <a:r>
              <a:rPr lang="fr-FR" err="1"/>
              <a:t>Retail</a:t>
            </a:r>
            <a:endParaRPr lang="fr-FR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80188" y="260350"/>
            <a:ext cx="2006600" cy="56896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57213" y="260350"/>
            <a:ext cx="5870575" cy="56896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5F681F-8D86-4B53-84CA-D0B8A548A444}" type="datetime1">
              <a:rPr lang="fr-FR"/>
              <a:pPr>
                <a:defRPr/>
              </a:pPr>
              <a:t>16/02/2017</a:t>
            </a:fld>
            <a:endParaRPr lang="fr-F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6DEF8A69-F78C-473C-AA5C-45752BCCAE6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Synthèse expérimentation BIG DATA </a:t>
            </a:r>
            <a:r>
              <a:rPr lang="fr-FR" err="1"/>
              <a:t>Retail</a:t>
            </a:r>
            <a:endParaRPr lang="fr-FR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287338" y="6091238"/>
            <a:ext cx="3065462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10"/>
          <p:cNvSpPr>
            <a:spLocks noChangeShapeType="1"/>
          </p:cNvSpPr>
          <p:nvPr/>
        </p:nvSpPr>
        <p:spPr bwMode="gray">
          <a:xfrm flipH="1">
            <a:off x="323850" y="6194425"/>
            <a:ext cx="8496300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</p:spPr>
        <p:txBody>
          <a:bodyPr/>
          <a:lstStyle/>
          <a:p>
            <a:pPr algn="l" eaLnBrk="1" hangingPunct="1">
              <a:defRPr/>
            </a:pPr>
            <a:endParaRPr lang="fr-FR" sz="1800">
              <a:latin typeface="Arial" pitchFamily="34" charset="0"/>
              <a:ea typeface="+mn-ea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gray">
          <a:xfrm flipH="1">
            <a:off x="323850" y="755650"/>
            <a:ext cx="8496300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</p:spPr>
        <p:txBody>
          <a:bodyPr/>
          <a:lstStyle/>
          <a:p>
            <a:pPr algn="l" eaLnBrk="1" hangingPunct="1">
              <a:defRPr/>
            </a:pPr>
            <a:endParaRPr lang="fr-FR" sz="1800">
              <a:latin typeface="Arial" pitchFamily="34" charset="0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Synthèse expérimentation BIG DATA </a:t>
            </a:r>
            <a:r>
              <a:rPr lang="fr-FR" err="1"/>
              <a:t>Retail</a:t>
            </a:r>
            <a:endParaRPr lang="fr-FR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588125" y="6237288"/>
            <a:ext cx="2133600" cy="476250"/>
          </a:xfrm>
        </p:spPr>
        <p:txBody>
          <a:bodyPr lIns="91440" tIns="45720" rIns="91440" bIns="45720"/>
          <a:lstStyle>
            <a:lvl1pPr eaLnBrk="0" hangingPunct="0"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fr-FR"/>
              <a:t>P.</a:t>
            </a:r>
            <a:fld id="{0D518165-E59E-4139-ABA3-860B7DBD6A1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287338" y="6091238"/>
            <a:ext cx="3065462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Line 10"/>
          <p:cNvSpPr>
            <a:spLocks noChangeShapeType="1"/>
          </p:cNvSpPr>
          <p:nvPr/>
        </p:nvSpPr>
        <p:spPr bwMode="gray">
          <a:xfrm flipH="1">
            <a:off x="323850" y="6194425"/>
            <a:ext cx="8496300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</p:spPr>
        <p:txBody>
          <a:bodyPr/>
          <a:lstStyle/>
          <a:p>
            <a:pPr algn="l" eaLnBrk="1" hangingPunct="1">
              <a:defRPr/>
            </a:pPr>
            <a:endParaRPr lang="fr-FR" sz="1800">
              <a:latin typeface="Arial" pitchFamily="34" charset="0"/>
              <a:ea typeface="+mn-ea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gray">
          <a:xfrm flipH="1">
            <a:off x="323850" y="755650"/>
            <a:ext cx="8496300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</p:spPr>
        <p:txBody>
          <a:bodyPr/>
          <a:lstStyle/>
          <a:p>
            <a:pPr algn="l" eaLnBrk="1" hangingPunct="1">
              <a:defRPr/>
            </a:pPr>
            <a:endParaRPr lang="fr-FR" sz="1800">
              <a:latin typeface="Arial" pitchFamily="34" charset="0"/>
              <a:ea typeface="+mn-ea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8426450" y="6415088"/>
            <a:ext cx="71438" cy="442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1" hangingPunct="1">
              <a:defRPr/>
            </a:pPr>
            <a:r>
              <a:rPr lang="fr-FR" sz="800" b="1">
                <a:latin typeface="Arial" pitchFamily="34" charset="0"/>
                <a:ea typeface="+mn-ea"/>
              </a:rPr>
              <a:t>|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7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4087813" y="6426200"/>
            <a:ext cx="1060450" cy="242888"/>
          </a:xfrm>
        </p:spPr>
        <p:txBody>
          <a:bodyPr/>
          <a:lstStyle>
            <a:lvl1pPr>
              <a:defRPr>
                <a:latin typeface="Arial" pitchFamily="34" charset="0"/>
                <a:ea typeface="ヒラギノ角ゴ Pro W3"/>
                <a:cs typeface="ヒラギノ角ゴ Pro W3"/>
              </a:defRPr>
            </a:lvl1pPr>
          </a:lstStyle>
          <a:p>
            <a:pPr>
              <a:defRPr/>
            </a:pPr>
            <a:fld id="{BFC1A1F6-AE89-405A-9B73-6257769A4024}" type="datetime1">
              <a:rPr lang="fr-FR"/>
              <a:pPr>
                <a:defRPr/>
              </a:pPr>
              <a:t>16/02/2017</a:t>
            </a:fld>
            <a:r>
              <a:rPr lang="fr-FR"/>
              <a:t>08/06/2010</a:t>
            </a:r>
          </a:p>
        </p:txBody>
      </p:sp>
      <p:sp>
        <p:nvSpPr>
          <p:cNvPr id="8" name="Espace réservé du numéro de diapositive 3"/>
          <p:cNvSpPr>
            <a:spLocks noGrp="1"/>
          </p:cNvSpPr>
          <p:nvPr>
            <p:ph type="sldNum" sz="quarter" idx="11"/>
          </p:nvPr>
        </p:nvSpPr>
        <p:spPr>
          <a:xfrm>
            <a:off x="8459788" y="6416675"/>
            <a:ext cx="360362" cy="441325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fr-FR"/>
              <a:t>P.</a:t>
            </a:r>
            <a:fld id="{59AB4E04-426E-46B3-AD48-69E2EF05FCF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Synthèse expérimentation BIG DATA </a:t>
            </a:r>
            <a:r>
              <a:rPr lang="fr-FR" err="1"/>
              <a:t>Retail</a:t>
            </a:r>
            <a:endParaRPr lang="fr-FR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SOCEE1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3359150" y="6116638"/>
            <a:ext cx="2425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12"/>
          <p:cNvSpPr>
            <a:spLocks noChangeShapeType="1"/>
          </p:cNvSpPr>
          <p:nvPr/>
        </p:nvSpPr>
        <p:spPr bwMode="gray">
          <a:xfrm flipV="1">
            <a:off x="4572000" y="209550"/>
            <a:ext cx="0" cy="266700"/>
          </a:xfrm>
          <a:prstGeom prst="line">
            <a:avLst/>
          </a:prstGeom>
          <a:noFill/>
          <a:ln w="12700">
            <a:solidFill>
              <a:srgbClr val="E60028"/>
            </a:solidFill>
            <a:round/>
            <a:headEnd/>
            <a:tailEnd/>
          </a:ln>
        </p:spPr>
        <p:txBody>
          <a:bodyPr/>
          <a:lstStyle/>
          <a:p>
            <a:pPr algn="l" eaLnBrk="1" hangingPunct="1">
              <a:defRPr/>
            </a:pPr>
            <a:endParaRPr lang="fr-FR" sz="1800">
              <a:latin typeface="Arial" pitchFamily="34" charset="0"/>
              <a:ea typeface="+mn-ea"/>
            </a:endParaRPr>
          </a:p>
        </p:txBody>
      </p:sp>
      <p:sp>
        <p:nvSpPr>
          <p:cNvPr id="9543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57213" y="2085975"/>
            <a:ext cx="8029575" cy="2681288"/>
          </a:xfrm>
        </p:spPr>
        <p:txBody>
          <a:bodyPr/>
          <a:lstStyle>
            <a:lvl1pPr algn="ctr">
              <a:defRPr sz="3400" b="0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9543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57213" y="1295400"/>
            <a:ext cx="8029575" cy="719138"/>
          </a:xfrm>
        </p:spPr>
        <p:txBody>
          <a:bodyPr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sz="1200"/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557213" y="4849813"/>
            <a:ext cx="8029575" cy="479425"/>
          </a:xfrm>
        </p:spPr>
        <p:txBody>
          <a:bodyPr rIns="0" anchor="b"/>
          <a:lstStyle>
            <a:lvl1pPr algn="ctr">
              <a:defRPr sz="1100"/>
            </a:lvl1pPr>
          </a:lstStyle>
          <a:p>
            <a:pPr>
              <a:defRPr/>
            </a:pPr>
            <a:fld id="{22120DF7-99C4-45E4-AD8F-9C6E0ECA1A09}" type="datetime1">
              <a:rPr lang="fr-FR"/>
              <a:pPr>
                <a:defRPr/>
              </a:pPr>
              <a:t>16/02/2017</a:t>
            </a:fld>
            <a:endParaRPr lang="fr-FR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E4EB63-CF36-4590-A279-1C0D10505B79}" type="datetime1">
              <a:rPr lang="fr-FR"/>
              <a:pPr>
                <a:defRPr/>
              </a:pPr>
              <a:t>16/02/2017</a:t>
            </a:fld>
            <a:endParaRPr lang="fr-F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39C494AD-7610-4BF1-A791-ED278062369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Synthèse expérimentation BIG DATA </a:t>
            </a:r>
            <a:r>
              <a:rPr lang="fr-FR" err="1"/>
              <a:t>Retail</a:t>
            </a:r>
            <a:endParaRPr lang="fr-FR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3EB71D-B1B4-456F-A07E-D46FCFECCC11}" type="datetime1">
              <a:rPr lang="fr-FR"/>
              <a:pPr>
                <a:defRPr/>
              </a:pPr>
              <a:t>16/02/2017</a:t>
            </a:fld>
            <a:endParaRPr lang="fr-F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8969989B-6793-4DC5-8FC7-7FA34E98D9B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Synthèse expérimentation BIG DATA </a:t>
            </a:r>
            <a:r>
              <a:rPr lang="fr-FR" err="1"/>
              <a:t>Retail</a:t>
            </a:r>
            <a:endParaRPr lang="fr-FR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57213" y="1052513"/>
            <a:ext cx="3938587" cy="4897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3938588" cy="4897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EE7109-B31B-439D-BD11-F707C316139B}" type="datetime1">
              <a:rPr lang="fr-FR"/>
              <a:pPr>
                <a:defRPr/>
              </a:pPr>
              <a:t>16/02/2017</a:t>
            </a:fld>
            <a:endParaRPr lang="fr-F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9424E7B0-FCA2-4CAE-BC3F-7ABE5ECBEA1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Synthèse expérimentation BIG DATA </a:t>
            </a:r>
            <a:r>
              <a:rPr lang="fr-FR" err="1"/>
              <a:t>Retail</a:t>
            </a:r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92D41-0E45-4A8D-AABB-8CD17C8BD159}" type="datetime1">
              <a:rPr lang="fr-FR"/>
              <a:pPr>
                <a:defRPr/>
              </a:pPr>
              <a:t>16/02/2017</a:t>
            </a:fld>
            <a:r>
              <a:rPr lang="fr-FR"/>
              <a:t>Avril 2012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12070624-4F82-444A-934D-3B47DDBE0A4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|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EE4CB9-2703-4CB9-AF67-0F8A7D74C3E9}" type="datetime1">
              <a:rPr lang="fr-FR"/>
              <a:pPr>
                <a:defRPr/>
              </a:pPr>
              <a:t>16/02/2017</a:t>
            </a:fld>
            <a:endParaRPr lang="fr-FR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A94DDC80-A817-4F2C-82EC-056F73FEE2B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Synthèse expérimentation BIG DATA </a:t>
            </a:r>
            <a:r>
              <a:rPr lang="fr-FR" err="1"/>
              <a:t>Retail</a:t>
            </a:r>
            <a:endParaRPr lang="fr-FR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34216A-F85B-43FE-8BB2-4EB8631E1B3A}" type="datetime1">
              <a:rPr lang="fr-FR"/>
              <a:pPr>
                <a:defRPr/>
              </a:pPr>
              <a:t>16/02/2017</a:t>
            </a:fld>
            <a:endParaRPr lang="fr-F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5C288FCC-B79D-4AA4-9550-53EEC5C29A6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Synthèse expérimentation BIG DATA </a:t>
            </a:r>
            <a:r>
              <a:rPr lang="fr-FR" err="1"/>
              <a:t>Retail</a:t>
            </a:r>
            <a:endParaRPr lang="fr-FR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13DC46-0FCC-46AA-ABF1-162307083514}" type="datetime1">
              <a:rPr lang="fr-FR"/>
              <a:pPr>
                <a:defRPr/>
              </a:pPr>
              <a:t>16/02/2017</a:t>
            </a:fld>
            <a:endParaRPr lang="fr-FR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593192CE-0143-4AEE-93ED-1C88A41B343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Synthèse expérimentation BIG DATA </a:t>
            </a:r>
            <a:r>
              <a:rPr lang="fr-FR" err="1"/>
              <a:t>Retail</a:t>
            </a:r>
            <a:endParaRPr lang="fr-FR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1B04EB-3EF5-4EBA-B8CA-2E3C546303B7}" type="datetime1">
              <a:rPr lang="fr-FR"/>
              <a:pPr>
                <a:defRPr/>
              </a:pPr>
              <a:t>16/02/2017</a:t>
            </a:fld>
            <a:endParaRPr lang="fr-F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DD70142B-AFFD-42D5-9F72-971DC93E21D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Synthèse expérimentation BIG DATA </a:t>
            </a:r>
            <a:r>
              <a:rPr lang="fr-FR" err="1"/>
              <a:t>Retail</a:t>
            </a:r>
            <a:endParaRPr lang="fr-FR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589DC7-D264-48CD-BC40-F4EBA181FF9C}" type="datetime1">
              <a:rPr lang="fr-FR"/>
              <a:pPr>
                <a:defRPr/>
              </a:pPr>
              <a:t>16/02/2017</a:t>
            </a:fld>
            <a:endParaRPr lang="fr-F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E5FB8864-92E0-40C1-9B3F-F973F510FE2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Synthèse expérimentation BIG DATA </a:t>
            </a:r>
            <a:r>
              <a:rPr lang="fr-FR" err="1"/>
              <a:t>Retail</a:t>
            </a:r>
            <a:endParaRPr lang="fr-FR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ED877C-F0B3-4B41-BF40-C78981E47AD3}" type="datetime1">
              <a:rPr lang="fr-FR"/>
              <a:pPr>
                <a:defRPr/>
              </a:pPr>
              <a:t>16/02/2017</a:t>
            </a:fld>
            <a:endParaRPr lang="fr-F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EF5AC673-B094-4AD9-947C-0C73B4CFA21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Synthèse expérimentation BIG DATA </a:t>
            </a:r>
            <a:r>
              <a:rPr lang="fr-FR" err="1"/>
              <a:t>Retail</a:t>
            </a:r>
            <a:endParaRPr lang="fr-FR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80188" y="260350"/>
            <a:ext cx="2006600" cy="56896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57213" y="260350"/>
            <a:ext cx="5870575" cy="56896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5F681F-8D86-4B53-84CA-D0B8A548A444}" type="datetime1">
              <a:rPr lang="fr-FR"/>
              <a:pPr>
                <a:defRPr/>
              </a:pPr>
              <a:t>16/02/2017</a:t>
            </a:fld>
            <a:endParaRPr lang="fr-F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6DEF8A69-F78C-473C-AA5C-45752BCCAE6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Synthèse expérimentation BIG DATA </a:t>
            </a:r>
            <a:r>
              <a:rPr lang="fr-FR" err="1"/>
              <a:t>Retail</a:t>
            </a:r>
            <a:endParaRPr lang="fr-FR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287338" y="6091238"/>
            <a:ext cx="3065462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10"/>
          <p:cNvSpPr>
            <a:spLocks noChangeShapeType="1"/>
          </p:cNvSpPr>
          <p:nvPr/>
        </p:nvSpPr>
        <p:spPr bwMode="gray">
          <a:xfrm flipH="1">
            <a:off x="323850" y="6194425"/>
            <a:ext cx="8496300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</p:spPr>
        <p:txBody>
          <a:bodyPr/>
          <a:lstStyle/>
          <a:p>
            <a:pPr algn="l" eaLnBrk="1" hangingPunct="1">
              <a:defRPr/>
            </a:pPr>
            <a:endParaRPr lang="fr-FR" sz="1800">
              <a:latin typeface="Arial" pitchFamily="34" charset="0"/>
              <a:ea typeface="+mn-ea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gray">
          <a:xfrm flipH="1">
            <a:off x="323850" y="755650"/>
            <a:ext cx="8496300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</p:spPr>
        <p:txBody>
          <a:bodyPr/>
          <a:lstStyle/>
          <a:p>
            <a:pPr algn="l" eaLnBrk="1" hangingPunct="1">
              <a:defRPr/>
            </a:pPr>
            <a:endParaRPr lang="fr-FR" sz="1800">
              <a:latin typeface="Arial" pitchFamily="34" charset="0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Synthèse expérimentation BIG DATA </a:t>
            </a:r>
            <a:r>
              <a:rPr lang="fr-FR" err="1"/>
              <a:t>Retail</a:t>
            </a:r>
            <a:endParaRPr lang="fr-FR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588125" y="6237288"/>
            <a:ext cx="2133600" cy="476250"/>
          </a:xfrm>
        </p:spPr>
        <p:txBody>
          <a:bodyPr lIns="91440" tIns="45720" rIns="91440" bIns="45720"/>
          <a:lstStyle>
            <a:lvl1pPr eaLnBrk="0" hangingPunct="0"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fr-FR"/>
              <a:t>P.</a:t>
            </a:r>
            <a:fld id="{0D518165-E59E-4139-ABA3-860B7DBD6A1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287338" y="6091238"/>
            <a:ext cx="3065462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Line 10"/>
          <p:cNvSpPr>
            <a:spLocks noChangeShapeType="1"/>
          </p:cNvSpPr>
          <p:nvPr/>
        </p:nvSpPr>
        <p:spPr bwMode="gray">
          <a:xfrm flipH="1">
            <a:off x="323850" y="6194425"/>
            <a:ext cx="8496300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</p:spPr>
        <p:txBody>
          <a:bodyPr/>
          <a:lstStyle/>
          <a:p>
            <a:pPr algn="l" eaLnBrk="1" hangingPunct="1">
              <a:defRPr/>
            </a:pPr>
            <a:endParaRPr lang="fr-FR" sz="1800">
              <a:latin typeface="Arial" pitchFamily="34" charset="0"/>
              <a:ea typeface="+mn-ea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gray">
          <a:xfrm flipH="1">
            <a:off x="323850" y="755650"/>
            <a:ext cx="8496300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</p:spPr>
        <p:txBody>
          <a:bodyPr/>
          <a:lstStyle/>
          <a:p>
            <a:pPr algn="l" eaLnBrk="1" hangingPunct="1">
              <a:defRPr/>
            </a:pPr>
            <a:endParaRPr lang="fr-FR" sz="1800">
              <a:latin typeface="Arial" pitchFamily="34" charset="0"/>
              <a:ea typeface="+mn-ea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8426450" y="6415088"/>
            <a:ext cx="71438" cy="442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1" hangingPunct="1">
              <a:defRPr/>
            </a:pPr>
            <a:r>
              <a:rPr lang="fr-FR" sz="800" b="1">
                <a:latin typeface="Arial" pitchFamily="34" charset="0"/>
                <a:ea typeface="+mn-ea"/>
              </a:rPr>
              <a:t>|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7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4087813" y="6426200"/>
            <a:ext cx="1060450" cy="242888"/>
          </a:xfrm>
        </p:spPr>
        <p:txBody>
          <a:bodyPr/>
          <a:lstStyle>
            <a:lvl1pPr>
              <a:defRPr>
                <a:latin typeface="Arial" pitchFamily="34" charset="0"/>
                <a:ea typeface="ヒラギノ角ゴ Pro W3"/>
                <a:cs typeface="ヒラギノ角ゴ Pro W3"/>
              </a:defRPr>
            </a:lvl1pPr>
          </a:lstStyle>
          <a:p>
            <a:pPr>
              <a:defRPr/>
            </a:pPr>
            <a:fld id="{BFC1A1F6-AE89-405A-9B73-6257769A4024}" type="datetime1">
              <a:rPr lang="fr-FR"/>
              <a:pPr>
                <a:defRPr/>
              </a:pPr>
              <a:t>16/02/2017</a:t>
            </a:fld>
            <a:r>
              <a:rPr lang="fr-FR"/>
              <a:t>08/06/2010</a:t>
            </a:r>
          </a:p>
        </p:txBody>
      </p:sp>
      <p:sp>
        <p:nvSpPr>
          <p:cNvPr id="8" name="Espace réservé du numéro de diapositive 3"/>
          <p:cNvSpPr>
            <a:spLocks noGrp="1"/>
          </p:cNvSpPr>
          <p:nvPr>
            <p:ph type="sldNum" sz="quarter" idx="11"/>
          </p:nvPr>
        </p:nvSpPr>
        <p:spPr>
          <a:xfrm>
            <a:off x="8459788" y="6416675"/>
            <a:ext cx="360362" cy="441325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fr-FR"/>
              <a:t>P.</a:t>
            </a:r>
            <a:fld id="{59AB4E04-426E-46B3-AD48-69E2EF05FCF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Synthèse expérimentation BIG DATA </a:t>
            </a:r>
            <a:r>
              <a:rPr lang="fr-FR" err="1"/>
              <a:t>Retail</a:t>
            </a:r>
            <a:endParaRPr lang="fr-FR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287338" y="6091238"/>
            <a:ext cx="3065462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10"/>
          <p:cNvSpPr>
            <a:spLocks noChangeShapeType="1"/>
          </p:cNvSpPr>
          <p:nvPr/>
        </p:nvSpPr>
        <p:spPr bwMode="gray">
          <a:xfrm flipH="1">
            <a:off x="323850" y="6194425"/>
            <a:ext cx="8496300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</p:spPr>
        <p:txBody>
          <a:bodyPr/>
          <a:lstStyle/>
          <a:p>
            <a:pPr algn="l" eaLnBrk="1" hangingPunct="1">
              <a:defRPr/>
            </a:pPr>
            <a:endParaRPr lang="fr-FR" sz="1800">
              <a:latin typeface="Arial" pitchFamily="34" charset="0"/>
              <a:ea typeface="+mn-ea"/>
            </a:endParaRPr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gray">
          <a:xfrm flipH="1">
            <a:off x="323850" y="755650"/>
            <a:ext cx="8496300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</p:spPr>
        <p:txBody>
          <a:bodyPr/>
          <a:lstStyle/>
          <a:p>
            <a:pPr algn="l" eaLnBrk="1" hangingPunct="1">
              <a:defRPr/>
            </a:pPr>
            <a:endParaRPr lang="fr-FR" sz="1800">
              <a:latin typeface="Arial" pitchFamily="34" charset="0"/>
              <a:ea typeface="+mn-ea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07504" y="1340768"/>
            <a:ext cx="8948042" cy="4896544"/>
          </a:xfrm>
          <a:prstGeom prst="rect">
            <a:avLst/>
          </a:prstGeom>
        </p:spPr>
        <p:txBody>
          <a:bodyPr/>
          <a:lstStyle>
            <a:lvl1pPr marL="342900" indent="-342900" algn="l">
              <a:buClr>
                <a:schemeClr val="bg1"/>
              </a:buClr>
              <a:buFont typeface="Arial" pitchFamily="34" charset="0"/>
              <a:buChar char="•"/>
              <a:defRPr sz="2000" b="1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Clr>
                <a:srgbClr val="FF0000"/>
              </a:buClr>
              <a:buSzPct val="90000"/>
              <a:buFontTx/>
              <a:buBlip>
                <a:blip r:embed="rId3"/>
              </a:buBlip>
              <a:defRPr sz="2000">
                <a:solidFill>
                  <a:srgbClr val="363636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Clr>
                <a:srgbClr val="363636"/>
              </a:buClr>
              <a:buSzPct val="90000"/>
              <a:buFontTx/>
              <a:buBlip>
                <a:blip r:embed="rId4"/>
              </a:buBlip>
              <a:defRPr sz="180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ClrTx/>
              <a:buSzPct val="80000"/>
              <a:buFontTx/>
              <a:buBlip>
                <a:blip r:embed="rId3"/>
              </a:buBlip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Clr>
                <a:srgbClr val="FF0000"/>
              </a:buClr>
              <a:buSzPct val="60000"/>
              <a:buFontTx/>
              <a:buBlip>
                <a:blip r:embed="rId4"/>
              </a:buBlip>
              <a:defRPr sz="1400">
                <a:solidFill>
                  <a:srgbClr val="363636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8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8459788" y="6416675"/>
            <a:ext cx="360362" cy="441325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fr-FR"/>
              <a:t>P.</a:t>
            </a:r>
            <a:fld id="{1B36547C-76CF-4225-9CE3-F91C64A3DC2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Synthèse expérimentation BIG DATA </a:t>
            </a:r>
            <a:r>
              <a:rPr lang="fr-FR" err="1"/>
              <a:t>Retail</a:t>
            </a:r>
            <a:endParaRPr lang="fr-FR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7FA0A5-DCE9-4DDD-B71B-6FC0161EB592}" type="datetime1">
              <a:rPr lang="fr-FR"/>
              <a:pPr>
                <a:defRPr/>
              </a:pPr>
              <a:t>16/02/2017</a:t>
            </a:fld>
            <a:r>
              <a:rPr lang="fr-FR"/>
              <a:t>Avril 2012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020A84A4-32ED-4B67-9950-01558BF260D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|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4B96F7-7938-462B-9CD9-FBF42CD4DB73}" type="datetime1">
              <a:rPr lang="fr-FR"/>
              <a:pPr>
                <a:defRPr/>
              </a:pPr>
              <a:t>16/02/2017</a:t>
            </a:fld>
            <a:r>
              <a:rPr lang="fr-FR"/>
              <a:t>Avril 2012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B2247162-B59F-4676-8CF0-1B253D32350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|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24668A-1F08-4FE9-8E74-5EEA1E0CD2ED}" type="datetime1">
              <a:rPr lang="fr-FR"/>
              <a:pPr>
                <a:defRPr/>
              </a:pPr>
              <a:t>16/02/2017</a:t>
            </a:fld>
            <a:r>
              <a:rPr lang="fr-FR"/>
              <a:t>Avril 2012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44194125-4679-4479-A47E-EB8D2C34F0E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|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FBF3B-5DA0-4371-80F1-210E1EE5A9D1}" type="datetime1">
              <a:rPr lang="fr-FR"/>
              <a:pPr>
                <a:defRPr/>
              </a:pPr>
              <a:t>16/02/2017</a:t>
            </a:fld>
            <a:r>
              <a:rPr lang="fr-FR"/>
              <a:t>Avril 2012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62E26163-0B97-45E7-8526-9F74FDF2B1A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|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7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group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gray">
          <a:xfrm>
            <a:off x="287338" y="6091238"/>
            <a:ext cx="3065462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557213" y="260350"/>
            <a:ext cx="7831137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557213" y="1052513"/>
            <a:ext cx="8029575" cy="489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728070" name="Rectangle 6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6573838" y="6416675"/>
            <a:ext cx="1814512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0" tIns="0" rIns="3600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>
                <a:ea typeface="ＭＳ Ｐゴシック" pitchFamily="-106" charset="-128"/>
                <a:cs typeface="+mn-cs"/>
              </a:defRPr>
            </a:lvl1pPr>
          </a:lstStyle>
          <a:p>
            <a:pPr>
              <a:defRPr/>
            </a:pPr>
            <a:fld id="{31802868-E342-4353-88A6-77AE7AB3A80D}" type="datetime1">
              <a:rPr lang="fr-FR"/>
              <a:pPr>
                <a:defRPr/>
              </a:pPr>
              <a:t>16/02/2017</a:t>
            </a:fld>
            <a:r>
              <a:rPr lang="fr-FR"/>
              <a:t>Avril 2012</a:t>
            </a:r>
          </a:p>
        </p:txBody>
      </p:sp>
      <p:sp>
        <p:nvSpPr>
          <p:cNvPr id="728071" name="Rectangle 7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459788" y="6416675"/>
            <a:ext cx="360362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 b="1"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fr-FR"/>
              <a:t>P.</a:t>
            </a:r>
            <a:fld id="{B1EC34CE-DED6-4274-848A-86C93A877F5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28072" name="Rectangle 8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2771775" y="6416675"/>
            <a:ext cx="3597275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ea typeface="ＭＳ Ｐゴシック" pitchFamily="-106" charset="-128"/>
                <a:cs typeface="+mn-cs"/>
              </a:defRPr>
            </a:lvl1pPr>
          </a:lstStyle>
          <a:p>
            <a:pPr>
              <a:defRPr/>
            </a:pPr>
            <a:r>
              <a:rPr lang="fr-FR"/>
              <a:t>C1 |</a:t>
            </a:r>
          </a:p>
        </p:txBody>
      </p:sp>
      <p:sp>
        <p:nvSpPr>
          <p:cNvPr id="1032" name="Line 10"/>
          <p:cNvSpPr>
            <a:spLocks noChangeShapeType="1"/>
          </p:cNvSpPr>
          <p:nvPr/>
        </p:nvSpPr>
        <p:spPr bwMode="gray">
          <a:xfrm flipH="1">
            <a:off x="323850" y="6194425"/>
            <a:ext cx="8496300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>
              <a:ea typeface="ＭＳ Ｐゴシック" pitchFamily="-106" charset="-128"/>
            </a:endParaRPr>
          </a:p>
        </p:txBody>
      </p:sp>
      <p:sp>
        <p:nvSpPr>
          <p:cNvPr id="1033" name="Line 12"/>
          <p:cNvSpPr>
            <a:spLocks noChangeShapeType="1"/>
          </p:cNvSpPr>
          <p:nvPr/>
        </p:nvSpPr>
        <p:spPr bwMode="gray">
          <a:xfrm flipH="1">
            <a:off x="323850" y="755650"/>
            <a:ext cx="8496300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>
              <a:ea typeface="ＭＳ Ｐゴシック" pitchFamily="-106" charset="-128"/>
            </a:endParaRPr>
          </a:p>
        </p:txBody>
      </p:sp>
      <p:sp>
        <p:nvSpPr>
          <p:cNvPr id="1034" name="Rectangle 13"/>
          <p:cNvSpPr>
            <a:spLocks noChangeArrowheads="1"/>
          </p:cNvSpPr>
          <p:nvPr/>
        </p:nvSpPr>
        <p:spPr bwMode="gray">
          <a:xfrm>
            <a:off x="8426450" y="6415088"/>
            <a:ext cx="71438" cy="442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eaLnBrk="1" hangingPunct="1">
              <a:defRPr/>
            </a:pPr>
            <a:r>
              <a:rPr lang="fr-FR" sz="800" b="1">
                <a:ea typeface="ＭＳ Ｐゴシック" pitchFamily="-106" charset="-128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1" r:id="rId1"/>
    <p:sldLayoutId id="2147484122" r:id="rId2"/>
    <p:sldLayoutId id="2147484123" r:id="rId3"/>
    <p:sldLayoutId id="2147484124" r:id="rId4"/>
    <p:sldLayoutId id="2147484125" r:id="rId5"/>
    <p:sldLayoutId id="2147484126" r:id="rId6"/>
    <p:sldLayoutId id="2147484127" r:id="rId7"/>
    <p:sldLayoutId id="2147484128" r:id="rId8"/>
    <p:sldLayoutId id="2147484129" r:id="rId9"/>
    <p:sldLayoutId id="2147484130" r:id="rId10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100000"/>
        </a:spcBef>
        <a:spcAft>
          <a:spcPct val="0"/>
        </a:spcAft>
        <a:buClr>
          <a:srgbClr val="666666"/>
        </a:buClr>
        <a:buFont typeface="Wingdings" pitchFamily="2" charset="2"/>
        <a:buChar char="§"/>
        <a:defRPr sz="1600" b="1">
          <a:solidFill>
            <a:srgbClr val="000000"/>
          </a:solidFill>
          <a:latin typeface="+mn-lt"/>
          <a:ea typeface="+mn-ea"/>
          <a:cs typeface="+mn-cs"/>
        </a:defRPr>
      </a:lvl1pPr>
      <a:lvl2pPr marL="360363" indent="-177800" algn="l" rtl="0" eaLnBrk="0" fontAlgn="base" hangingPunct="0">
        <a:spcBef>
          <a:spcPct val="50000"/>
        </a:spcBef>
        <a:spcAft>
          <a:spcPct val="0"/>
        </a:spcAft>
        <a:buChar char="•"/>
        <a:defRPr sz="1300">
          <a:solidFill>
            <a:srgbClr val="000000"/>
          </a:solidFill>
          <a:latin typeface="+mn-lt"/>
          <a:cs typeface="+mn-cs"/>
        </a:defRPr>
      </a:lvl2pPr>
      <a:lvl3pPr marL="542925" indent="-180975" algn="l" rtl="0" eaLnBrk="0" fontAlgn="base" hangingPunct="0">
        <a:spcBef>
          <a:spcPct val="50000"/>
        </a:spcBef>
        <a:spcAft>
          <a:spcPct val="0"/>
        </a:spcAft>
        <a:buFont typeface="Arial" charset="0"/>
        <a:buChar char="▫"/>
        <a:defRPr sz="1100">
          <a:solidFill>
            <a:srgbClr val="000000"/>
          </a:solidFill>
          <a:latin typeface="+mn-lt"/>
          <a:cs typeface="+mn-cs"/>
        </a:defRPr>
      </a:lvl3pPr>
      <a:lvl4pPr marL="723900" indent="-179388" algn="l" rtl="0" eaLnBrk="0" fontAlgn="base" hangingPunct="0">
        <a:spcBef>
          <a:spcPct val="50000"/>
        </a:spcBef>
        <a:spcAft>
          <a:spcPct val="0"/>
        </a:spcAft>
        <a:buFont typeface="Arial" charset="0"/>
        <a:buChar char="-"/>
        <a:defRPr sz="900">
          <a:solidFill>
            <a:srgbClr val="000000"/>
          </a:solidFill>
          <a:latin typeface="+mn-lt"/>
          <a:cs typeface="+mn-cs"/>
        </a:defRPr>
      </a:lvl4pPr>
      <a:lvl5pPr marL="885825" indent="-160338" algn="l" rtl="0" eaLnBrk="0" fontAlgn="base" hangingPunct="0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cs typeface="+mn-cs"/>
        </a:defRPr>
      </a:lvl5pPr>
      <a:lvl6pPr marL="13430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cs typeface="+mn-cs"/>
        </a:defRPr>
      </a:lvl6pPr>
      <a:lvl7pPr marL="18002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cs typeface="+mn-cs"/>
        </a:defRPr>
      </a:lvl7pPr>
      <a:lvl8pPr marL="22574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cs typeface="+mn-cs"/>
        </a:defRPr>
      </a:lvl8pPr>
      <a:lvl9pPr marL="27146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7" descr="group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gray">
          <a:xfrm>
            <a:off x="287338" y="6091238"/>
            <a:ext cx="3065462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557213" y="1301750"/>
            <a:ext cx="8029575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5124" name="Rectangle 8"/>
          <p:cNvSpPr>
            <a:spLocks noGrp="1" noChangeArrowheads="1"/>
          </p:cNvSpPr>
          <p:nvPr>
            <p:ph type="body" idx="1"/>
          </p:nvPr>
        </p:nvSpPr>
        <p:spPr bwMode="gray">
          <a:xfrm>
            <a:off x="557213" y="2293938"/>
            <a:ext cx="8029575" cy="227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101" name="Line 15"/>
          <p:cNvSpPr>
            <a:spLocks noChangeShapeType="1"/>
          </p:cNvSpPr>
          <p:nvPr/>
        </p:nvSpPr>
        <p:spPr bwMode="gray">
          <a:xfrm flipV="1">
            <a:off x="4572000" y="260350"/>
            <a:ext cx="0" cy="504825"/>
          </a:xfrm>
          <a:prstGeom prst="line">
            <a:avLst/>
          </a:prstGeom>
          <a:noFill/>
          <a:ln w="1270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>
              <a:ea typeface="ＭＳ Ｐゴシック" pitchFamily="-106" charset="-128"/>
            </a:endParaRPr>
          </a:p>
        </p:txBody>
      </p:sp>
      <p:sp>
        <p:nvSpPr>
          <p:cNvPr id="368668" name="Rectangle 28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6573838" y="6416675"/>
            <a:ext cx="1814512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0" tIns="0" rIns="3600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>
                <a:ea typeface="ＭＳ Ｐゴシック" pitchFamily="-106" charset="-128"/>
                <a:cs typeface="+mn-cs"/>
              </a:defRPr>
            </a:lvl1pPr>
          </a:lstStyle>
          <a:p>
            <a:pPr>
              <a:defRPr/>
            </a:pPr>
            <a:fld id="{C4172EC1-A1C0-4395-83D5-422B2237F3DD}" type="datetime1">
              <a:rPr lang="fr-FR"/>
              <a:pPr>
                <a:defRPr/>
              </a:pPr>
              <a:t>16/02/2017</a:t>
            </a:fld>
            <a:r>
              <a:rPr lang="fr-FR"/>
              <a:t>Avril 2012</a:t>
            </a:r>
          </a:p>
        </p:txBody>
      </p:sp>
      <p:sp>
        <p:nvSpPr>
          <p:cNvPr id="368669" name="Rectangle 29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459788" y="6416675"/>
            <a:ext cx="360362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 b="1"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fr-FR"/>
              <a:t>P.</a:t>
            </a:r>
            <a:fld id="{CF9D0B57-8446-4F49-ADF9-6D95E515A1F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368670" name="Rectangle 30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2771775" y="6416675"/>
            <a:ext cx="3597275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ea typeface="ＭＳ Ｐゴシック" pitchFamily="-106" charset="-128"/>
                <a:cs typeface="+mn-cs"/>
              </a:defRPr>
            </a:lvl1pPr>
          </a:lstStyle>
          <a:p>
            <a:pPr>
              <a:defRPr/>
            </a:pPr>
            <a:r>
              <a:rPr lang="fr-FR"/>
              <a:t>C1 |</a:t>
            </a:r>
          </a:p>
        </p:txBody>
      </p:sp>
      <p:sp>
        <p:nvSpPr>
          <p:cNvPr id="4105" name="Rectangle 31"/>
          <p:cNvSpPr>
            <a:spLocks noChangeArrowheads="1"/>
          </p:cNvSpPr>
          <p:nvPr/>
        </p:nvSpPr>
        <p:spPr bwMode="gray">
          <a:xfrm>
            <a:off x="8426450" y="6415088"/>
            <a:ext cx="71438" cy="442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eaLnBrk="1" hangingPunct="1">
              <a:defRPr/>
            </a:pPr>
            <a:r>
              <a:rPr lang="fr-FR" sz="800" b="1">
                <a:ea typeface="ＭＳ Ｐゴシック" pitchFamily="-106" charset="-128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hf hd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rgbClr val="E60028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rgbClr val="E60028"/>
          </a:solidFill>
          <a:latin typeface="Arial" charset="0"/>
          <a:cs typeface="Arial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rgbClr val="E60028"/>
          </a:solidFill>
          <a:latin typeface="Arial" charset="0"/>
          <a:cs typeface="Arial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rgbClr val="E60028"/>
          </a:solidFill>
          <a:latin typeface="Arial" charset="0"/>
          <a:cs typeface="Arial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rgbClr val="E60028"/>
          </a:solidFill>
          <a:latin typeface="Arial" charset="0"/>
          <a:cs typeface="Arial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rgbClr val="E60028"/>
          </a:solidFill>
          <a:latin typeface="Arial" charset="0"/>
          <a:cs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rgbClr val="E60028"/>
          </a:solidFill>
          <a:latin typeface="Arial" charset="0"/>
          <a:cs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rgbClr val="E60028"/>
          </a:solidFill>
          <a:latin typeface="Arial" charset="0"/>
          <a:cs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rgbClr val="E60028"/>
          </a:solidFill>
          <a:latin typeface="Arial" charset="0"/>
          <a:cs typeface="Arial" charset="0"/>
        </a:defRPr>
      </a:lvl9pPr>
    </p:titleStyle>
    <p:bodyStyle>
      <a:lvl1pPr marL="4763" indent="-4763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chemeClr val="tx1"/>
        </a:buClr>
        <a:buFont typeface="Arial" charset="0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11113" indent="-4763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000000"/>
          </a:solidFill>
          <a:latin typeface="+mn-lt"/>
          <a:cs typeface="+mn-cs"/>
        </a:defRPr>
      </a:lvl2pPr>
      <a:lvl3pPr marL="14288" indent="-1588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Wingdings" pitchFamily="2" charset="2"/>
        <a:defRPr sz="1400">
          <a:solidFill>
            <a:srgbClr val="000000"/>
          </a:solidFill>
          <a:latin typeface="+mn-lt"/>
          <a:cs typeface="+mn-cs"/>
        </a:defRPr>
      </a:lvl3pPr>
      <a:lvl4pPr marL="19050" indent="-3175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cs typeface="+mn-cs"/>
        </a:defRPr>
      </a:lvl4pPr>
      <a:lvl5pPr marL="23813" indent="-3175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charset="0"/>
        <a:defRPr sz="1000">
          <a:solidFill>
            <a:srgbClr val="000000"/>
          </a:solidFill>
          <a:latin typeface="+mn-lt"/>
          <a:cs typeface="+mn-cs"/>
        </a:defRPr>
      </a:lvl5pPr>
      <a:lvl6pPr marL="481013" indent="-3175" algn="ctr" rtl="0" fontAlgn="base">
        <a:lnSpc>
          <a:spcPct val="90000"/>
        </a:lnSpc>
        <a:spcBef>
          <a:spcPct val="0"/>
        </a:spcBef>
        <a:spcAft>
          <a:spcPct val="0"/>
        </a:spcAft>
        <a:buFont typeface="Arial" charset="0"/>
        <a:defRPr sz="1000">
          <a:solidFill>
            <a:srgbClr val="000000"/>
          </a:solidFill>
          <a:latin typeface="+mn-lt"/>
          <a:cs typeface="+mn-cs"/>
        </a:defRPr>
      </a:lvl6pPr>
      <a:lvl7pPr marL="938213" indent="-3175" algn="ctr" rtl="0" fontAlgn="base">
        <a:lnSpc>
          <a:spcPct val="90000"/>
        </a:lnSpc>
        <a:spcBef>
          <a:spcPct val="0"/>
        </a:spcBef>
        <a:spcAft>
          <a:spcPct val="0"/>
        </a:spcAft>
        <a:buFont typeface="Arial" charset="0"/>
        <a:defRPr sz="1000">
          <a:solidFill>
            <a:srgbClr val="000000"/>
          </a:solidFill>
          <a:latin typeface="+mn-lt"/>
          <a:cs typeface="+mn-cs"/>
        </a:defRPr>
      </a:lvl7pPr>
      <a:lvl8pPr marL="1395413" indent="-3175" algn="ctr" rtl="0" fontAlgn="base">
        <a:lnSpc>
          <a:spcPct val="90000"/>
        </a:lnSpc>
        <a:spcBef>
          <a:spcPct val="0"/>
        </a:spcBef>
        <a:spcAft>
          <a:spcPct val="0"/>
        </a:spcAft>
        <a:buFont typeface="Arial" charset="0"/>
        <a:defRPr sz="1000">
          <a:solidFill>
            <a:srgbClr val="000000"/>
          </a:solidFill>
          <a:latin typeface="+mn-lt"/>
          <a:cs typeface="+mn-cs"/>
        </a:defRPr>
      </a:lvl8pPr>
      <a:lvl9pPr marL="1852613" indent="-3175" algn="ctr" rtl="0" fontAlgn="base">
        <a:lnSpc>
          <a:spcPct val="90000"/>
        </a:lnSpc>
        <a:spcBef>
          <a:spcPct val="0"/>
        </a:spcBef>
        <a:spcAft>
          <a:spcPct val="0"/>
        </a:spcAft>
        <a:buFont typeface="Arial" charset="0"/>
        <a:defRPr sz="1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group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gray">
          <a:xfrm>
            <a:off x="287338" y="6091238"/>
            <a:ext cx="3065462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557213" y="260350"/>
            <a:ext cx="7831137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557213" y="1052513"/>
            <a:ext cx="8029575" cy="489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728070" name="Rectangle 6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6573838" y="6416675"/>
            <a:ext cx="1814512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0" tIns="0" rIns="3600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>
                <a:ea typeface="ＭＳ Ｐゴシック" pitchFamily="-106" charset="-128"/>
                <a:cs typeface="+mn-cs"/>
              </a:defRPr>
            </a:lvl1pPr>
          </a:lstStyle>
          <a:p>
            <a:pPr>
              <a:defRPr/>
            </a:pPr>
            <a:fld id="{E60B124A-C743-410E-BC51-1BCDE2D4FA7C}" type="datetime1">
              <a:rPr lang="fr-FR"/>
              <a:pPr>
                <a:defRPr/>
              </a:pPr>
              <a:t>16/02/2017</a:t>
            </a:fld>
            <a:r>
              <a:rPr lang="fr-FR"/>
              <a:t>Avril 2012</a:t>
            </a:r>
          </a:p>
        </p:txBody>
      </p:sp>
      <p:sp>
        <p:nvSpPr>
          <p:cNvPr id="728071" name="Rectangle 7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459788" y="6416675"/>
            <a:ext cx="360362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 b="1"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fr-FR"/>
              <a:t>P.</a:t>
            </a:r>
            <a:fld id="{49A0B7DA-DCE6-4251-A7EB-795D7F2E05D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28072" name="Rectangle 8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2771775" y="6416675"/>
            <a:ext cx="3597275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ea typeface="ＭＳ Ｐゴシック" pitchFamily="-106" charset="-128"/>
                <a:cs typeface="+mn-cs"/>
              </a:defRPr>
            </a:lvl1pPr>
          </a:lstStyle>
          <a:p>
            <a:pPr>
              <a:defRPr/>
            </a:pPr>
            <a:r>
              <a:rPr lang="fr-FR"/>
              <a:t>C1 |</a:t>
            </a:r>
          </a:p>
        </p:txBody>
      </p:sp>
      <p:sp>
        <p:nvSpPr>
          <p:cNvPr id="430088" name="Line 10"/>
          <p:cNvSpPr>
            <a:spLocks noChangeShapeType="1"/>
          </p:cNvSpPr>
          <p:nvPr/>
        </p:nvSpPr>
        <p:spPr bwMode="gray">
          <a:xfrm flipH="1">
            <a:off x="323850" y="6194425"/>
            <a:ext cx="8496300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>
              <a:ea typeface="ＭＳ Ｐゴシック" pitchFamily="-106" charset="-128"/>
            </a:endParaRPr>
          </a:p>
        </p:txBody>
      </p:sp>
      <p:sp>
        <p:nvSpPr>
          <p:cNvPr id="430089" name="Line 12"/>
          <p:cNvSpPr>
            <a:spLocks noChangeShapeType="1"/>
          </p:cNvSpPr>
          <p:nvPr/>
        </p:nvSpPr>
        <p:spPr bwMode="gray">
          <a:xfrm flipH="1">
            <a:off x="323850" y="755650"/>
            <a:ext cx="8496300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>
              <a:ea typeface="ＭＳ Ｐゴシック" pitchFamily="-106" charset="-128"/>
            </a:endParaRPr>
          </a:p>
        </p:txBody>
      </p:sp>
      <p:sp>
        <p:nvSpPr>
          <p:cNvPr id="430090" name="Rectangle 13"/>
          <p:cNvSpPr>
            <a:spLocks noChangeArrowheads="1"/>
          </p:cNvSpPr>
          <p:nvPr/>
        </p:nvSpPr>
        <p:spPr bwMode="gray">
          <a:xfrm>
            <a:off x="8426450" y="6415088"/>
            <a:ext cx="71438" cy="442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eaLnBrk="1" hangingPunct="1">
              <a:defRPr/>
            </a:pPr>
            <a:r>
              <a:rPr lang="fr-FR" sz="800" b="1">
                <a:ea typeface="ＭＳ Ｐゴシック" pitchFamily="-106" charset="-128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  <p:sldLayoutId id="2147484145" r:id="rId4"/>
    <p:sldLayoutId id="2147484146" r:id="rId5"/>
    <p:sldLayoutId id="2147484147" r:id="rId6"/>
    <p:sldLayoutId id="2147484148" r:id="rId7"/>
    <p:sldLayoutId id="2147484149" r:id="rId8"/>
    <p:sldLayoutId id="2147484150" r:id="rId9"/>
    <p:sldLayoutId id="2147484151" r:id="rId10"/>
    <p:sldLayoutId id="2147484152" r:id="rId11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100000"/>
        </a:spcBef>
        <a:spcAft>
          <a:spcPct val="0"/>
        </a:spcAft>
        <a:buClr>
          <a:srgbClr val="666666"/>
        </a:buClr>
        <a:buFont typeface="Wingdings" pitchFamily="2" charset="2"/>
        <a:buChar char="§"/>
        <a:defRPr sz="1600" b="1">
          <a:solidFill>
            <a:srgbClr val="000000"/>
          </a:solidFill>
          <a:latin typeface="+mn-lt"/>
          <a:ea typeface="+mn-ea"/>
          <a:cs typeface="+mn-cs"/>
        </a:defRPr>
      </a:lvl1pPr>
      <a:lvl2pPr marL="360363" indent="-177800" algn="l" rtl="0" eaLnBrk="0" fontAlgn="base" hangingPunct="0">
        <a:spcBef>
          <a:spcPct val="50000"/>
        </a:spcBef>
        <a:spcAft>
          <a:spcPct val="0"/>
        </a:spcAft>
        <a:buChar char="•"/>
        <a:defRPr sz="1300">
          <a:solidFill>
            <a:srgbClr val="000000"/>
          </a:solidFill>
          <a:latin typeface="+mn-lt"/>
          <a:cs typeface="+mn-cs"/>
        </a:defRPr>
      </a:lvl2pPr>
      <a:lvl3pPr marL="542925" indent="-180975" algn="l" rtl="0" eaLnBrk="0" fontAlgn="base" hangingPunct="0">
        <a:spcBef>
          <a:spcPct val="50000"/>
        </a:spcBef>
        <a:spcAft>
          <a:spcPct val="0"/>
        </a:spcAft>
        <a:buFont typeface="Arial" charset="0"/>
        <a:buChar char="▫"/>
        <a:defRPr sz="1100">
          <a:solidFill>
            <a:srgbClr val="000000"/>
          </a:solidFill>
          <a:latin typeface="+mn-lt"/>
          <a:cs typeface="+mn-cs"/>
        </a:defRPr>
      </a:lvl3pPr>
      <a:lvl4pPr marL="723900" indent="-179388" algn="l" rtl="0" eaLnBrk="0" fontAlgn="base" hangingPunct="0">
        <a:spcBef>
          <a:spcPct val="50000"/>
        </a:spcBef>
        <a:spcAft>
          <a:spcPct val="0"/>
        </a:spcAft>
        <a:buFont typeface="Arial" charset="0"/>
        <a:buChar char="-"/>
        <a:defRPr sz="900">
          <a:solidFill>
            <a:srgbClr val="000000"/>
          </a:solidFill>
          <a:latin typeface="+mn-lt"/>
          <a:cs typeface="+mn-cs"/>
        </a:defRPr>
      </a:lvl4pPr>
      <a:lvl5pPr marL="885825" indent="-160338" algn="l" rtl="0" eaLnBrk="0" fontAlgn="base" hangingPunct="0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cs typeface="+mn-cs"/>
        </a:defRPr>
      </a:lvl5pPr>
      <a:lvl6pPr marL="13430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cs typeface="+mn-cs"/>
        </a:defRPr>
      </a:lvl6pPr>
      <a:lvl7pPr marL="18002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cs typeface="+mn-cs"/>
        </a:defRPr>
      </a:lvl7pPr>
      <a:lvl8pPr marL="22574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cs typeface="+mn-cs"/>
        </a:defRPr>
      </a:lvl8pPr>
      <a:lvl9pPr marL="27146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roup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gray">
          <a:xfrm>
            <a:off x="287338" y="6091238"/>
            <a:ext cx="3065462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557213" y="260350"/>
            <a:ext cx="7831137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557213" y="1052513"/>
            <a:ext cx="8029575" cy="489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728070" name="Rectangle 6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6573838" y="6416675"/>
            <a:ext cx="181451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3600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  <a:cs typeface="Arial" charset="0"/>
              </a:defRPr>
            </a:lvl1pPr>
          </a:lstStyle>
          <a:p>
            <a:pPr eaLnBrk="1" hangingPunct="1">
              <a:defRPr/>
            </a:pPr>
            <a:fld id="{C6D77213-45E0-469D-805C-48B4D7AEDF72}" type="datetime1">
              <a:rPr lang="fr-FR">
                <a:ea typeface="+mn-ea"/>
              </a:rPr>
              <a:pPr eaLnBrk="1" hangingPunct="1">
                <a:defRPr/>
              </a:pPr>
              <a:t>16/02/2017</a:t>
            </a:fld>
            <a:endParaRPr lang="fr-FR">
              <a:ea typeface="+mn-ea"/>
            </a:endParaRPr>
          </a:p>
        </p:txBody>
      </p:sp>
      <p:sp>
        <p:nvSpPr>
          <p:cNvPr id="728071" name="Rectangle 7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532813" y="6416675"/>
            <a:ext cx="36036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 b="1">
                <a:latin typeface="Arial" charset="0"/>
                <a:cs typeface="Arial" charset="0"/>
              </a:defRPr>
            </a:lvl1pPr>
          </a:lstStyle>
          <a:p>
            <a:pPr eaLnBrk="1" hangingPunct="1">
              <a:defRPr/>
            </a:pPr>
            <a:r>
              <a:rPr lang="fr-FR">
                <a:ea typeface="+mn-ea"/>
              </a:rPr>
              <a:t>P.</a:t>
            </a:r>
            <a:fld id="{5617FB2D-E77A-4B4E-86D9-27CFC27C6284}" type="slidenum">
              <a:rPr lang="fr-FR">
                <a:ea typeface="+mn-ea"/>
              </a:rPr>
              <a:pPr eaLnBrk="1" hangingPunct="1">
                <a:defRPr/>
              </a:pPr>
              <a:t>‹N°›</a:t>
            </a:fld>
            <a:endParaRPr lang="fr-FR">
              <a:ea typeface="+mn-ea"/>
            </a:endParaRPr>
          </a:p>
        </p:txBody>
      </p:sp>
      <p:sp>
        <p:nvSpPr>
          <p:cNvPr id="1031" name="Line 10"/>
          <p:cNvSpPr>
            <a:spLocks noChangeShapeType="1"/>
          </p:cNvSpPr>
          <p:nvPr/>
        </p:nvSpPr>
        <p:spPr bwMode="gray">
          <a:xfrm flipH="1">
            <a:off x="323850" y="6194425"/>
            <a:ext cx="8496300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</p:spPr>
        <p:txBody>
          <a:bodyPr/>
          <a:lstStyle/>
          <a:p>
            <a:pPr algn="l" eaLnBrk="1" hangingPunct="1">
              <a:defRPr/>
            </a:pPr>
            <a:endParaRPr lang="fr-FR" sz="1800">
              <a:latin typeface="Arial" pitchFamily="34" charset="0"/>
              <a:ea typeface="+mn-ea"/>
            </a:endParaRPr>
          </a:p>
        </p:txBody>
      </p:sp>
      <p:sp>
        <p:nvSpPr>
          <p:cNvPr id="1032" name="Line 12"/>
          <p:cNvSpPr>
            <a:spLocks noChangeShapeType="1"/>
          </p:cNvSpPr>
          <p:nvPr/>
        </p:nvSpPr>
        <p:spPr bwMode="gray">
          <a:xfrm flipH="1">
            <a:off x="323850" y="755650"/>
            <a:ext cx="8496300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</p:spPr>
        <p:txBody>
          <a:bodyPr/>
          <a:lstStyle/>
          <a:p>
            <a:pPr algn="l" eaLnBrk="1" hangingPunct="1">
              <a:defRPr/>
            </a:pPr>
            <a:endParaRPr lang="fr-FR" sz="1800">
              <a:latin typeface="Arial" pitchFamily="34" charset="0"/>
              <a:ea typeface="+mn-ea"/>
            </a:endParaRPr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fr-FR">
                <a:ea typeface="+mn-ea"/>
              </a:rPr>
              <a:t>Synthèse expérimentation BIG DATA </a:t>
            </a:r>
            <a:r>
              <a:rPr lang="fr-FR" err="1">
                <a:ea typeface="+mn-ea"/>
              </a:rPr>
              <a:t>Retail</a:t>
            </a:r>
            <a:endParaRPr lang="fr-FR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5" r:id="rId1"/>
    <p:sldLayoutId id="2147484156" r:id="rId2"/>
    <p:sldLayoutId id="2147484157" r:id="rId3"/>
    <p:sldLayoutId id="2147484158" r:id="rId4"/>
    <p:sldLayoutId id="2147484159" r:id="rId5"/>
    <p:sldLayoutId id="2147484160" r:id="rId6"/>
    <p:sldLayoutId id="2147484161" r:id="rId7"/>
    <p:sldLayoutId id="2147484162" r:id="rId8"/>
    <p:sldLayoutId id="2147484163" r:id="rId9"/>
    <p:sldLayoutId id="2147484164" r:id="rId10"/>
    <p:sldLayoutId id="2147484165" r:id="rId11"/>
    <p:sldLayoutId id="2147484166" r:id="rId12"/>
    <p:sldLayoutId id="2147484167" r:id="rId13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100000"/>
        </a:spcBef>
        <a:spcAft>
          <a:spcPct val="0"/>
        </a:spcAft>
        <a:buClr>
          <a:srgbClr val="666666"/>
        </a:buClr>
        <a:buFont typeface="Wingdings" pitchFamily="2" charset="2"/>
        <a:buChar char="§"/>
        <a:defRPr sz="1600" b="1">
          <a:solidFill>
            <a:srgbClr val="000000"/>
          </a:solidFill>
          <a:latin typeface="+mn-lt"/>
          <a:ea typeface="+mn-ea"/>
          <a:cs typeface="+mn-cs"/>
        </a:defRPr>
      </a:lvl1pPr>
      <a:lvl2pPr marL="360363" indent="-177800" algn="l" rtl="0" eaLnBrk="0" fontAlgn="base" hangingPunct="0">
        <a:spcBef>
          <a:spcPct val="50000"/>
        </a:spcBef>
        <a:spcAft>
          <a:spcPct val="0"/>
        </a:spcAft>
        <a:buChar char="•"/>
        <a:defRPr sz="1300">
          <a:solidFill>
            <a:srgbClr val="000000"/>
          </a:solidFill>
          <a:latin typeface="+mn-lt"/>
          <a:cs typeface="+mn-cs"/>
        </a:defRPr>
      </a:lvl2pPr>
      <a:lvl3pPr marL="542925" indent="-180975" algn="l" rtl="0" eaLnBrk="0" fontAlgn="base" hangingPunct="0">
        <a:spcBef>
          <a:spcPct val="50000"/>
        </a:spcBef>
        <a:spcAft>
          <a:spcPct val="0"/>
        </a:spcAft>
        <a:buFont typeface="Arial" charset="0"/>
        <a:buChar char="▫"/>
        <a:defRPr sz="1100">
          <a:solidFill>
            <a:srgbClr val="000000"/>
          </a:solidFill>
          <a:latin typeface="+mn-lt"/>
          <a:cs typeface="+mn-cs"/>
        </a:defRPr>
      </a:lvl3pPr>
      <a:lvl4pPr marL="723900" indent="-179388" algn="l" rtl="0" eaLnBrk="0" fontAlgn="base" hangingPunct="0">
        <a:spcBef>
          <a:spcPct val="50000"/>
        </a:spcBef>
        <a:spcAft>
          <a:spcPct val="0"/>
        </a:spcAft>
        <a:buFont typeface="Arial" charset="0"/>
        <a:buChar char="-"/>
        <a:defRPr sz="900">
          <a:solidFill>
            <a:srgbClr val="000000"/>
          </a:solidFill>
          <a:latin typeface="+mn-lt"/>
          <a:cs typeface="+mn-cs"/>
        </a:defRPr>
      </a:lvl4pPr>
      <a:lvl5pPr marL="885825" indent="-160338" algn="l" rtl="0" eaLnBrk="0" fontAlgn="base" hangingPunct="0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cs typeface="+mn-cs"/>
        </a:defRPr>
      </a:lvl5pPr>
      <a:lvl6pPr marL="13430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cs typeface="+mn-cs"/>
        </a:defRPr>
      </a:lvl6pPr>
      <a:lvl7pPr marL="18002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cs typeface="+mn-cs"/>
        </a:defRPr>
      </a:lvl7pPr>
      <a:lvl8pPr marL="22574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cs typeface="+mn-cs"/>
        </a:defRPr>
      </a:lvl8pPr>
      <a:lvl9pPr marL="27146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roup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gray">
          <a:xfrm>
            <a:off x="287338" y="6091238"/>
            <a:ext cx="3065462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557213" y="260350"/>
            <a:ext cx="7831137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557213" y="1052513"/>
            <a:ext cx="8029575" cy="489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728070" name="Rectangle 6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6573838" y="6416675"/>
            <a:ext cx="181451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3600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  <a:cs typeface="Arial" charset="0"/>
              </a:defRPr>
            </a:lvl1pPr>
          </a:lstStyle>
          <a:p>
            <a:pPr eaLnBrk="1" hangingPunct="1">
              <a:defRPr/>
            </a:pPr>
            <a:fld id="{C6D77213-45E0-469D-805C-48B4D7AEDF72}" type="datetime1">
              <a:rPr lang="fr-FR">
                <a:ea typeface="+mn-ea"/>
              </a:rPr>
              <a:pPr eaLnBrk="1" hangingPunct="1">
                <a:defRPr/>
              </a:pPr>
              <a:t>16/02/2017</a:t>
            </a:fld>
            <a:endParaRPr lang="fr-FR">
              <a:ea typeface="+mn-ea"/>
            </a:endParaRPr>
          </a:p>
        </p:txBody>
      </p:sp>
      <p:sp>
        <p:nvSpPr>
          <p:cNvPr id="728071" name="Rectangle 7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532813" y="6416675"/>
            <a:ext cx="36036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 b="1">
                <a:latin typeface="Arial" charset="0"/>
                <a:cs typeface="Arial" charset="0"/>
              </a:defRPr>
            </a:lvl1pPr>
          </a:lstStyle>
          <a:p>
            <a:pPr eaLnBrk="1" hangingPunct="1">
              <a:defRPr/>
            </a:pPr>
            <a:r>
              <a:rPr lang="fr-FR">
                <a:ea typeface="+mn-ea"/>
              </a:rPr>
              <a:t>P.</a:t>
            </a:r>
            <a:fld id="{5617FB2D-E77A-4B4E-86D9-27CFC27C6284}" type="slidenum">
              <a:rPr lang="fr-FR">
                <a:ea typeface="+mn-ea"/>
              </a:rPr>
              <a:pPr eaLnBrk="1" hangingPunct="1">
                <a:defRPr/>
              </a:pPr>
              <a:t>‹N°›</a:t>
            </a:fld>
            <a:endParaRPr lang="fr-FR">
              <a:ea typeface="+mn-ea"/>
            </a:endParaRPr>
          </a:p>
        </p:txBody>
      </p:sp>
      <p:sp>
        <p:nvSpPr>
          <p:cNvPr id="1031" name="Line 10"/>
          <p:cNvSpPr>
            <a:spLocks noChangeShapeType="1"/>
          </p:cNvSpPr>
          <p:nvPr/>
        </p:nvSpPr>
        <p:spPr bwMode="gray">
          <a:xfrm flipH="1">
            <a:off x="323850" y="6194425"/>
            <a:ext cx="8496300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</p:spPr>
        <p:txBody>
          <a:bodyPr/>
          <a:lstStyle/>
          <a:p>
            <a:pPr algn="l" eaLnBrk="1" hangingPunct="1">
              <a:defRPr/>
            </a:pPr>
            <a:endParaRPr lang="fr-FR" sz="1800">
              <a:latin typeface="Arial" pitchFamily="34" charset="0"/>
              <a:ea typeface="+mn-ea"/>
            </a:endParaRPr>
          </a:p>
        </p:txBody>
      </p:sp>
      <p:sp>
        <p:nvSpPr>
          <p:cNvPr id="1032" name="Line 12"/>
          <p:cNvSpPr>
            <a:spLocks noChangeShapeType="1"/>
          </p:cNvSpPr>
          <p:nvPr/>
        </p:nvSpPr>
        <p:spPr bwMode="gray">
          <a:xfrm flipH="1">
            <a:off x="323850" y="755650"/>
            <a:ext cx="8496300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</p:spPr>
        <p:txBody>
          <a:bodyPr/>
          <a:lstStyle/>
          <a:p>
            <a:pPr algn="l" eaLnBrk="1" hangingPunct="1">
              <a:defRPr/>
            </a:pPr>
            <a:endParaRPr lang="fr-FR" sz="1800">
              <a:latin typeface="Arial" pitchFamily="34" charset="0"/>
              <a:ea typeface="+mn-ea"/>
            </a:endParaRPr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fr-FR">
                <a:ea typeface="+mn-ea"/>
              </a:rPr>
              <a:t>Synthèse expérimentation BIG DATA </a:t>
            </a:r>
            <a:r>
              <a:rPr lang="fr-FR" err="1">
                <a:ea typeface="+mn-ea"/>
              </a:rPr>
              <a:t>Retail</a:t>
            </a:r>
            <a:endParaRPr lang="fr-FR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71" r:id="rId2"/>
    <p:sldLayoutId id="2147484172" r:id="rId3"/>
    <p:sldLayoutId id="2147484173" r:id="rId4"/>
    <p:sldLayoutId id="2147484174" r:id="rId5"/>
    <p:sldLayoutId id="2147484175" r:id="rId6"/>
    <p:sldLayoutId id="2147484176" r:id="rId7"/>
    <p:sldLayoutId id="2147484177" r:id="rId8"/>
    <p:sldLayoutId id="2147484178" r:id="rId9"/>
    <p:sldLayoutId id="2147484179" r:id="rId10"/>
    <p:sldLayoutId id="2147484180" r:id="rId11"/>
    <p:sldLayoutId id="2147484181" r:id="rId12"/>
    <p:sldLayoutId id="2147484182" r:id="rId13"/>
    <p:sldLayoutId id="2147484183" r:id="rId14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100000"/>
        </a:spcBef>
        <a:spcAft>
          <a:spcPct val="0"/>
        </a:spcAft>
        <a:buClr>
          <a:srgbClr val="666666"/>
        </a:buClr>
        <a:buFont typeface="Wingdings" pitchFamily="2" charset="2"/>
        <a:buChar char="§"/>
        <a:defRPr sz="1600" b="1">
          <a:solidFill>
            <a:srgbClr val="000000"/>
          </a:solidFill>
          <a:latin typeface="+mn-lt"/>
          <a:ea typeface="+mn-ea"/>
          <a:cs typeface="+mn-cs"/>
        </a:defRPr>
      </a:lvl1pPr>
      <a:lvl2pPr marL="360363" indent="-177800" algn="l" rtl="0" eaLnBrk="0" fontAlgn="base" hangingPunct="0">
        <a:spcBef>
          <a:spcPct val="50000"/>
        </a:spcBef>
        <a:spcAft>
          <a:spcPct val="0"/>
        </a:spcAft>
        <a:buChar char="•"/>
        <a:defRPr sz="1300">
          <a:solidFill>
            <a:srgbClr val="000000"/>
          </a:solidFill>
          <a:latin typeface="+mn-lt"/>
          <a:cs typeface="+mn-cs"/>
        </a:defRPr>
      </a:lvl2pPr>
      <a:lvl3pPr marL="542925" indent="-180975" algn="l" rtl="0" eaLnBrk="0" fontAlgn="base" hangingPunct="0">
        <a:spcBef>
          <a:spcPct val="50000"/>
        </a:spcBef>
        <a:spcAft>
          <a:spcPct val="0"/>
        </a:spcAft>
        <a:buFont typeface="Arial" charset="0"/>
        <a:buChar char="▫"/>
        <a:defRPr sz="1100">
          <a:solidFill>
            <a:srgbClr val="000000"/>
          </a:solidFill>
          <a:latin typeface="+mn-lt"/>
          <a:cs typeface="+mn-cs"/>
        </a:defRPr>
      </a:lvl3pPr>
      <a:lvl4pPr marL="723900" indent="-179388" algn="l" rtl="0" eaLnBrk="0" fontAlgn="base" hangingPunct="0">
        <a:spcBef>
          <a:spcPct val="50000"/>
        </a:spcBef>
        <a:spcAft>
          <a:spcPct val="0"/>
        </a:spcAft>
        <a:buFont typeface="Arial" charset="0"/>
        <a:buChar char="-"/>
        <a:defRPr sz="900">
          <a:solidFill>
            <a:srgbClr val="000000"/>
          </a:solidFill>
          <a:latin typeface="+mn-lt"/>
          <a:cs typeface="+mn-cs"/>
        </a:defRPr>
      </a:lvl4pPr>
      <a:lvl5pPr marL="885825" indent="-160338" algn="l" rtl="0" eaLnBrk="0" fontAlgn="base" hangingPunct="0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cs typeface="+mn-cs"/>
        </a:defRPr>
      </a:lvl5pPr>
      <a:lvl6pPr marL="13430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cs typeface="+mn-cs"/>
        </a:defRPr>
      </a:lvl6pPr>
      <a:lvl7pPr marL="18002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cs typeface="+mn-cs"/>
        </a:defRPr>
      </a:lvl7pPr>
      <a:lvl8pPr marL="22574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cs typeface="+mn-cs"/>
        </a:defRPr>
      </a:lvl8pPr>
      <a:lvl9pPr marL="27146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ikibon.org/vault/Special:FilePath/Hbase.png" TargetMode="External"/><Relationship Id="rId13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4.jpe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4"/>
          <p:cNvSpPr>
            <a:spLocks noChangeArrowheads="1"/>
          </p:cNvSpPr>
          <p:nvPr/>
        </p:nvSpPr>
        <p:spPr bwMode="gray">
          <a:xfrm>
            <a:off x="574675" y="128588"/>
            <a:ext cx="392588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r>
              <a:rPr lang="fr-FR" sz="1100" b="1"/>
              <a:t>C1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gray">
          <a:xfrm>
            <a:off x="557213" y="1628775"/>
            <a:ext cx="8029575" cy="268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E6002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BIG DATA – ITIM/BDDF</a:t>
            </a:r>
            <a:br>
              <a:rPr kumimoji="0" lang="fr-FR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E6002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fr-FR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E6002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Atelier Product Poster</a:t>
            </a: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E6002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Pour Sujet de Stage de Lawrence</a:t>
            </a:r>
            <a:br>
              <a:rPr kumimoji="0" lang="fr-FR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E6002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fr-F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/>
            </a:r>
            <a:br>
              <a:rPr kumimoji="0" lang="fr-F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lang="fr-FR" sz="2000" kern="0" dirty="0" smtClean="0">
                <a:latin typeface="Arial"/>
                <a:ea typeface="+mj-ea"/>
                <a:cs typeface="Arial"/>
              </a:rPr>
              <a:t>Février </a:t>
            </a:r>
            <a:r>
              <a:rPr kumimoji="0" lang="fr-F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2017</a:t>
            </a:r>
            <a:br>
              <a:rPr kumimoji="0" lang="fr-F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fr-F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/>
            </a:r>
            <a:br>
              <a:rPr kumimoji="0" lang="fr-F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fr-F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/>
            </a:r>
            <a:br>
              <a:rPr kumimoji="0" lang="fr-F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endParaRPr kumimoji="0" lang="fr-F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4" name="Espace réservé du pied de page 5"/>
          <p:cNvSpPr>
            <a:spLocks noGrp="1"/>
          </p:cNvSpPr>
          <p:nvPr>
            <p:ph type="ftr" sz="quarter" idx="4294967295"/>
          </p:nvPr>
        </p:nvSpPr>
        <p:spPr>
          <a:xfrm>
            <a:off x="2771775" y="6416675"/>
            <a:ext cx="3597275" cy="4413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C1 |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3501008"/>
            <a:ext cx="2836095" cy="1452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P.</a:t>
            </a:r>
            <a:fld id="{635FF37A-E287-4EF8-A875-20CD1BBAFE96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C1 |</a:t>
            </a:r>
            <a:endParaRPr lang="fr-FR" dirty="0"/>
          </a:p>
        </p:txBody>
      </p:sp>
      <p:sp>
        <p:nvSpPr>
          <p:cNvPr id="8" name="Espace réservé du contenu 9"/>
          <p:cNvSpPr txBox="1">
            <a:spLocks/>
          </p:cNvSpPr>
          <p:nvPr/>
        </p:nvSpPr>
        <p:spPr>
          <a:xfrm>
            <a:off x="374074" y="764704"/>
            <a:ext cx="8446398" cy="5400600"/>
          </a:xfrm>
          <a:prstGeom prst="rect">
            <a:avLst/>
          </a:prstGeom>
        </p:spPr>
        <p:txBody>
          <a:bodyPr/>
          <a:lstStyle/>
          <a:p>
            <a:pPr marL="915988" marR="0" lvl="2" indent="-28575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Tx/>
              <a:tabLst/>
              <a:defRPr/>
            </a:pPr>
            <a:endParaRPr kumimoji="0" lang="fr-FR" sz="3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915988" marR="0" lvl="2" indent="-28575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fr-FR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915988" marR="0" lvl="2" indent="-28575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fr-FR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557213" y="260350"/>
            <a:ext cx="7831137" cy="500063"/>
          </a:xfrm>
          <a:prstGeom prst="rect">
            <a:avLst/>
          </a:prstGeom>
        </p:spPr>
        <p:txBody>
          <a:bodyPr/>
          <a:lstStyle/>
          <a:p>
            <a:pPr marL="355600" marR="0" lvl="0" indent="-355600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600" b="1" dirty="0" smtClean="0">
                <a:solidFill>
                  <a:srgbClr val="E60028"/>
                </a:solidFill>
                <a:latin typeface="+mj-lt"/>
                <a:ea typeface="+mj-ea"/>
                <a:cs typeface="+mj-cs"/>
              </a:rPr>
              <a:t>Organisation de l’équipe SCRUM</a:t>
            </a: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E60028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	</a:t>
            </a:r>
          </a:p>
        </p:txBody>
      </p:sp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1043608" y="1397000"/>
          <a:ext cx="7416824" cy="3832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1469"/>
                <a:gridCol w="3535355"/>
              </a:tblGrid>
              <a:tr h="496012"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Rôle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Nom</a:t>
                      </a:r>
                      <a:endParaRPr lang="fr-FR" sz="2400" dirty="0"/>
                    </a:p>
                  </a:txBody>
                  <a:tcPr/>
                </a:tc>
              </a:tr>
              <a:tr h="496012">
                <a:tc>
                  <a:txBody>
                    <a:bodyPr/>
                    <a:lstStyle/>
                    <a:p>
                      <a:r>
                        <a:rPr lang="fr-FR" dirty="0" smtClean="0"/>
                        <a:t>Product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Owner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Arnaud </a:t>
                      </a:r>
                      <a:r>
                        <a:rPr lang="fr-FR" dirty="0" err="1" smtClean="0"/>
                        <a:t>Mauclert</a:t>
                      </a:r>
                      <a:endParaRPr lang="fr-FR" dirty="0"/>
                    </a:p>
                  </a:txBody>
                  <a:tcPr/>
                </a:tc>
              </a:tr>
              <a:tr h="496012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Scrum</a:t>
                      </a:r>
                      <a:r>
                        <a:rPr lang="fr-FR" baseline="0" dirty="0" smtClean="0"/>
                        <a:t> Master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Hassen BEN ZINEB</a:t>
                      </a:r>
                      <a:endParaRPr lang="fr-FR" dirty="0"/>
                    </a:p>
                  </a:txBody>
                  <a:tcPr/>
                </a:tc>
              </a:tr>
              <a:tr h="496012">
                <a:tc>
                  <a:txBody>
                    <a:bodyPr/>
                    <a:lstStyle/>
                    <a:p>
                      <a:r>
                        <a:rPr lang="fr-FR" dirty="0" smtClean="0"/>
                        <a:t>Développeur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Lawrence</a:t>
                      </a:r>
                      <a:r>
                        <a:rPr lang="fr-FR" baseline="0" dirty="0" smtClean="0"/>
                        <a:t> KOTHA</a:t>
                      </a:r>
                      <a:endParaRPr lang="fr-FR" dirty="0"/>
                    </a:p>
                  </a:txBody>
                  <a:tcPr/>
                </a:tc>
              </a:tr>
              <a:tr h="496012">
                <a:tc>
                  <a:txBody>
                    <a:bodyPr/>
                    <a:lstStyle/>
                    <a:p>
                      <a:r>
                        <a:rPr lang="fr-FR" dirty="0" smtClean="0"/>
                        <a:t>Architecte</a:t>
                      </a:r>
                      <a:r>
                        <a:rPr lang="fr-FR" baseline="0" dirty="0" smtClean="0"/>
                        <a:t> Technique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Toky</a:t>
                      </a:r>
                      <a:r>
                        <a:rPr lang="fr-FR" dirty="0" smtClean="0"/>
                        <a:t> RAOBELINA</a:t>
                      </a:r>
                      <a:endParaRPr lang="fr-FR" dirty="0"/>
                    </a:p>
                  </a:txBody>
                  <a:tcPr/>
                </a:tc>
              </a:tr>
              <a:tr h="496012">
                <a:tc>
                  <a:txBody>
                    <a:bodyPr/>
                    <a:lstStyle/>
                    <a:p>
                      <a:r>
                        <a:rPr lang="fr-FR" dirty="0" smtClean="0"/>
                        <a:t>Bureau</a:t>
                      </a:r>
                      <a:r>
                        <a:rPr lang="fr-FR" baseline="0" dirty="0" smtClean="0"/>
                        <a:t> Technique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r>
                        <a:rPr lang="fr-FR" baseline="0" dirty="0" smtClean="0"/>
                        <a:t> définir</a:t>
                      </a:r>
                      <a:endParaRPr lang="fr-FR" dirty="0"/>
                    </a:p>
                  </a:txBody>
                  <a:tcPr/>
                </a:tc>
              </a:tr>
              <a:tr h="856130">
                <a:tc>
                  <a:txBody>
                    <a:bodyPr/>
                    <a:lstStyle/>
                    <a:p>
                      <a:r>
                        <a:rPr lang="fr-FR" dirty="0" smtClean="0"/>
                        <a:t>Coach</a:t>
                      </a:r>
                      <a:r>
                        <a:rPr lang="fr-FR" baseline="0" dirty="0" smtClean="0"/>
                        <a:t> Agile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Arnault</a:t>
                      </a:r>
                      <a:r>
                        <a:rPr lang="fr-FR" baseline="0" smtClean="0"/>
                        <a:t> </a:t>
                      </a:r>
                      <a:r>
                        <a:rPr lang="fr-FR" baseline="0" dirty="0" smtClean="0"/>
                        <a:t>ETOUMAN</a:t>
                      </a:r>
                    </a:p>
                    <a:p>
                      <a:r>
                        <a:rPr lang="fr-FR" baseline="0" dirty="0" smtClean="0"/>
                        <a:t>Karim PERDREAU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fr-FR" smtClean="0">
                <a:latin typeface="Arial" charset="0"/>
              </a:rPr>
              <a:t>P.</a:t>
            </a:r>
            <a:fld id="{2FD5A2D3-D919-4432-AFBB-2F8127FAFC70}" type="slidenum">
              <a:rPr lang="fr-FR" smtClean="0">
                <a:latin typeface="Arial" charset="0"/>
              </a:rPr>
              <a:pPr/>
              <a:t>3</a:t>
            </a:fld>
            <a:endParaRPr lang="fr-FR" smtClean="0">
              <a:latin typeface="Arial" charset="0"/>
            </a:endParaRPr>
          </a:p>
        </p:txBody>
      </p:sp>
      <p:sp>
        <p:nvSpPr>
          <p:cNvPr id="73" name="Flèche droite 72"/>
          <p:cNvSpPr/>
          <p:nvPr/>
        </p:nvSpPr>
        <p:spPr>
          <a:xfrm rot="16200000">
            <a:off x="6228184" y="4365104"/>
            <a:ext cx="432048" cy="288032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/>
          </a:p>
        </p:txBody>
      </p:sp>
      <p:sp>
        <p:nvSpPr>
          <p:cNvPr id="74" name="Rectangle à coins arrondis 17"/>
          <p:cNvSpPr>
            <a:spLocks noChangeArrowheads="1"/>
          </p:cNvSpPr>
          <p:nvPr/>
        </p:nvSpPr>
        <p:spPr bwMode="auto">
          <a:xfrm>
            <a:off x="5652120" y="4797152"/>
            <a:ext cx="3240360" cy="1031355"/>
          </a:xfrm>
          <a:prstGeom prst="roundRect">
            <a:avLst>
              <a:gd name="adj" fmla="val 20602"/>
            </a:avLst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l"/>
            <a:r>
              <a:rPr lang="en-GB" sz="1200" b="1" dirty="0" smtClean="0"/>
              <a:t>DATALAKE</a:t>
            </a:r>
            <a:endParaRPr lang="en-GB" sz="1200" b="1" dirty="0"/>
          </a:p>
        </p:txBody>
      </p:sp>
      <p:sp>
        <p:nvSpPr>
          <p:cNvPr id="76" name="Organigramme : Multidocument 75"/>
          <p:cNvSpPr/>
          <p:nvPr/>
        </p:nvSpPr>
        <p:spPr>
          <a:xfrm>
            <a:off x="6588224" y="5457153"/>
            <a:ext cx="288032" cy="216024"/>
          </a:xfrm>
          <a:prstGeom prst="flowChartMultidocumen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/>
          </a:p>
        </p:txBody>
      </p:sp>
      <p:sp>
        <p:nvSpPr>
          <p:cNvPr id="77" name="Organigramme : Multidocument 76"/>
          <p:cNvSpPr/>
          <p:nvPr/>
        </p:nvSpPr>
        <p:spPr>
          <a:xfrm>
            <a:off x="7099138" y="5457153"/>
            <a:ext cx="288032" cy="216024"/>
          </a:xfrm>
          <a:prstGeom prst="flowChartMultidocumen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/>
          </a:p>
        </p:txBody>
      </p:sp>
      <p:sp>
        <p:nvSpPr>
          <p:cNvPr id="78" name="Organigramme : Disque magnétique 77"/>
          <p:cNvSpPr/>
          <p:nvPr/>
        </p:nvSpPr>
        <p:spPr>
          <a:xfrm>
            <a:off x="6665471" y="4941168"/>
            <a:ext cx="498817" cy="288032"/>
          </a:xfrm>
          <a:prstGeom prst="flowChartMagneticDisk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/>
          </a:p>
        </p:txBody>
      </p:sp>
      <p:sp>
        <p:nvSpPr>
          <p:cNvPr id="79" name="Organigramme : Disque magnétique 78"/>
          <p:cNvSpPr/>
          <p:nvPr/>
        </p:nvSpPr>
        <p:spPr>
          <a:xfrm>
            <a:off x="7313542" y="4941168"/>
            <a:ext cx="498817" cy="288032"/>
          </a:xfrm>
          <a:prstGeom prst="flowChartMagneticDisk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/>
          </a:p>
        </p:txBody>
      </p:sp>
      <p:sp>
        <p:nvSpPr>
          <p:cNvPr id="80" name="Organigramme : Multidocument 79"/>
          <p:cNvSpPr/>
          <p:nvPr/>
        </p:nvSpPr>
        <p:spPr>
          <a:xfrm>
            <a:off x="7583574" y="5457153"/>
            <a:ext cx="288032" cy="216024"/>
          </a:xfrm>
          <a:prstGeom prst="flowChartMultidocumen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/>
          </a:p>
        </p:txBody>
      </p:sp>
      <p:sp>
        <p:nvSpPr>
          <p:cNvPr id="81" name="Rectangle à coins arrondis 17"/>
          <p:cNvSpPr>
            <a:spLocks noChangeArrowheads="1"/>
          </p:cNvSpPr>
          <p:nvPr/>
        </p:nvSpPr>
        <p:spPr bwMode="auto">
          <a:xfrm>
            <a:off x="5652120" y="2996952"/>
            <a:ext cx="3240360" cy="1224136"/>
          </a:xfrm>
          <a:prstGeom prst="roundRect">
            <a:avLst>
              <a:gd name="adj" fmla="val 20602"/>
            </a:avLst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l"/>
            <a:r>
              <a:rPr lang="en-GB" sz="1200" b="1" dirty="0" smtClean="0"/>
              <a:t>      VUES</a:t>
            </a:r>
          </a:p>
          <a:p>
            <a:pPr algn="l"/>
            <a:r>
              <a:rPr lang="en-GB" sz="1200" b="1" dirty="0" smtClean="0"/>
              <a:t>   METIERS</a:t>
            </a:r>
          </a:p>
        </p:txBody>
      </p:sp>
      <p:sp>
        <p:nvSpPr>
          <p:cNvPr id="83" name="Organigramme : Disque magnétique 82"/>
          <p:cNvSpPr/>
          <p:nvPr/>
        </p:nvSpPr>
        <p:spPr>
          <a:xfrm>
            <a:off x="6579346" y="3365870"/>
            <a:ext cx="360040" cy="208288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/>
          </a:p>
        </p:txBody>
      </p:sp>
      <p:sp>
        <p:nvSpPr>
          <p:cNvPr id="84" name="Organigramme : Disque magnétique 83"/>
          <p:cNvSpPr/>
          <p:nvPr/>
        </p:nvSpPr>
        <p:spPr>
          <a:xfrm>
            <a:off x="7083402" y="3365870"/>
            <a:ext cx="360040" cy="208288"/>
          </a:xfrm>
          <a:prstGeom prst="flowChartMagneticDisk">
            <a:avLst/>
          </a:prstGeom>
          <a:solidFill>
            <a:schemeClr val="tx2">
              <a:lumMod val="60000"/>
              <a:lumOff val="40000"/>
              <a:alpha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/>
          </a:p>
        </p:txBody>
      </p:sp>
      <p:sp>
        <p:nvSpPr>
          <p:cNvPr id="85" name="Organigramme : Disque magnétique 84"/>
          <p:cNvSpPr/>
          <p:nvPr/>
        </p:nvSpPr>
        <p:spPr>
          <a:xfrm>
            <a:off x="6579346" y="3725910"/>
            <a:ext cx="360040" cy="208288"/>
          </a:xfrm>
          <a:prstGeom prst="flowChartMagneticDisk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/>
          </a:p>
        </p:txBody>
      </p:sp>
      <p:sp>
        <p:nvSpPr>
          <p:cNvPr id="86" name="Organigramme : Disque magnétique 85"/>
          <p:cNvSpPr/>
          <p:nvPr/>
        </p:nvSpPr>
        <p:spPr>
          <a:xfrm>
            <a:off x="7083402" y="3725910"/>
            <a:ext cx="360040" cy="208288"/>
          </a:xfrm>
          <a:prstGeom prst="flowChartMagneticDisk">
            <a:avLst/>
          </a:prstGeom>
          <a:solidFill>
            <a:schemeClr val="accent3">
              <a:lumMod val="75000"/>
              <a:alpha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/>
          </a:p>
        </p:txBody>
      </p:sp>
      <p:sp>
        <p:nvSpPr>
          <p:cNvPr id="87" name="Rectangle à coins arrondis 86"/>
          <p:cNvSpPr/>
          <p:nvPr/>
        </p:nvSpPr>
        <p:spPr>
          <a:xfrm>
            <a:off x="5580112" y="2708920"/>
            <a:ext cx="3384376" cy="3240361"/>
          </a:xfrm>
          <a:prstGeom prst="roundRect">
            <a:avLst>
              <a:gd name="adj" fmla="val 6456"/>
            </a:avLst>
          </a:prstGeom>
          <a:noFill/>
          <a:ln w="28575">
            <a:solidFill>
              <a:schemeClr val="accent2">
                <a:lumMod val="50000"/>
                <a:alpha val="66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416" name="Picture 8" descr="Afficher l'image d'origin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4869160"/>
            <a:ext cx="432048" cy="380267"/>
          </a:xfrm>
          <a:prstGeom prst="rect">
            <a:avLst/>
          </a:prstGeom>
          <a:noFill/>
        </p:spPr>
      </p:pic>
      <p:pic>
        <p:nvPicPr>
          <p:cNvPr id="17432" name="Picture 24" descr="Afficher l'image d'origin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56376" y="5269483"/>
            <a:ext cx="792088" cy="535781"/>
          </a:xfrm>
          <a:prstGeom prst="rect">
            <a:avLst/>
          </a:prstGeom>
          <a:noFill/>
        </p:spPr>
      </p:pic>
      <p:sp>
        <p:nvSpPr>
          <p:cNvPr id="104" name="Rectangle à coins arrondis 17"/>
          <p:cNvSpPr>
            <a:spLocks noChangeArrowheads="1"/>
          </p:cNvSpPr>
          <p:nvPr/>
        </p:nvSpPr>
        <p:spPr bwMode="auto">
          <a:xfrm>
            <a:off x="5436096" y="1268760"/>
            <a:ext cx="1296144" cy="864096"/>
          </a:xfrm>
          <a:prstGeom prst="roundRect">
            <a:avLst>
              <a:gd name="adj" fmla="val 2060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0" tIns="0" rIns="0" bIns="0" anchor="t"/>
          <a:lstStyle/>
          <a:p>
            <a:pPr algn="l"/>
            <a:r>
              <a:rPr lang="en-GB" sz="1200" b="1" dirty="0" smtClean="0"/>
              <a:t>REPORTING</a:t>
            </a:r>
          </a:p>
        </p:txBody>
      </p:sp>
      <p:sp>
        <p:nvSpPr>
          <p:cNvPr id="106" name="Rectangle à coins arrondis 17"/>
          <p:cNvSpPr>
            <a:spLocks noChangeArrowheads="1"/>
          </p:cNvSpPr>
          <p:nvPr/>
        </p:nvSpPr>
        <p:spPr bwMode="auto">
          <a:xfrm>
            <a:off x="2627784" y="3429000"/>
            <a:ext cx="2160240" cy="1440160"/>
          </a:xfrm>
          <a:prstGeom prst="roundRect">
            <a:avLst>
              <a:gd name="adj" fmla="val 20602"/>
            </a:avLst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0" tIns="0" rIns="0" bIns="0" anchor="t"/>
          <a:lstStyle/>
          <a:p>
            <a:pPr algn="l"/>
            <a:r>
              <a:rPr lang="en-GB" sz="1200" b="1" dirty="0" smtClean="0"/>
              <a:t>  </a:t>
            </a:r>
          </a:p>
        </p:txBody>
      </p:sp>
      <p:sp>
        <p:nvSpPr>
          <p:cNvPr id="108" name="Flèche droite 107"/>
          <p:cNvSpPr/>
          <p:nvPr/>
        </p:nvSpPr>
        <p:spPr>
          <a:xfrm rot="5400000">
            <a:off x="5724129" y="2420887"/>
            <a:ext cx="720078" cy="288032"/>
          </a:xfrm>
          <a:prstGeom prst="rightArrow">
            <a:avLst/>
          </a:prstGeom>
          <a:solidFill>
            <a:schemeClr val="accent3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t"/>
          <a:lstStyle/>
          <a:p>
            <a:pPr algn="l"/>
            <a:endParaRPr lang="fr-FR" sz="1400" b="1"/>
          </a:p>
        </p:txBody>
      </p:sp>
      <p:sp>
        <p:nvSpPr>
          <p:cNvPr id="111" name="ZoneTexte 110"/>
          <p:cNvSpPr txBox="1"/>
          <p:nvPr/>
        </p:nvSpPr>
        <p:spPr>
          <a:xfrm>
            <a:off x="3347864" y="364502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OCR</a:t>
            </a:r>
          </a:p>
        </p:txBody>
      </p:sp>
      <p:pic>
        <p:nvPicPr>
          <p:cNvPr id="113" name="Image 112" descr="Computer Analysis.pn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B5E61D"/>
              </a:clrFrom>
              <a:clrTo>
                <a:srgbClr val="B5E61D">
                  <a:alpha val="0"/>
                </a:srgbClr>
              </a:clrTo>
            </a:clrChange>
            <a:lum bright="-100000" contrast="-100000"/>
          </a:blip>
          <a:stretch>
            <a:fillRect/>
          </a:stretch>
        </p:blipFill>
        <p:spPr>
          <a:xfrm flipH="1">
            <a:off x="5580112" y="1556792"/>
            <a:ext cx="466251" cy="382033"/>
          </a:xfrm>
          <a:prstGeom prst="rect">
            <a:avLst/>
          </a:prstGeom>
        </p:spPr>
      </p:pic>
      <p:pic>
        <p:nvPicPr>
          <p:cNvPr id="114" name="Picture 5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64088" y="836712"/>
            <a:ext cx="362687" cy="36947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15" name="Picture 5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22396" y="836712"/>
            <a:ext cx="362687" cy="36947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16" name="Picture 5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44208" y="836712"/>
            <a:ext cx="362687" cy="36947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46" name="Rectangle à coins arrondis 17"/>
          <p:cNvSpPr>
            <a:spLocks noChangeArrowheads="1"/>
          </p:cNvSpPr>
          <p:nvPr/>
        </p:nvSpPr>
        <p:spPr bwMode="auto">
          <a:xfrm>
            <a:off x="179512" y="908720"/>
            <a:ext cx="1512168" cy="5112568"/>
          </a:xfrm>
          <a:prstGeom prst="roundRect">
            <a:avLst>
              <a:gd name="adj" fmla="val 15793"/>
            </a:avLst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lIns="0" tIns="0" rIns="0" bIns="0" anchor="t"/>
          <a:lstStyle/>
          <a:p>
            <a:r>
              <a:rPr lang="en-GB" sz="900" b="1" dirty="0" smtClean="0"/>
              <a:t>SOURCES DE</a:t>
            </a:r>
          </a:p>
          <a:p>
            <a:r>
              <a:rPr lang="en-GB" sz="900" b="1" dirty="0" smtClean="0"/>
              <a:t>DONNEES</a:t>
            </a:r>
            <a:endParaRPr lang="en-GB" sz="900" b="1" dirty="0"/>
          </a:p>
        </p:txBody>
      </p:sp>
      <p:sp>
        <p:nvSpPr>
          <p:cNvPr id="125" name="Flèche droite 124"/>
          <p:cNvSpPr/>
          <p:nvPr/>
        </p:nvSpPr>
        <p:spPr>
          <a:xfrm rot="16200000">
            <a:off x="7308304" y="4365104"/>
            <a:ext cx="432048" cy="288032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/>
          </a:p>
        </p:txBody>
      </p:sp>
      <p:pic>
        <p:nvPicPr>
          <p:cNvPr id="133" name="Picture 90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884368" y="3212976"/>
            <a:ext cx="384479" cy="318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4" name="Image 56" descr="http://wikibon.org/w/images/thumb/c/c0/Hbase.png/100px-Hbase.png">
            <a:hlinkClick r:id="rId8" tooltip="Hbase.png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84368" y="3789040"/>
            <a:ext cx="487313" cy="188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0" name="Rectangle à coins arrondis 17"/>
          <p:cNvSpPr>
            <a:spLocks noChangeArrowheads="1"/>
          </p:cNvSpPr>
          <p:nvPr/>
        </p:nvSpPr>
        <p:spPr bwMode="auto">
          <a:xfrm>
            <a:off x="7488832" y="1268760"/>
            <a:ext cx="1547664" cy="864096"/>
          </a:xfrm>
          <a:prstGeom prst="roundRect">
            <a:avLst>
              <a:gd name="adj" fmla="val 2060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0" tIns="0" rIns="0" bIns="0" anchor="t"/>
          <a:lstStyle/>
          <a:p>
            <a:pPr algn="l"/>
            <a:r>
              <a:rPr lang="en-GB" sz="1200" b="1" dirty="0" smtClean="0"/>
              <a:t>  MACHINE</a:t>
            </a:r>
          </a:p>
          <a:p>
            <a:pPr algn="l"/>
            <a:r>
              <a:rPr lang="en-GB" sz="1200" b="1" dirty="0" smtClean="0"/>
              <a:t> LEARNING</a:t>
            </a:r>
          </a:p>
        </p:txBody>
      </p:sp>
      <p:pic>
        <p:nvPicPr>
          <p:cNvPr id="152" name="Picture 4" descr="http://kodcu.com/wp/wp-content/uploads/2014/06/mllib.png"/>
          <p:cNvPicPr>
            <a:picLocks noChangeAspect="1" noChangeArrowheads="1"/>
          </p:cNvPicPr>
          <p:nvPr/>
        </p:nvPicPr>
        <p:blipFill>
          <a:blip r:embed="rId10" cstate="print"/>
          <a:srcRect l="14488" t="16054" r="14391" b="21190"/>
          <a:stretch>
            <a:fillRect/>
          </a:stretch>
        </p:blipFill>
        <p:spPr bwMode="auto">
          <a:xfrm>
            <a:off x="8442692" y="1354288"/>
            <a:ext cx="360040" cy="286699"/>
          </a:xfrm>
          <a:prstGeom prst="rect">
            <a:avLst/>
          </a:prstGeom>
          <a:noFill/>
        </p:spPr>
      </p:pic>
      <p:pic>
        <p:nvPicPr>
          <p:cNvPr id="153" name="Image 152" descr="sas.bmp"/>
          <p:cNvPicPr>
            <a:picLocks noChangeAspect="1"/>
          </p:cNvPicPr>
          <p:nvPr/>
        </p:nvPicPr>
        <p:blipFill>
          <a:blip r:embed="rId11" cstate="print"/>
          <a:srcRect l="17504" r="19045"/>
          <a:stretch>
            <a:fillRect/>
          </a:stretch>
        </p:blipFill>
        <p:spPr>
          <a:xfrm>
            <a:off x="8460432" y="1844824"/>
            <a:ext cx="432048" cy="178778"/>
          </a:xfrm>
          <a:prstGeom prst="rect">
            <a:avLst/>
          </a:prstGeom>
        </p:spPr>
      </p:pic>
      <p:pic>
        <p:nvPicPr>
          <p:cNvPr id="154" name="Image 153" descr="r studio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668344" y="1772816"/>
            <a:ext cx="504056" cy="148252"/>
          </a:xfrm>
          <a:prstGeom prst="rect">
            <a:avLst/>
          </a:prstGeom>
        </p:spPr>
      </p:pic>
      <p:sp>
        <p:nvSpPr>
          <p:cNvPr id="155" name="Flèche droite 154"/>
          <p:cNvSpPr/>
          <p:nvPr/>
        </p:nvSpPr>
        <p:spPr>
          <a:xfrm rot="5400000">
            <a:off x="7689409" y="2471831"/>
            <a:ext cx="821966" cy="288032"/>
          </a:xfrm>
          <a:prstGeom prst="rightArrow">
            <a:avLst/>
          </a:prstGeom>
          <a:solidFill>
            <a:schemeClr val="accent3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t"/>
          <a:lstStyle/>
          <a:p>
            <a:pPr algn="l"/>
            <a:endParaRPr lang="fr-FR" sz="1400" b="1"/>
          </a:p>
        </p:txBody>
      </p:sp>
      <p:pic>
        <p:nvPicPr>
          <p:cNvPr id="158" name="Picture 5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30116" y="836712"/>
            <a:ext cx="362687" cy="36947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59" name="Picture 5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51928" y="836712"/>
            <a:ext cx="362687" cy="36947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64" name="Rectangle 7"/>
          <p:cNvSpPr>
            <a:spLocks noGrp="1" noChangeArrowheads="1"/>
          </p:cNvSpPr>
          <p:nvPr>
            <p:ph type="title"/>
          </p:nvPr>
        </p:nvSpPr>
        <p:spPr>
          <a:xfrm>
            <a:off x="557213" y="260350"/>
            <a:ext cx="7831137" cy="500063"/>
          </a:xfrm>
        </p:spPr>
        <p:txBody>
          <a:bodyPr/>
          <a:lstStyle/>
          <a:p>
            <a:pPr eaLnBrk="1" hangingPunct="1"/>
            <a:r>
              <a:rPr lang="fr-FR" dirty="0" smtClean="0"/>
              <a:t>MACRO BESOINS ET SOLUTIONS CIBLE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95536" y="4221088"/>
            <a:ext cx="903932" cy="933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23528" y="1772816"/>
            <a:ext cx="1204497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23528" y="2924944"/>
            <a:ext cx="12192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" name="ZoneTexte 102"/>
          <p:cNvSpPr txBox="1"/>
          <p:nvPr/>
        </p:nvSpPr>
        <p:spPr>
          <a:xfrm>
            <a:off x="3203848" y="4077072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LAD/RAD</a:t>
            </a:r>
          </a:p>
        </p:txBody>
      </p:sp>
      <p:sp>
        <p:nvSpPr>
          <p:cNvPr id="139" name="Flèche à trois pointes 138"/>
          <p:cNvSpPr/>
          <p:nvPr/>
        </p:nvSpPr>
        <p:spPr>
          <a:xfrm>
            <a:off x="1763688" y="5013176"/>
            <a:ext cx="3744416" cy="850392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771800" y="980728"/>
            <a:ext cx="1584175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2843808" y="2348880"/>
            <a:ext cx="1368152" cy="1011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6" name="ZoneTexte 155"/>
          <p:cNvSpPr txBox="1"/>
          <p:nvPr/>
        </p:nvSpPr>
        <p:spPr>
          <a:xfrm>
            <a:off x="2840348" y="1916832"/>
            <a:ext cx="1412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ea typeface="Tahoma" pitchFamily="34" charset="0"/>
                <a:cs typeface="Calibri" pitchFamily="34" charset="0"/>
              </a:rPr>
              <a:t>OU / ET ??  </a:t>
            </a:r>
          </a:p>
        </p:txBody>
      </p:sp>
      <p:sp>
        <p:nvSpPr>
          <p:cNvPr id="160" name="Flèche droite 159"/>
          <p:cNvSpPr/>
          <p:nvPr/>
        </p:nvSpPr>
        <p:spPr>
          <a:xfrm rot="2671203">
            <a:off x="1600963" y="2698356"/>
            <a:ext cx="137344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Flèche droite 160"/>
          <p:cNvSpPr/>
          <p:nvPr/>
        </p:nvSpPr>
        <p:spPr>
          <a:xfrm rot="2671203">
            <a:off x="1649175" y="355845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Flèche droite 161"/>
          <p:cNvSpPr/>
          <p:nvPr/>
        </p:nvSpPr>
        <p:spPr>
          <a:xfrm rot="18829573">
            <a:off x="1721183" y="435054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3" name="Espace réservé du pied de page 3"/>
          <p:cNvSpPr txBox="1">
            <a:spLocks/>
          </p:cNvSpPr>
          <p:nvPr/>
        </p:nvSpPr>
        <p:spPr>
          <a:xfrm>
            <a:off x="2771775" y="6416675"/>
            <a:ext cx="3597275" cy="4413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C1 |</a:t>
            </a:r>
            <a:endParaRPr kumimoji="0" lang="fr-FR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CC2CCB-5C20-4528-B511-1133681E41A5}" type="datetime1">
              <a:rPr lang="fr-FR" smtClean="0"/>
              <a:pPr>
                <a:defRPr/>
              </a:pPr>
              <a:t>16/02/2017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P.</a:t>
            </a:r>
            <a:fld id="{635FF37A-E287-4EF8-A875-20CD1BBAFE96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C1 |</a:t>
            </a:r>
            <a:endParaRPr lang="fr-F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908720"/>
            <a:ext cx="889248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CC2CCB-5C20-4528-B511-1133681E41A5}" type="datetime1">
              <a:rPr lang="fr-FR" smtClean="0"/>
              <a:pPr>
                <a:defRPr/>
              </a:pPr>
              <a:t>16/02/2017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P.</a:t>
            </a:r>
            <a:fld id="{635FF37A-E287-4EF8-A875-20CD1BBAFE96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C1 |</a:t>
            </a:r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980728"/>
            <a:ext cx="8748464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CC2CCB-5C20-4528-B511-1133681E41A5}" type="datetime1">
              <a:rPr lang="fr-FR" smtClean="0"/>
              <a:pPr>
                <a:defRPr/>
              </a:pPr>
              <a:t>16/02/2017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P.</a:t>
            </a:r>
            <a:fld id="{635FF37A-E287-4EF8-A875-20CD1BBAFE96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C1 |</a:t>
            </a:r>
            <a:endParaRPr lang="fr-F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1877063" y="-140758"/>
            <a:ext cx="5328593" cy="728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P.</a:t>
            </a:r>
            <a:fld id="{635FF37A-E287-4EF8-A875-20CD1BBAFE96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C1 |</a:t>
            </a:r>
            <a:endParaRPr lang="fr-FR" dirty="0"/>
          </a:p>
        </p:txBody>
      </p:sp>
      <p:sp>
        <p:nvSpPr>
          <p:cNvPr id="8" name="Espace réservé du contenu 9"/>
          <p:cNvSpPr txBox="1">
            <a:spLocks/>
          </p:cNvSpPr>
          <p:nvPr/>
        </p:nvSpPr>
        <p:spPr>
          <a:xfrm>
            <a:off x="374074" y="692696"/>
            <a:ext cx="8446398" cy="5472608"/>
          </a:xfrm>
          <a:prstGeom prst="rect">
            <a:avLst/>
          </a:prstGeom>
        </p:spPr>
        <p:txBody>
          <a:bodyPr/>
          <a:lstStyle/>
          <a:p>
            <a:pPr marL="5524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fr-FR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+mn-cs"/>
              </a:rPr>
              <a:t> Critères du choix de l’outil</a:t>
            </a:r>
            <a:r>
              <a:rPr kumimoji="0" lang="fr-FR" sz="40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+mn-cs"/>
              </a:rPr>
              <a:t> </a:t>
            </a:r>
          </a:p>
          <a:p>
            <a:pPr marL="1009650" lvl="2" indent="-285750" algn="l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q"/>
              <a:defRPr/>
            </a:pPr>
            <a:r>
              <a:rPr kumimoji="0" lang="fr-F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+mn-cs"/>
              </a:rPr>
              <a:t> Open</a:t>
            </a:r>
            <a:r>
              <a:rPr kumimoji="0" lang="fr-FR" sz="2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+mn-cs"/>
              </a:rPr>
              <a:t> Source </a:t>
            </a:r>
            <a:endParaRPr kumimoji="0" lang="fr-FR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1009650" lvl="2" indent="-285750" algn="l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q"/>
              <a:defRPr/>
            </a:pPr>
            <a:r>
              <a:rPr lang="fr-FR" sz="2800" kern="0" dirty="0" smtClean="0">
                <a:latin typeface="+mn-lt"/>
              </a:rPr>
              <a:t> Se connecte à </a:t>
            </a:r>
            <a:r>
              <a:rPr lang="fr-FR" sz="2800" kern="0" dirty="0" err="1" smtClean="0">
                <a:latin typeface="+mn-lt"/>
              </a:rPr>
              <a:t>Hadoop</a:t>
            </a:r>
            <a:r>
              <a:rPr lang="fr-FR" sz="2800" kern="0" dirty="0" smtClean="0">
                <a:latin typeface="+mn-lt"/>
              </a:rPr>
              <a:t> </a:t>
            </a:r>
            <a:r>
              <a:rPr lang="fr-FR" sz="2800" kern="0" dirty="0" err="1" smtClean="0">
                <a:latin typeface="+mn-lt"/>
              </a:rPr>
              <a:t>Hortonworx</a:t>
            </a:r>
            <a:endParaRPr lang="fr-FR" sz="2800" kern="0" dirty="0" smtClean="0">
              <a:latin typeface="+mn-lt"/>
            </a:endParaRPr>
          </a:p>
          <a:p>
            <a:pPr marL="1009650" lvl="2" indent="-285750" algn="l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q"/>
              <a:defRPr/>
            </a:pPr>
            <a:r>
              <a:rPr kumimoji="0" lang="fr-FR" sz="2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+mn-cs"/>
              </a:rPr>
              <a:t> </a:t>
            </a:r>
            <a:r>
              <a:rPr kumimoji="0" lang="fr-FR" sz="2800" b="0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+mn-cs"/>
              </a:rPr>
              <a:t>Scalable</a:t>
            </a:r>
            <a:endParaRPr lang="fr-FR" sz="2800" kern="0" dirty="0" smtClean="0">
              <a:latin typeface="+mn-lt"/>
            </a:endParaRPr>
          </a:p>
          <a:p>
            <a:pPr marL="1009650" lvl="2" indent="-285750" algn="l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q"/>
              <a:defRPr/>
            </a:pPr>
            <a:r>
              <a:rPr kumimoji="0" lang="fr-FR" sz="2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+mn-cs"/>
              </a:rPr>
              <a:t> </a:t>
            </a:r>
            <a:r>
              <a:rPr lang="fr-FR" sz="2800" kern="0" dirty="0" smtClean="0">
                <a:latin typeface="+mn-lt"/>
              </a:rPr>
              <a:t>… </a:t>
            </a:r>
            <a:endParaRPr kumimoji="0" lang="fr-FR" sz="28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557213" y="260350"/>
            <a:ext cx="7831137" cy="500063"/>
          </a:xfrm>
          <a:prstGeom prst="rect">
            <a:avLst/>
          </a:prstGeom>
        </p:spPr>
        <p:txBody>
          <a:bodyPr/>
          <a:lstStyle/>
          <a:p>
            <a:pPr marL="355600" marR="0" lvl="0" indent="-355600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E60028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Choix de l’outil</a:t>
            </a: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E60028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G_FR">
  <a:themeElements>
    <a:clrScheme name="SG_FR 1">
      <a:dk1>
        <a:srgbClr val="E60028"/>
      </a:dk1>
      <a:lt1>
        <a:srgbClr val="FFFFFF"/>
      </a:lt1>
      <a:dk2>
        <a:srgbClr val="7DBE78"/>
      </a:dk2>
      <a:lt2>
        <a:srgbClr val="6E6E87"/>
      </a:lt2>
      <a:accent1>
        <a:srgbClr val="69AACD"/>
      </a:accent1>
      <a:accent2>
        <a:srgbClr val="C8AAC3"/>
      </a:accent2>
      <a:accent3>
        <a:srgbClr val="FFFFFF"/>
      </a:accent3>
      <a:accent4>
        <a:srgbClr val="C40021"/>
      </a:accent4>
      <a:accent5>
        <a:srgbClr val="B9D2E3"/>
      </a:accent5>
      <a:accent6>
        <a:srgbClr val="B59AB0"/>
      </a:accent6>
      <a:hlink>
        <a:srgbClr val="F0B93C"/>
      </a:hlink>
      <a:folHlink>
        <a:srgbClr val="C86E5A"/>
      </a:folHlink>
    </a:clrScheme>
    <a:fontScheme name="SG_FR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SG_FR 1">
        <a:dk1>
          <a:srgbClr val="E60028"/>
        </a:dk1>
        <a:lt1>
          <a:srgbClr val="FFFFFF"/>
        </a:lt1>
        <a:dk2>
          <a:srgbClr val="7DBE78"/>
        </a:dk2>
        <a:lt2>
          <a:srgbClr val="6E6E87"/>
        </a:lt2>
        <a:accent1>
          <a:srgbClr val="69AACD"/>
        </a:accent1>
        <a:accent2>
          <a:srgbClr val="C8AAC3"/>
        </a:accent2>
        <a:accent3>
          <a:srgbClr val="FFFFFF"/>
        </a:accent3>
        <a:accent4>
          <a:srgbClr val="C40021"/>
        </a:accent4>
        <a:accent5>
          <a:srgbClr val="B9D2E3"/>
        </a:accent5>
        <a:accent6>
          <a:srgbClr val="B59AB0"/>
        </a:accent6>
        <a:hlink>
          <a:srgbClr val="F0B93C"/>
        </a:hlink>
        <a:folHlink>
          <a:srgbClr val="C86E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G_FR_Chapitre_1">
  <a:themeElements>
    <a:clrScheme name="1_SG_FR_Chapitre_1 1">
      <a:dk1>
        <a:srgbClr val="E60028"/>
      </a:dk1>
      <a:lt1>
        <a:srgbClr val="FFFFFF"/>
      </a:lt1>
      <a:dk2>
        <a:srgbClr val="7DBE78"/>
      </a:dk2>
      <a:lt2>
        <a:srgbClr val="6E6E87"/>
      </a:lt2>
      <a:accent1>
        <a:srgbClr val="69AACD"/>
      </a:accent1>
      <a:accent2>
        <a:srgbClr val="C8AAC3"/>
      </a:accent2>
      <a:accent3>
        <a:srgbClr val="FFFFFF"/>
      </a:accent3>
      <a:accent4>
        <a:srgbClr val="C40021"/>
      </a:accent4>
      <a:accent5>
        <a:srgbClr val="B9D2E3"/>
      </a:accent5>
      <a:accent6>
        <a:srgbClr val="B59AB0"/>
      </a:accent6>
      <a:hlink>
        <a:srgbClr val="F0B93C"/>
      </a:hlink>
      <a:folHlink>
        <a:srgbClr val="C86E5A"/>
      </a:folHlink>
    </a:clrScheme>
    <a:fontScheme name="1_SG_FR_Chapitre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SG_FR_Chapitre_1 1">
        <a:dk1>
          <a:srgbClr val="E60028"/>
        </a:dk1>
        <a:lt1>
          <a:srgbClr val="FFFFFF"/>
        </a:lt1>
        <a:dk2>
          <a:srgbClr val="7DBE78"/>
        </a:dk2>
        <a:lt2>
          <a:srgbClr val="6E6E87"/>
        </a:lt2>
        <a:accent1>
          <a:srgbClr val="69AACD"/>
        </a:accent1>
        <a:accent2>
          <a:srgbClr val="C8AAC3"/>
        </a:accent2>
        <a:accent3>
          <a:srgbClr val="FFFFFF"/>
        </a:accent3>
        <a:accent4>
          <a:srgbClr val="C40021"/>
        </a:accent4>
        <a:accent5>
          <a:srgbClr val="B9D2E3"/>
        </a:accent5>
        <a:accent6>
          <a:srgbClr val="B59AB0"/>
        </a:accent6>
        <a:hlink>
          <a:srgbClr val="F0B93C"/>
        </a:hlink>
        <a:folHlink>
          <a:srgbClr val="C86E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SG_FR">
  <a:themeElements>
    <a:clrScheme name="1_SG_FR 1">
      <a:dk1>
        <a:srgbClr val="E60028"/>
      </a:dk1>
      <a:lt1>
        <a:srgbClr val="FFFFFF"/>
      </a:lt1>
      <a:dk2>
        <a:srgbClr val="7DBE78"/>
      </a:dk2>
      <a:lt2>
        <a:srgbClr val="6E6E87"/>
      </a:lt2>
      <a:accent1>
        <a:srgbClr val="69AACD"/>
      </a:accent1>
      <a:accent2>
        <a:srgbClr val="C8AAC3"/>
      </a:accent2>
      <a:accent3>
        <a:srgbClr val="FFFFFF"/>
      </a:accent3>
      <a:accent4>
        <a:srgbClr val="C40021"/>
      </a:accent4>
      <a:accent5>
        <a:srgbClr val="B9D2E3"/>
      </a:accent5>
      <a:accent6>
        <a:srgbClr val="B59AB0"/>
      </a:accent6>
      <a:hlink>
        <a:srgbClr val="F0B93C"/>
      </a:hlink>
      <a:folHlink>
        <a:srgbClr val="C86E5A"/>
      </a:folHlink>
    </a:clrScheme>
    <a:fontScheme name="1_SG_FR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G_FR 1">
        <a:dk1>
          <a:srgbClr val="E60028"/>
        </a:dk1>
        <a:lt1>
          <a:srgbClr val="FFFFFF"/>
        </a:lt1>
        <a:dk2>
          <a:srgbClr val="7DBE78"/>
        </a:dk2>
        <a:lt2>
          <a:srgbClr val="6E6E87"/>
        </a:lt2>
        <a:accent1>
          <a:srgbClr val="69AACD"/>
        </a:accent1>
        <a:accent2>
          <a:srgbClr val="C8AAC3"/>
        </a:accent2>
        <a:accent3>
          <a:srgbClr val="FFFFFF"/>
        </a:accent3>
        <a:accent4>
          <a:srgbClr val="C40021"/>
        </a:accent4>
        <a:accent5>
          <a:srgbClr val="B9D2E3"/>
        </a:accent5>
        <a:accent6>
          <a:srgbClr val="B59AB0"/>
        </a:accent6>
        <a:hlink>
          <a:srgbClr val="F0B93C"/>
        </a:hlink>
        <a:folHlink>
          <a:srgbClr val="C86E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SG_FR">
  <a:themeElements>
    <a:clrScheme name="SG_FR 1">
      <a:dk1>
        <a:srgbClr val="E60028"/>
      </a:dk1>
      <a:lt1>
        <a:srgbClr val="FFFFFF"/>
      </a:lt1>
      <a:dk2>
        <a:srgbClr val="7DBE78"/>
      </a:dk2>
      <a:lt2>
        <a:srgbClr val="6E6E87"/>
      </a:lt2>
      <a:accent1>
        <a:srgbClr val="69AACD"/>
      </a:accent1>
      <a:accent2>
        <a:srgbClr val="C8AAC3"/>
      </a:accent2>
      <a:accent3>
        <a:srgbClr val="FFFFFF"/>
      </a:accent3>
      <a:accent4>
        <a:srgbClr val="C40021"/>
      </a:accent4>
      <a:accent5>
        <a:srgbClr val="B9D2E3"/>
      </a:accent5>
      <a:accent6>
        <a:srgbClr val="B59AB0"/>
      </a:accent6>
      <a:hlink>
        <a:srgbClr val="F0B93C"/>
      </a:hlink>
      <a:folHlink>
        <a:srgbClr val="C86E5A"/>
      </a:folHlink>
    </a:clrScheme>
    <a:fontScheme name="SG_FR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SG_FR 1">
        <a:dk1>
          <a:srgbClr val="E60028"/>
        </a:dk1>
        <a:lt1>
          <a:srgbClr val="FFFFFF"/>
        </a:lt1>
        <a:dk2>
          <a:srgbClr val="7DBE78"/>
        </a:dk2>
        <a:lt2>
          <a:srgbClr val="6E6E87"/>
        </a:lt2>
        <a:accent1>
          <a:srgbClr val="69AACD"/>
        </a:accent1>
        <a:accent2>
          <a:srgbClr val="C8AAC3"/>
        </a:accent2>
        <a:accent3>
          <a:srgbClr val="FFFFFF"/>
        </a:accent3>
        <a:accent4>
          <a:srgbClr val="C40021"/>
        </a:accent4>
        <a:accent5>
          <a:srgbClr val="B9D2E3"/>
        </a:accent5>
        <a:accent6>
          <a:srgbClr val="B59AB0"/>
        </a:accent6>
        <a:hlink>
          <a:srgbClr val="F0B93C"/>
        </a:hlink>
        <a:folHlink>
          <a:srgbClr val="C86E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SG_FR">
  <a:themeElements>
    <a:clrScheme name="SG_FR 1">
      <a:dk1>
        <a:srgbClr val="E60028"/>
      </a:dk1>
      <a:lt1>
        <a:srgbClr val="FFFFFF"/>
      </a:lt1>
      <a:dk2>
        <a:srgbClr val="7DBE78"/>
      </a:dk2>
      <a:lt2>
        <a:srgbClr val="6E6E87"/>
      </a:lt2>
      <a:accent1>
        <a:srgbClr val="69AACD"/>
      </a:accent1>
      <a:accent2>
        <a:srgbClr val="C8AAC3"/>
      </a:accent2>
      <a:accent3>
        <a:srgbClr val="FFFFFF"/>
      </a:accent3>
      <a:accent4>
        <a:srgbClr val="C40021"/>
      </a:accent4>
      <a:accent5>
        <a:srgbClr val="B9D2E3"/>
      </a:accent5>
      <a:accent6>
        <a:srgbClr val="B59AB0"/>
      </a:accent6>
      <a:hlink>
        <a:srgbClr val="F0B93C"/>
      </a:hlink>
      <a:folHlink>
        <a:srgbClr val="C86E5A"/>
      </a:folHlink>
    </a:clrScheme>
    <a:fontScheme name="SG_FR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SG_FR 1">
        <a:dk1>
          <a:srgbClr val="E60028"/>
        </a:dk1>
        <a:lt1>
          <a:srgbClr val="FFFFFF"/>
        </a:lt1>
        <a:dk2>
          <a:srgbClr val="7DBE78"/>
        </a:dk2>
        <a:lt2>
          <a:srgbClr val="6E6E87"/>
        </a:lt2>
        <a:accent1>
          <a:srgbClr val="69AACD"/>
        </a:accent1>
        <a:accent2>
          <a:srgbClr val="C8AAC3"/>
        </a:accent2>
        <a:accent3>
          <a:srgbClr val="FFFFFF"/>
        </a:accent3>
        <a:accent4>
          <a:srgbClr val="C40021"/>
        </a:accent4>
        <a:accent5>
          <a:srgbClr val="B9D2E3"/>
        </a:accent5>
        <a:accent6>
          <a:srgbClr val="B59AB0"/>
        </a:accent6>
        <a:hlink>
          <a:srgbClr val="F0B93C"/>
        </a:hlink>
        <a:folHlink>
          <a:srgbClr val="C86E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SG_FR</Template>
  <TotalTime>71968</TotalTime>
  <Words>108</Words>
  <Application>Microsoft Office PowerPoint</Application>
  <PresentationFormat>Affichage à l'écran (4:3)</PresentationFormat>
  <Paragraphs>56</Paragraphs>
  <Slides>7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5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SG_FR</vt:lpstr>
      <vt:lpstr>1_SG_FR_Chapitre_1</vt:lpstr>
      <vt:lpstr>1_SG_FR</vt:lpstr>
      <vt:lpstr>2_SG_FR</vt:lpstr>
      <vt:lpstr>3_SG_FR</vt:lpstr>
      <vt:lpstr>Diapositive 1</vt:lpstr>
      <vt:lpstr>Diapositive 2</vt:lpstr>
      <vt:lpstr>MACRO BESOINS ET SOLUTIONS CIBLE</vt:lpstr>
      <vt:lpstr>Diapositive 4</vt:lpstr>
      <vt:lpstr>Diapositive 5</vt:lpstr>
      <vt:lpstr>Diapositive 6</vt:lpstr>
      <vt:lpstr>Diapositive 7</vt:lpstr>
    </vt:vector>
  </TitlesOfParts>
  <Company>Société Générale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alignement E2D</dc:title>
  <dc:creator>collectif</dc:creator>
  <cp:lastModifiedBy>ARNAULT ETOUMAN (X160267)</cp:lastModifiedBy>
  <cp:revision>2266</cp:revision>
  <dcterms:created xsi:type="dcterms:W3CDTF">2011-06-06T13:25:31Z</dcterms:created>
  <dcterms:modified xsi:type="dcterms:W3CDTF">2017-02-16T09:11:33Z</dcterms:modified>
</cp:coreProperties>
</file>