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030D6BD-4E46-430A-9419-BBA80AEF42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BC2AC76-E41B-42C6-806B-2EE6DD7B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D6BD-4E46-430A-9419-BBA80AEF42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AC76-E41B-42C6-806B-2EE6DD7B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1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030D6BD-4E46-430A-9419-BBA80AEF42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C2AC76-E41B-42C6-806B-2EE6DD7B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93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030D6BD-4E46-430A-9419-BBA80AEF42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C2AC76-E41B-42C6-806B-2EE6DD7B09E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1063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030D6BD-4E46-430A-9419-BBA80AEF42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C2AC76-E41B-42C6-806B-2EE6DD7B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5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D6BD-4E46-430A-9419-BBA80AEF42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AC76-E41B-42C6-806B-2EE6DD7B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5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D6BD-4E46-430A-9419-BBA80AEF42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AC76-E41B-42C6-806B-2EE6DD7B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82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D6BD-4E46-430A-9419-BBA80AEF42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AC76-E41B-42C6-806B-2EE6DD7B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02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030D6BD-4E46-430A-9419-BBA80AEF42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C2AC76-E41B-42C6-806B-2EE6DD7B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83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D6BD-4E46-430A-9419-BBA80AEF42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AC76-E41B-42C6-806B-2EE6DD7B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030D6BD-4E46-430A-9419-BBA80AEF42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C2AC76-E41B-42C6-806B-2EE6DD7B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8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D6BD-4E46-430A-9419-BBA80AEF42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AC76-E41B-42C6-806B-2EE6DD7B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5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D6BD-4E46-430A-9419-BBA80AEF42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AC76-E41B-42C6-806B-2EE6DD7B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0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D6BD-4E46-430A-9419-BBA80AEF42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AC76-E41B-42C6-806B-2EE6DD7B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2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D6BD-4E46-430A-9419-BBA80AEF42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AC76-E41B-42C6-806B-2EE6DD7B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2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D6BD-4E46-430A-9419-BBA80AEF42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AC76-E41B-42C6-806B-2EE6DD7B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3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D6BD-4E46-430A-9419-BBA80AEF42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AC76-E41B-42C6-806B-2EE6DD7B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7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0D6BD-4E46-430A-9419-BBA80AEF42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2AC76-E41B-42C6-806B-2EE6DD7B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65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8285-1B76-45B2-BF03-7A1D33E9C4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Malikca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388A1-A3D1-44F1-9FB9-A46D04A0FD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RPG Platforming game by Anthony Brown</a:t>
            </a:r>
          </a:p>
        </p:txBody>
      </p:sp>
    </p:spTree>
    <p:extLst>
      <p:ext uri="{BB962C8B-B14F-4D97-AF65-F5344CB8AC3E}">
        <p14:creationId xmlns:p14="http://schemas.microsoft.com/office/powerpoint/2010/main" val="2014643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B9960-198C-43D4-9884-AEBB25E2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end…..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D927E-DC1E-4FC2-A02E-BFCF6E285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I had fun!</a:t>
            </a:r>
          </a:p>
          <a:p>
            <a:pPr algn="ctr"/>
            <a:endParaRPr lang="en-US" dirty="0"/>
          </a:p>
        </p:txBody>
      </p:sp>
      <p:pic>
        <p:nvPicPr>
          <p:cNvPr id="5" name="Picture 4" descr="A sign on a rocky hill&#10;&#10;Description automatically generated">
            <a:extLst>
              <a:ext uri="{FF2B5EF4-FFF2-40B4-BE49-F238E27FC236}">
                <a16:creationId xmlns:a16="http://schemas.microsoft.com/office/drawing/2014/main" id="{2D3DE5D1-FA03-4B47-BCD4-75BDCF4AE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770" y="2575249"/>
            <a:ext cx="8773749" cy="428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08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18A1-AEA8-4EAC-9E69-47E5712B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So……….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6B9C9-3F18-486B-B4BF-CCBCD229C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Questions?...</a:t>
            </a:r>
          </a:p>
          <a:p>
            <a:endParaRPr lang="en-US" dirty="0"/>
          </a:p>
          <a:p>
            <a:r>
              <a:rPr lang="en-US" dirty="0"/>
              <a:t>Thoughts?...</a:t>
            </a:r>
          </a:p>
          <a:p>
            <a:endParaRPr lang="en-US" dirty="0"/>
          </a:p>
          <a:p>
            <a:r>
              <a:rPr lang="en-US" dirty="0"/>
              <a:t>Concerns?...</a:t>
            </a:r>
          </a:p>
        </p:txBody>
      </p:sp>
    </p:spTree>
    <p:extLst>
      <p:ext uri="{BB962C8B-B14F-4D97-AF65-F5344CB8AC3E}">
        <p14:creationId xmlns:p14="http://schemas.microsoft.com/office/powerpoint/2010/main" val="13469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3EE0-9280-4815-A007-ADD2ED52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RPG???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BDA09-B4C6-4CFB-9989-4E50887D5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RPG stands for Role Playing Game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Usually set in a fantasy or sci-fi setting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Focused on fighting, exploring, and becoming stronger for an end goal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9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4A68-E1BC-4BC8-A746-DBE597EC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platformer???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C201-AC3C-436C-8BDB-2CA061C8C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Plaforming</a:t>
            </a:r>
            <a:r>
              <a:rPr lang="en-US" dirty="0"/>
              <a:t> games are when the players is required to control their character to run and jump on platforms or other objects to advance through levels</a:t>
            </a:r>
          </a:p>
          <a:p>
            <a:endParaRPr lang="en-US" dirty="0"/>
          </a:p>
          <a:p>
            <a:r>
              <a:rPr lang="en-US" dirty="0"/>
              <a:t>The Mario series is a good example of games in this genre</a:t>
            </a:r>
          </a:p>
          <a:p>
            <a:endParaRPr lang="en-US" dirty="0"/>
          </a:p>
          <a:p>
            <a:r>
              <a:rPr lang="en-US" dirty="0"/>
              <a:t>These games can be either single screen, side scrolling, in first person,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84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5346-765E-469F-8D43-9BF98E8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Malikca</a:t>
            </a:r>
            <a:r>
              <a:rPr lang="en-US" dirty="0"/>
              <a:t> 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8B891-1646-4403-A5BB-52DC33199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5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0DDE-93F6-45C8-AAB4-69850840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movement blueprint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D55F6-9D3B-4056-B8DB-535DBBCB6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979AD0E-99CD-4AB3-92E8-6C6043A63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37" y="1744824"/>
            <a:ext cx="11075436" cy="466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7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CB691-A48D-48B7-A9F8-D6A8FE92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2 in the editor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9D957B0-E905-4F44-B212-6706B42C1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85" y="1679511"/>
            <a:ext cx="10552135" cy="4861248"/>
          </a:xfrm>
        </p:spPr>
      </p:pic>
    </p:spTree>
    <p:extLst>
      <p:ext uri="{BB962C8B-B14F-4D97-AF65-F5344CB8AC3E}">
        <p14:creationId xmlns:p14="http://schemas.microsoft.com/office/powerpoint/2010/main" val="185655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758F-DB2B-4030-A506-293ECE63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overlay in the editor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D049F9A-6699-4298-B799-1EF731706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61" y="1688841"/>
            <a:ext cx="11402007" cy="4973216"/>
          </a:xfrm>
        </p:spPr>
      </p:pic>
    </p:spTree>
    <p:extLst>
      <p:ext uri="{BB962C8B-B14F-4D97-AF65-F5344CB8AC3E}">
        <p14:creationId xmlns:p14="http://schemas.microsoft.com/office/powerpoint/2010/main" val="4069061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56FE-61B4-43DD-9B3D-442F4408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10909-28E6-4E63-9CAA-D67157629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2062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Things that went right:</a:t>
            </a:r>
          </a:p>
          <a:p>
            <a:pPr marL="0" indent="0">
              <a:buNone/>
            </a:pPr>
            <a:r>
              <a:rPr lang="en-US" dirty="0"/>
              <a:t>-Assets (Music, </a:t>
            </a:r>
            <a:r>
              <a:rPr lang="en-US" dirty="0" err="1"/>
              <a:t>SoundFX</a:t>
            </a:r>
            <a:r>
              <a:rPr lang="en-US" dirty="0"/>
              <a:t>, Textures)</a:t>
            </a:r>
          </a:p>
          <a:p>
            <a:pPr marL="0" indent="0">
              <a:buNone/>
            </a:pPr>
            <a:r>
              <a:rPr lang="en-US" dirty="0"/>
              <a:t>-Level Design</a:t>
            </a:r>
          </a:p>
          <a:p>
            <a:pPr marL="0" indent="0">
              <a:buNone/>
            </a:pPr>
            <a:r>
              <a:rPr lang="en-US" dirty="0"/>
              <a:t>-The ability to win the game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Things that went wrong (or could have been better)</a:t>
            </a:r>
          </a:p>
          <a:p>
            <a:pPr marL="0" indent="0">
              <a:buNone/>
            </a:pPr>
            <a:r>
              <a:rPr lang="en-US" dirty="0"/>
              <a:t>-Original idea was the have a hub and let the players choose what level to play</a:t>
            </a:r>
          </a:p>
          <a:p>
            <a:pPr marL="0" indent="0">
              <a:buNone/>
            </a:pPr>
            <a:r>
              <a:rPr lang="en-US" dirty="0"/>
              <a:t>-Quality of textures and efficiency of material making from them</a:t>
            </a:r>
          </a:p>
          <a:p>
            <a:pPr marL="0" indent="0">
              <a:buNone/>
            </a:pPr>
            <a:r>
              <a:rPr lang="en-US" dirty="0"/>
              <a:t>-Difficulty didn’t feel that scalable</a:t>
            </a:r>
          </a:p>
        </p:txBody>
      </p:sp>
    </p:spTree>
    <p:extLst>
      <p:ext uri="{BB962C8B-B14F-4D97-AF65-F5344CB8AC3E}">
        <p14:creationId xmlns:p14="http://schemas.microsoft.com/office/powerpoint/2010/main" val="2325820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EC8C0-4D2F-4E50-82D9-8C41D8915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“It’s an experience after all”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D8F39-C923-4D39-B5A2-C00280AE2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learned few things from working on this capstone</a:t>
            </a:r>
          </a:p>
          <a:p>
            <a:r>
              <a:rPr lang="en-US" dirty="0"/>
              <a:t>-How to better organize my tasks and work flow</a:t>
            </a:r>
          </a:p>
          <a:p>
            <a:r>
              <a:rPr lang="en-US" dirty="0"/>
              <a:t>-Making games in Unreal compatible and accessible on all platforms</a:t>
            </a:r>
          </a:p>
          <a:p>
            <a:r>
              <a:rPr lang="en-US" dirty="0"/>
              <a:t>-To better manage time and stick to schedules</a:t>
            </a:r>
          </a:p>
          <a:p>
            <a:endParaRPr lang="en-US" dirty="0"/>
          </a:p>
          <a:p>
            <a:r>
              <a:rPr lang="en-US" dirty="0"/>
              <a:t>I tend to work on polish this game up even more, so that it becomes something I want on my portfolio</a:t>
            </a:r>
          </a:p>
          <a:p>
            <a:r>
              <a:rPr lang="en-US" dirty="0"/>
              <a:t>I hope future employers and game developers see this game and take an interest in my skills</a:t>
            </a:r>
          </a:p>
        </p:txBody>
      </p:sp>
    </p:spTree>
    <p:extLst>
      <p:ext uri="{BB962C8B-B14F-4D97-AF65-F5344CB8AC3E}">
        <p14:creationId xmlns:p14="http://schemas.microsoft.com/office/powerpoint/2010/main" val="52366193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59</TotalTime>
  <Words>281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Malikca</vt:lpstr>
      <vt:lpstr>RPG???</vt:lpstr>
      <vt:lpstr>Now, platformer???</vt:lpstr>
      <vt:lpstr>Malikca gameplay</vt:lpstr>
      <vt:lpstr>Player movement blueprint</vt:lpstr>
      <vt:lpstr>Level 2 in the editor</vt:lpstr>
      <vt:lpstr>UI overlay in the editor</vt:lpstr>
      <vt:lpstr>Post mortem</vt:lpstr>
      <vt:lpstr>“It’s an experience after all”</vt:lpstr>
      <vt:lpstr>in the end…..</vt:lpstr>
      <vt:lpstr>So……….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Malikca</dc:title>
  <dc:creator>Anthony Brown</dc:creator>
  <cp:lastModifiedBy>Anthony Brown</cp:lastModifiedBy>
  <cp:revision>6</cp:revision>
  <dcterms:created xsi:type="dcterms:W3CDTF">2020-04-28T01:43:43Z</dcterms:created>
  <dcterms:modified xsi:type="dcterms:W3CDTF">2020-04-28T02:43:32Z</dcterms:modified>
</cp:coreProperties>
</file>