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3712416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3712416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520b877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520b877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data analysis and research process, we concluded that there was little correlation between earthquakes and the release of gases at the earthquake epicenter. Observed, not statistical.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 based our project off of an interesting study that we found from Taiwan and we thought it would be really cool to explore this idea further. While we were a little disappointed to not find any correlation, we weren’t particularly surprised.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Interestingly enough, there was one graph that did show a rise in carbon monoxide but it was due to the forest fires that resulted from the earthquakes rather than the actual earthquakes.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some things that we didn’t quite get to. Bowen created a gmaps jupyter notebook that was interactive and would allow you to click on an earthquake and it would show you certain data about it, including magnitude amounts of gasses measured. It didn’t quite make it to production and if we had more time, it would have been a cool addition.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conclusion, when we ask the question, ‘Do earthquakes have an effect on the air quality in surrounding areas?’ we have decided that we don’t see any correlation and that they probably don’t have any effect.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520b877b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520b877b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520b877b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520b877b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520b877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520b877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came about through brainstorming topics that have large data sets and also had working and accessible API’s. Environmental issues were identified as a key theme of interest for most of our group members and one team member has family working for the United States Geological Survey and learned about interesting earthquake data sets through his connections.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combine the two ideas and although it seemed a stretch to assume there would be a relationship between earthquakes and air quality, we did come across a compelling study in Taiwan that analyzed earthquakes and air quality, though those findings suggested there would be a spike in gas emissions BEFORE the earthquake event.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our layman knowledge of earthquakes and capability to destroy man-made structures such as factories and gas lines, along with disturbing natural gasses, we </a:t>
            </a:r>
            <a:r>
              <a:rPr lang="en"/>
              <a:t>hypothesize there will be a correlation between earthquake events and air quality ( more presence of carbon monoxide, sulfur dioxide, nitrogen dioxide, and ozone).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520b877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520b877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For our project, we used 2 API’s to search for earthquakes in the continental US and air quality in the days before and after the earthquake event.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latin typeface="Proxima Nova"/>
                <a:ea typeface="Proxima Nova"/>
                <a:cs typeface="Proxima Nova"/>
                <a:sym typeface="Proxima Nova"/>
              </a:rPr>
              <a:t>&gt; First we found an earthquake of Magnitude 7 and played with the AQI Dataset from the EPA. Looked at 1 week of data from 1-degree radius from the epicenter.  Looked at mean of all samples.</a:t>
            </a:r>
            <a:endParaRPr sz="1200">
              <a:latin typeface="Proxima Nova"/>
              <a:ea typeface="Proxima Nova"/>
              <a:cs typeface="Proxima Nova"/>
              <a:sym typeface="Proxima Nova"/>
            </a:endParaRPr>
          </a:p>
          <a:p>
            <a:pPr indent="0" lvl="0" marL="0" rtl="0" algn="l">
              <a:lnSpc>
                <a:spcPct val="100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00000"/>
              </a:lnSpc>
              <a:spcBef>
                <a:spcPts val="0"/>
              </a:spcBef>
              <a:spcAft>
                <a:spcPts val="0"/>
              </a:spcAft>
              <a:buNone/>
            </a:pPr>
            <a:r>
              <a:rPr lang="en" sz="1200">
                <a:latin typeface="Proxima Nova"/>
                <a:ea typeface="Proxima Nova"/>
                <a:cs typeface="Proxima Nova"/>
                <a:sym typeface="Proxima Nova"/>
              </a:rPr>
              <a:t>&gt;Once we played with that, we decided to expand to looking at about 75 earthquakes at magnitude 5 and above, looking at daily means rather than at every sample and spanning a month before and after the earthquake.   From there we looked back in time from current to see which ones appeared to have enough data…  which ones had readings for each day for most of the pollutants.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We decided to limit our project to 10 earthquake events that were recorded between a magnitude of 5.0 and 6.0.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Had issues with the EPA API</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This magnitude parameter yielded the most results for air quality data. We suspect earthquake events below 5.0 do not produce enough of a disturbance to increase gas emissions</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535a3fe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535a3fe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not going to show all the data from all 10 earthquakes we recorded. We chose the South Napa earthquake of 2014 as an example of the data we collected. We have the data aggregated into subplots based on the 4 gasses that we wanted to get information about + particulate matter in the air. To see the data better we separated the gasses into separate charts.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535a3fe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535a3fe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 line is the earthquake event.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Days on the x-axis. </a:t>
            </a:r>
            <a:endParaRPr/>
          </a:p>
          <a:p>
            <a:pPr indent="-298450" lvl="0" marL="457200" rtl="0" algn="l">
              <a:spcBef>
                <a:spcPts val="0"/>
              </a:spcBef>
              <a:spcAft>
                <a:spcPts val="0"/>
              </a:spcAft>
              <a:buSzPts val="1100"/>
              <a:buChar char="●"/>
            </a:pPr>
            <a:r>
              <a:rPr lang="en"/>
              <a:t>Each tick is a day. </a:t>
            </a:r>
            <a:endParaRPr/>
          </a:p>
          <a:p>
            <a:pPr indent="0" lvl="0" marL="0" rtl="0" algn="l">
              <a:spcBef>
                <a:spcPts val="0"/>
              </a:spcBef>
              <a:spcAft>
                <a:spcPts val="0"/>
              </a:spcAft>
              <a:buNone/>
            </a:pPr>
            <a:r>
              <a:rPr lang="en"/>
              <a:t>Gas measurements on the y-axis.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535a3fee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535a3fee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535a3fe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535a3fe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5371241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5371241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53712416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5371241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Earthquakes and </a:t>
            </a:r>
            <a:endParaRPr/>
          </a:p>
          <a:p>
            <a:pPr indent="0" lvl="0" marL="0" rtl="0" algn="ctr">
              <a:spcBef>
                <a:spcPts val="0"/>
              </a:spcBef>
              <a:spcAft>
                <a:spcPts val="0"/>
              </a:spcAft>
              <a:buNone/>
            </a:pPr>
            <a:r>
              <a:rPr lang="en"/>
              <a:t>Air Quality</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Bowen, David, Jon, Kassaye, Lakre, Ron,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Particulate matter 10 mm</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0" y="1146175"/>
            <a:ext cx="9144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25" name="Google Shape;125;p23"/>
          <p:cNvSpPr txBox="1"/>
          <p:nvPr>
            <p:ph idx="1" type="body"/>
          </p:nvPr>
        </p:nvSpPr>
        <p:spPr>
          <a:xfrm>
            <a:off x="311700" y="1152475"/>
            <a:ext cx="8520600" cy="37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Do earthquakes have an effect on the air quality in surrounding areas?</a:t>
            </a:r>
            <a:endParaRPr/>
          </a:p>
          <a:p>
            <a:pPr indent="0" lvl="0" marL="0" rtl="0" algn="l">
              <a:spcBef>
                <a:spcPts val="1600"/>
              </a:spcBef>
              <a:spcAft>
                <a:spcPts val="0"/>
              </a:spcAft>
              <a:buClr>
                <a:schemeClr val="dk1"/>
              </a:buClr>
              <a:buSzPts val="1100"/>
              <a:buFont typeface="Arial"/>
              <a:buNone/>
            </a:pPr>
            <a:r>
              <a:rPr b="1" lang="en"/>
              <a:t>Maybe, but not consistently</a:t>
            </a:r>
            <a:endParaRPr b="1"/>
          </a:p>
          <a:p>
            <a:pPr indent="0" lvl="0" marL="0" rtl="0" algn="l">
              <a:spcBef>
                <a:spcPts val="1600"/>
              </a:spcBef>
              <a:spcAft>
                <a:spcPts val="0"/>
              </a:spcAft>
              <a:buClr>
                <a:schemeClr val="dk1"/>
              </a:buClr>
              <a:buSzPts val="1100"/>
              <a:buFont typeface="Arial"/>
              <a:buNone/>
            </a:pPr>
            <a:r>
              <a:rPr lang="en"/>
              <a:t>There is not much of a consistent correlation between earthquakes and air quality getting worse. </a:t>
            </a:r>
            <a:endParaRPr/>
          </a:p>
          <a:p>
            <a:pPr indent="0" lvl="0" marL="0" rtl="0" algn="l">
              <a:spcBef>
                <a:spcPts val="1600"/>
              </a:spcBef>
              <a:spcAft>
                <a:spcPts val="0"/>
              </a:spcAft>
              <a:buClr>
                <a:schemeClr val="dk1"/>
              </a:buClr>
              <a:buSzPts val="1100"/>
              <a:buFont typeface="Arial"/>
              <a:buNone/>
            </a:pPr>
            <a:r>
              <a:rPr lang="en"/>
              <a:t>Future development:</a:t>
            </a:r>
            <a:endParaRPr/>
          </a:p>
          <a:p>
            <a:pPr indent="-342900" lvl="0" marL="457200" rtl="0" algn="l">
              <a:spcBef>
                <a:spcPts val="1600"/>
              </a:spcBef>
              <a:spcAft>
                <a:spcPts val="0"/>
              </a:spcAft>
              <a:buSzPts val="1800"/>
              <a:buChar char="●"/>
            </a:pPr>
            <a:r>
              <a:rPr lang="en"/>
              <a:t>Cool gmaps project</a:t>
            </a:r>
            <a:endParaRPr/>
          </a:p>
          <a:p>
            <a:pPr indent="-342900" lvl="0" marL="457200" rtl="0" algn="l">
              <a:spcBef>
                <a:spcPts val="0"/>
              </a:spcBef>
              <a:spcAft>
                <a:spcPts val="0"/>
              </a:spcAft>
              <a:buSzPts val="1800"/>
              <a:buChar char="●"/>
            </a:pPr>
            <a:r>
              <a:rPr lang="en"/>
              <a:t>Statistical summary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Earthquake events will cause an increase in carbon monoxide, sulfur dioxide, nitrogen dioxide and ozone in the area radiating from the earthquake epicenter.</a:t>
            </a:r>
            <a:endParaRPr b="1"/>
          </a:p>
          <a:p>
            <a:pPr indent="0" lvl="0" marL="0" rtl="0" algn="l">
              <a:spcBef>
                <a:spcPts val="1600"/>
              </a:spcBef>
              <a:spcAft>
                <a:spcPts val="0"/>
              </a:spcAft>
              <a:buNone/>
            </a:pPr>
            <a:r>
              <a:rPr b="1" lang="en"/>
              <a:t>Question we asked: Do earthquakes have an effect on the air quality in surrounding areas?</a:t>
            </a:r>
            <a:endParaRPr b="1"/>
          </a:p>
          <a:p>
            <a:pPr indent="0" lvl="0" marL="0" rtl="0" algn="l">
              <a:spcBef>
                <a:spcPts val="1600"/>
              </a:spcBef>
              <a:spcAft>
                <a:spcPts val="0"/>
              </a:spcAft>
              <a:buNone/>
            </a:pPr>
            <a:r>
              <a:rPr b="1" lang="en"/>
              <a:t>We think yes. </a:t>
            </a:r>
            <a:endParaRPr b="1"/>
          </a:p>
          <a:p>
            <a:pPr indent="0" lvl="0" marL="0" rtl="0" algn="l">
              <a:spcBef>
                <a:spcPts val="1600"/>
              </a:spcBef>
              <a:spcAft>
                <a:spcPts val="0"/>
              </a:spcAft>
              <a:buNone/>
            </a:pPr>
            <a:r>
              <a:t/>
            </a:r>
            <a:endParaRPr b="1"/>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presentation and analysis</a:t>
            </a:r>
            <a:endParaRPr/>
          </a:p>
        </p:txBody>
      </p:sp>
      <p:sp>
        <p:nvSpPr>
          <p:cNvPr id="69" name="Google Shape;69;p15"/>
          <p:cNvSpPr txBox="1"/>
          <p:nvPr>
            <p:ph idx="1" type="body"/>
          </p:nvPr>
        </p:nvSpPr>
        <p:spPr>
          <a:xfrm>
            <a:off x="375050" y="13298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 API’s: </a:t>
            </a:r>
            <a:endParaRPr/>
          </a:p>
          <a:p>
            <a:pPr indent="-342900" lvl="0" marL="457200" rtl="0" algn="l">
              <a:spcBef>
                <a:spcPts val="1600"/>
              </a:spcBef>
              <a:spcAft>
                <a:spcPts val="0"/>
              </a:spcAft>
              <a:buSzPts val="1800"/>
              <a:buChar char="●"/>
            </a:pPr>
            <a:r>
              <a:rPr lang="en"/>
              <a:t>Environmental Protection Agency (EPA) </a:t>
            </a:r>
            <a:endParaRPr/>
          </a:p>
          <a:p>
            <a:pPr indent="-342900" lvl="0" marL="457200" rtl="0" algn="l">
              <a:spcBef>
                <a:spcPts val="0"/>
              </a:spcBef>
              <a:spcAft>
                <a:spcPts val="0"/>
              </a:spcAft>
              <a:buSzPts val="1800"/>
              <a:buChar char="●"/>
            </a:pPr>
            <a:r>
              <a:rPr lang="en"/>
              <a:t>United States Geological Survey (USGS)</a:t>
            </a:r>
            <a:endParaRPr/>
          </a:p>
          <a:p>
            <a:pPr indent="0" lvl="0" marL="0" rtl="0" algn="l">
              <a:spcBef>
                <a:spcPts val="1600"/>
              </a:spcBef>
              <a:spcAft>
                <a:spcPts val="0"/>
              </a:spcAft>
              <a:buClr>
                <a:schemeClr val="dk1"/>
              </a:buClr>
              <a:buSzPts val="1100"/>
              <a:buFont typeface="Arial"/>
              <a:buNone/>
            </a:pPr>
            <a:r>
              <a:rPr lang="en"/>
              <a:t>Data exploration and clean up process: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South Napa Earthquake</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6370843" y="0"/>
            <a:ext cx="2351316" cy="5143503"/>
          </a:xfrm>
          <a:prstGeom prst="rect">
            <a:avLst/>
          </a:prstGeom>
          <a:noFill/>
          <a:ln>
            <a:noFill/>
          </a:ln>
        </p:spPr>
      </p:pic>
      <p:pic>
        <p:nvPicPr>
          <p:cNvPr id="77" name="Google Shape;77;p16"/>
          <p:cNvPicPr preferRelativeResize="0"/>
          <p:nvPr/>
        </p:nvPicPr>
        <p:blipFill>
          <a:blip r:embed="rId4">
            <a:alphaModFix/>
          </a:blip>
          <a:stretch>
            <a:fillRect/>
          </a:stretch>
        </p:blipFill>
        <p:spPr>
          <a:xfrm>
            <a:off x="472600" y="1297622"/>
            <a:ext cx="4327250" cy="288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Ozone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0" y="1146175"/>
            <a:ext cx="9144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Nitrogen Dioxide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311700" y="1146175"/>
            <a:ext cx="9144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Carbon Monoxide</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311700" y="1146175"/>
            <a:ext cx="9144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Sulfur Dioxide</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311700" y="1146175"/>
            <a:ext cx="9144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Particulate matter 2.5 mm</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311700" y="1017725"/>
            <a:ext cx="9144000"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