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306" r:id="rId5"/>
    <p:sldId id="299" r:id="rId6"/>
    <p:sldId id="265" r:id="rId7"/>
    <p:sldId id="269" r:id="rId8"/>
    <p:sldId id="268" r:id="rId9"/>
    <p:sldId id="277" r:id="rId10"/>
    <p:sldId id="270" r:id="rId11"/>
    <p:sldId id="261" r:id="rId12"/>
    <p:sldId id="295" r:id="rId13"/>
    <p:sldId id="281" r:id="rId14"/>
    <p:sldId id="280" r:id="rId15"/>
    <p:sldId id="305" r:id="rId16"/>
    <p:sldId id="308" r:id="rId17"/>
    <p:sldId id="30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76" autoAdjust="0"/>
  </p:normalViewPr>
  <p:slideViewPr>
    <p:cSldViewPr>
      <p:cViewPr varScale="1">
        <p:scale>
          <a:sx n="74" d="100"/>
          <a:sy n="74" d="100"/>
        </p:scale>
        <p:origin x="-24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Проектирование с</a:t>
            </a:r>
            <a:r>
              <a:rPr lang="ru-RU" baseline="0" dirty="0" smtClean="0"/>
              <a:t> учетом тестируемости как правило дает хороший дизайн:</a:t>
            </a:r>
          </a:p>
          <a:p>
            <a:r>
              <a:rPr lang="ru-RU" baseline="0" dirty="0" smtClean="0"/>
              <a:t>Чтобы проще тестировать, код разбивается на модули.</a:t>
            </a:r>
          </a:p>
          <a:p>
            <a:r>
              <a:rPr lang="ru-RU" baseline="0" dirty="0" smtClean="0"/>
              <a:t>Ввод-вывод и другие «трудные» зависимости отделяются.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ещё одна причина, почему все любят </a:t>
            </a:r>
            <a:r>
              <a:rPr lang="en-US" baseline="0" dirty="0" smtClean="0"/>
              <a:t>TDD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moz.com/2791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март </a:t>
            </a:r>
            <a:r>
              <a:rPr lang="ru-RU" dirty="0" smtClean="0"/>
              <a:t>2014</a:t>
            </a:r>
          </a:p>
          <a:p>
            <a:r>
              <a:rPr lang="ru-RU" dirty="0" smtClean="0"/>
              <a:t>Павел Егоров, </a:t>
            </a:r>
            <a:r>
              <a:rPr lang="en-US" dirty="0" smtClean="0"/>
              <a:t>@xoposhiy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Testability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ru-RU" dirty="0" smtClean="0"/>
              <a:t>Избавляйтесь от всех зависимостей, мешающих тестировать!</a:t>
            </a:r>
          </a:p>
          <a:p>
            <a:pPr lvl="1"/>
            <a:r>
              <a:rPr lang="ru-RU" dirty="0" smtClean="0"/>
              <a:t>Файлы, сеть, базы данных, …</a:t>
            </a:r>
          </a:p>
          <a:p>
            <a:pPr marL="0" indent="0">
              <a:buNone/>
            </a:pPr>
            <a:r>
              <a:rPr lang="ru-RU" dirty="0" smtClean="0"/>
              <a:t>Как? </a:t>
            </a:r>
          </a:p>
          <a:p>
            <a:r>
              <a:rPr lang="ru-RU" dirty="0" err="1" smtClean="0"/>
              <a:t>Прячя</a:t>
            </a:r>
            <a:r>
              <a:rPr lang="ru-RU" dirty="0" smtClean="0"/>
              <a:t> их за </a:t>
            </a:r>
            <a:r>
              <a:rPr lang="ru-RU" dirty="0" err="1" smtClean="0"/>
              <a:t>интерфесы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Прячя</a:t>
            </a:r>
            <a:r>
              <a:rPr lang="ru-RU" dirty="0" smtClean="0"/>
              <a:t> их за функции.</a:t>
            </a:r>
          </a:p>
          <a:p>
            <a:r>
              <a:rPr lang="ru-RU" dirty="0" smtClean="0"/>
              <a:t>Явное управление зависимостями поможет!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73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testmoz.com/279156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4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Правильная 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AAA</a:t>
            </a:r>
            <a:r>
              <a:rPr lang="ru-RU" dirty="0" smtClean="0"/>
              <a:t>: </a:t>
            </a:r>
            <a:r>
              <a:rPr lang="en-US" dirty="0" smtClean="0"/>
              <a:t>Arrange</a:t>
            </a:r>
            <a:r>
              <a:rPr lang="ru-RU" dirty="0" smtClean="0"/>
              <a:t>, </a:t>
            </a:r>
            <a:r>
              <a:rPr lang="en-US" dirty="0" smtClean="0"/>
              <a:t>Act</a:t>
            </a:r>
            <a:r>
              <a:rPr lang="ru-RU" dirty="0" smtClean="0"/>
              <a:t>, </a:t>
            </a:r>
            <a:r>
              <a:rPr lang="en-US" dirty="0" smtClean="0"/>
              <a:t>Assert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Имя теста должно хорошо описывать тестовый случай</a:t>
            </a:r>
            <a:br>
              <a:rPr lang="ru-RU" dirty="0" smtClean="0"/>
            </a:b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LoadVocabularyClosesFileEvenAfterError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—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endParaRPr lang="ru-RU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charset="0"/>
              <a:buChar char="•"/>
            </a:pPr>
            <a:r>
              <a:rPr lang="ru-RU" dirty="0" smtClean="0"/>
              <a:t>Много простых тестов лучше одного монструозного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0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 пример использования</a:t>
            </a:r>
          </a:p>
          <a:p>
            <a:r>
              <a:rPr lang="ru-RU" dirty="0" smtClean="0"/>
              <a:t>«Какой бы ещё тест выдумать?!»</a:t>
            </a:r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Гарантия работоспособности.</a:t>
            </a:r>
            <a:endParaRPr lang="ru-RU" dirty="0"/>
          </a:p>
          <a:p>
            <a:r>
              <a:rPr lang="ru-RU" dirty="0" smtClean="0"/>
              <a:t>Это весело!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</TotalTime>
  <Words>280</Words>
  <Application>Microsoft Office PowerPoint</Application>
  <PresentationFormat>Экран (4:3)</PresentationFormat>
  <Paragraphs>75</Paragraphs>
  <Slides>17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ТЕСТИРОВАНИЕ</vt:lpstr>
      <vt:lpstr>Авто-тестирование</vt:lpstr>
      <vt:lpstr>Test Framework Demo</vt:lpstr>
      <vt:lpstr>Правильная анатомия теста</vt:lpstr>
      <vt:lpstr>Test Driven Development</vt:lpstr>
      <vt:lpstr>Не TDD</vt:lpstr>
      <vt:lpstr>TDD</vt:lpstr>
      <vt:lpstr>TDD</vt:lpstr>
      <vt:lpstr>В чем смысл?!?</vt:lpstr>
      <vt:lpstr>Презентация PowerPoint</vt:lpstr>
      <vt:lpstr>TDD-радикализм</vt:lpstr>
      <vt:lpstr>TDD — спорная техника</vt:lpstr>
      <vt:lpstr>TDD — спорная техника</vt:lpstr>
      <vt:lpstr>Абсолютный минимум</vt:lpstr>
      <vt:lpstr>Design for Testability</vt:lpstr>
      <vt:lpstr>Вопросы?</vt:lpstr>
      <vt:lpstr>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51</cp:revision>
  <dcterms:created xsi:type="dcterms:W3CDTF">2013-06-28T10:07:11Z</dcterms:created>
  <dcterms:modified xsi:type="dcterms:W3CDTF">2014-03-20T08:49:50Z</dcterms:modified>
</cp:coreProperties>
</file>