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0" r:id="rId5"/>
    <p:sldId id="262" r:id="rId6"/>
    <p:sldId id="286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73" r:id="rId17"/>
    <p:sldId id="274" r:id="rId18"/>
    <p:sldId id="275" r:id="rId19"/>
    <p:sldId id="278" r:id="rId20"/>
    <p:sldId id="277" r:id="rId21"/>
    <p:sldId id="280" r:id="rId22"/>
    <p:sldId id="281" r:id="rId23"/>
    <p:sldId id="282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C66CDF-0106-458F-9F6F-CB4AF8270EE2}">
          <p14:sldIdLst>
            <p14:sldId id="256"/>
            <p14:sldId id="257"/>
            <p14:sldId id="258"/>
            <p14:sldId id="260"/>
            <p14:sldId id="262"/>
            <p14:sldId id="28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9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3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Rajendram Bashyam" initials="LRB" lastIdx="3" clrIdx="0">
    <p:extLst>
      <p:ext uri="{19B8F6BF-5375-455C-9EA6-DF929625EA0E}">
        <p15:presenceInfo xmlns:p15="http://schemas.microsoft.com/office/powerpoint/2012/main" userId="Lakshmi Rajendram Bashy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B9430-C5DD-4BEA-9630-709C5E52EF4E}" v="212" dt="2021-09-13T07:42:5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21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outlineViewPr>
    <p:cViewPr>
      <p:scale>
        <a:sx n="33" d="100"/>
        <a:sy n="33" d="100"/>
      </p:scale>
      <p:origin x="0" y="-3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1" d="100"/>
          <a:sy n="61" d="100"/>
        </p:scale>
        <p:origin x="324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Rajendram Bashyam" userId="0058868b-2bc0-457c-b0fe-f348a5d3f54d" providerId="ADAL" clId="{542B9430-C5DD-4BEA-9630-709C5E52EF4E}"/>
    <pc:docChg chg="undo redo custSel addSld delSld modSld sldOrd modMainMaster addSection delSection modSection">
      <pc:chgData name="Lakshmi Rajendram Bashyam" userId="0058868b-2bc0-457c-b0fe-f348a5d3f54d" providerId="ADAL" clId="{542B9430-C5DD-4BEA-9630-709C5E52EF4E}" dt="2021-09-26T21:13:20.694" v="8299" actId="20577"/>
      <pc:docMkLst>
        <pc:docMk/>
      </pc:docMkLst>
      <pc:sldChg chg="addSp delSp modSp mod setBg addAnim delAnim setClrOvrMap">
        <pc:chgData name="Lakshmi Rajendram Bashyam" userId="0058868b-2bc0-457c-b0fe-f348a5d3f54d" providerId="ADAL" clId="{542B9430-C5DD-4BEA-9630-709C5E52EF4E}" dt="2021-09-26T20:04:29.768" v="8288"/>
        <pc:sldMkLst>
          <pc:docMk/>
          <pc:sldMk cId="3433440292" sldId="256"/>
        </pc:sldMkLst>
        <pc:spChg chg="mod ord">
          <ac:chgData name="Lakshmi Rajendram Bashyam" userId="0058868b-2bc0-457c-b0fe-f348a5d3f54d" providerId="ADAL" clId="{542B9430-C5DD-4BEA-9630-709C5E52EF4E}" dt="2021-09-26T20:04:29.767" v="8286" actId="26606"/>
          <ac:spMkLst>
            <pc:docMk/>
            <pc:sldMk cId="3433440292" sldId="256"/>
            <ac:spMk id="2" creationId="{32102222-A796-49B3-8353-04A7710A3729}"/>
          </ac:spMkLst>
        </pc:spChg>
        <pc:spChg chg="mod">
          <ac:chgData name="Lakshmi Rajendram Bashyam" userId="0058868b-2bc0-457c-b0fe-f348a5d3f54d" providerId="ADAL" clId="{542B9430-C5DD-4BEA-9630-709C5E52EF4E}" dt="2021-09-26T20:04:29.767" v="8286" actId="26606"/>
          <ac:spMkLst>
            <pc:docMk/>
            <pc:sldMk cId="3433440292" sldId="256"/>
            <ac:spMk id="3" creationId="{7F7FFB8F-883F-44B2-A425-CDA5DDF32B0C}"/>
          </ac:spMkLst>
        </pc:spChg>
        <pc:spChg chg="mod">
          <ac:chgData name="Lakshmi Rajendram Bashyam" userId="0058868b-2bc0-457c-b0fe-f348a5d3f54d" providerId="ADAL" clId="{542B9430-C5DD-4BEA-9630-709C5E52EF4E}" dt="2021-09-26T20:04:29.767" v="8286" actId="26606"/>
          <ac:spMkLst>
            <pc:docMk/>
            <pc:sldMk cId="3433440292" sldId="256"/>
            <ac:spMk id="4" creationId="{6B94C745-B619-491E-BE08-695EEAC3534C}"/>
          </ac:spMkLst>
        </pc:spChg>
        <pc:spChg chg="add del">
          <ac:chgData name="Lakshmi Rajendram Bashyam" userId="0058868b-2bc0-457c-b0fe-f348a5d3f54d" providerId="ADAL" clId="{542B9430-C5DD-4BEA-9630-709C5E52EF4E}" dt="2021-09-26T20:03:59.532" v="8280" actId="26606"/>
          <ac:spMkLst>
            <pc:docMk/>
            <pc:sldMk cId="3433440292" sldId="256"/>
            <ac:spMk id="9" creationId="{6E5BD17F-C95C-40ED-8D04-03295D46FD23}"/>
          </ac:spMkLst>
        </pc:spChg>
        <pc:spChg chg="add del">
          <ac:chgData name="Lakshmi Rajendram Bashyam" userId="0058868b-2bc0-457c-b0fe-f348a5d3f54d" providerId="ADAL" clId="{542B9430-C5DD-4BEA-9630-709C5E52EF4E}" dt="2021-09-26T20:03:59.532" v="8280" actId="26606"/>
          <ac:spMkLst>
            <pc:docMk/>
            <pc:sldMk cId="3433440292" sldId="256"/>
            <ac:spMk id="11" creationId="{4203DEB5-0B19-4F8E-84E2-00F5861C96F9}"/>
          </ac:spMkLst>
        </pc:spChg>
        <pc:spChg chg="add del">
          <ac:chgData name="Lakshmi Rajendram Bashyam" userId="0058868b-2bc0-457c-b0fe-f348a5d3f54d" providerId="ADAL" clId="{542B9430-C5DD-4BEA-9630-709C5E52EF4E}" dt="2021-09-26T20:04:29.760" v="8285" actId="26606"/>
          <ac:spMkLst>
            <pc:docMk/>
            <pc:sldMk cId="3433440292" sldId="256"/>
            <ac:spMk id="13" creationId="{84167985-D6E9-40FF-97C0-4B6D373E85C9}"/>
          </ac:spMkLst>
        </pc:spChg>
        <pc:spChg chg="add del">
          <ac:chgData name="Lakshmi Rajendram Bashyam" userId="0058868b-2bc0-457c-b0fe-f348a5d3f54d" providerId="ADAL" clId="{542B9430-C5DD-4BEA-9630-709C5E52EF4E}" dt="2021-09-26T20:04:29.760" v="8285" actId="26606"/>
          <ac:spMkLst>
            <pc:docMk/>
            <pc:sldMk cId="3433440292" sldId="256"/>
            <ac:spMk id="14" creationId="{68801362-349C-44BE-BEF6-8E926E1D38BC}"/>
          </ac:spMkLst>
        </pc:spChg>
        <pc:spChg chg="add">
          <ac:chgData name="Lakshmi Rajendram Bashyam" userId="0058868b-2bc0-457c-b0fe-f348a5d3f54d" providerId="ADAL" clId="{542B9430-C5DD-4BEA-9630-709C5E52EF4E}" dt="2021-09-26T20:04:29.767" v="8286" actId="26606"/>
          <ac:spMkLst>
            <pc:docMk/>
            <pc:sldMk cId="3433440292" sldId="256"/>
            <ac:spMk id="16" creationId="{6E5BD17F-C95C-40ED-8D04-03295D46FD23}"/>
          </ac:spMkLst>
        </pc:spChg>
        <pc:spChg chg="add">
          <ac:chgData name="Lakshmi Rajendram Bashyam" userId="0058868b-2bc0-457c-b0fe-f348a5d3f54d" providerId="ADAL" clId="{542B9430-C5DD-4BEA-9630-709C5E52EF4E}" dt="2021-09-26T20:04:29.767" v="8286" actId="26606"/>
          <ac:spMkLst>
            <pc:docMk/>
            <pc:sldMk cId="3433440292" sldId="256"/>
            <ac:spMk id="17" creationId="{4203DEB5-0B19-4F8E-84E2-00F5861C96F9}"/>
          </ac:spMkLst>
        </pc:spChg>
      </pc:sldChg>
      <pc:sldChg chg="addSp delSp modSp mod modClrScheme chgLayout">
        <pc:chgData name="Lakshmi Rajendram Bashyam" userId="0058868b-2bc0-457c-b0fe-f348a5d3f54d" providerId="ADAL" clId="{542B9430-C5DD-4BEA-9630-709C5E52EF4E}" dt="2021-09-13T07:38:49.628" v="8251" actId="20577"/>
        <pc:sldMkLst>
          <pc:docMk/>
          <pc:sldMk cId="82015283" sldId="257"/>
        </pc:sldMkLst>
        <pc:spChg chg="del mod ord">
          <ac:chgData name="Lakshmi Rajendram Bashyam" userId="0058868b-2bc0-457c-b0fe-f348a5d3f54d" providerId="ADAL" clId="{542B9430-C5DD-4BEA-9630-709C5E52EF4E}" dt="2021-09-11T22:17:43.750" v="12" actId="700"/>
          <ac:spMkLst>
            <pc:docMk/>
            <pc:sldMk cId="82015283" sldId="257"/>
            <ac:spMk id="7" creationId="{F00BAB0C-CF32-418B-A0C1-AA1696B5FA4E}"/>
          </ac:spMkLst>
        </pc:spChg>
        <pc:spChg chg="del mod ord">
          <ac:chgData name="Lakshmi Rajendram Bashyam" userId="0058868b-2bc0-457c-b0fe-f348a5d3f54d" providerId="ADAL" clId="{542B9430-C5DD-4BEA-9630-709C5E52EF4E}" dt="2021-09-11T22:17:43.750" v="12" actId="700"/>
          <ac:spMkLst>
            <pc:docMk/>
            <pc:sldMk cId="82015283" sldId="257"/>
            <ac:spMk id="8" creationId="{A2559DE6-A46D-48E4-8982-FB021DB14D2C}"/>
          </ac:spMkLst>
        </pc:spChg>
        <pc:spChg chg="del mod ord">
          <ac:chgData name="Lakshmi Rajendram Bashyam" userId="0058868b-2bc0-457c-b0fe-f348a5d3f54d" providerId="ADAL" clId="{542B9430-C5DD-4BEA-9630-709C5E52EF4E}" dt="2021-09-11T22:17:43.750" v="12" actId="700"/>
          <ac:spMkLst>
            <pc:docMk/>
            <pc:sldMk cId="82015283" sldId="257"/>
            <ac:spMk id="9" creationId="{8AD83708-A5D4-4410-8E26-94FF08DA1A5E}"/>
          </ac:spMkLst>
        </pc:spChg>
        <pc:spChg chg="add mod or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82015283" sldId="257"/>
            <ac:spMk id="10" creationId="{15D32E05-94BE-4FE9-BFE5-FFB914B11D43}"/>
          </ac:spMkLst>
        </pc:spChg>
        <pc:spChg chg="add mod ord">
          <ac:chgData name="Lakshmi Rajendram Bashyam" userId="0058868b-2bc0-457c-b0fe-f348a5d3f54d" providerId="ADAL" clId="{542B9430-C5DD-4BEA-9630-709C5E52EF4E}" dt="2021-09-12T14:24:35.401" v="6199" actId="6549"/>
          <ac:spMkLst>
            <pc:docMk/>
            <pc:sldMk cId="82015283" sldId="257"/>
            <ac:spMk id="11" creationId="{D03873CE-E37B-4E39-9AAF-BA037C1789C9}"/>
          </ac:spMkLst>
        </pc:spChg>
        <pc:spChg chg="add del mod ord">
          <ac:chgData name="Lakshmi Rajendram Bashyam" userId="0058868b-2bc0-457c-b0fe-f348a5d3f54d" providerId="ADAL" clId="{542B9430-C5DD-4BEA-9630-709C5E52EF4E}" dt="2021-09-11T22:24:56.095" v="238" actId="700"/>
          <ac:spMkLst>
            <pc:docMk/>
            <pc:sldMk cId="82015283" sldId="257"/>
            <ac:spMk id="12" creationId="{66127F1D-6C07-4921-9B2D-6DAD21938090}"/>
          </ac:spMkLst>
        </pc:spChg>
        <pc:spChg chg="add mod ord">
          <ac:chgData name="Lakshmi Rajendram Bashyam" userId="0058868b-2bc0-457c-b0fe-f348a5d3f54d" providerId="ADAL" clId="{542B9430-C5DD-4BEA-9630-709C5E52EF4E}" dt="2021-09-13T07:38:49.628" v="8251" actId="20577"/>
          <ac:spMkLst>
            <pc:docMk/>
            <pc:sldMk cId="82015283" sldId="257"/>
            <ac:spMk id="13" creationId="{9E94CB02-F141-4167-9CBC-16FCCEA59FB9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82015283" sldId="257"/>
            <ac:spMk id="14" creationId="{A90E617F-4FAD-402C-B4BA-6C95D890C193}"/>
          </ac:spMkLst>
        </pc:spChg>
      </pc:sldChg>
      <pc:sldChg chg="modSp new del mod">
        <pc:chgData name="Lakshmi Rajendram Bashyam" userId="0058868b-2bc0-457c-b0fe-f348a5d3f54d" providerId="ADAL" clId="{542B9430-C5DD-4BEA-9630-709C5E52EF4E}" dt="2021-09-11T22:30:01.567" v="299" actId="2696"/>
        <pc:sldMkLst>
          <pc:docMk/>
          <pc:sldMk cId="1563470456" sldId="258"/>
        </pc:sldMkLst>
        <pc:spChg chg="mod">
          <ac:chgData name="Lakshmi Rajendram Bashyam" userId="0058868b-2bc0-457c-b0fe-f348a5d3f54d" providerId="ADAL" clId="{542B9430-C5DD-4BEA-9630-709C5E52EF4E}" dt="2021-09-11T22:29:39.939" v="297" actId="20577"/>
          <ac:spMkLst>
            <pc:docMk/>
            <pc:sldMk cId="1563470456" sldId="258"/>
            <ac:spMk id="3" creationId="{F8337FB2-9AF6-4EBB-B226-0F00D94812C9}"/>
          </ac:spMkLst>
        </pc:spChg>
      </pc:sldChg>
      <pc:sldChg chg="modSp new del mod">
        <pc:chgData name="Lakshmi Rajendram Bashyam" userId="0058868b-2bc0-457c-b0fe-f348a5d3f54d" providerId="ADAL" clId="{542B9430-C5DD-4BEA-9630-709C5E52EF4E}" dt="2021-09-11T22:27:31.305" v="269" actId="47"/>
        <pc:sldMkLst>
          <pc:docMk/>
          <pc:sldMk cId="2943939901" sldId="258"/>
        </pc:sldMkLst>
        <pc:spChg chg="mod">
          <ac:chgData name="Lakshmi Rajendram Bashyam" userId="0058868b-2bc0-457c-b0fe-f348a5d3f54d" providerId="ADAL" clId="{542B9430-C5DD-4BEA-9630-709C5E52EF4E}" dt="2021-09-11T22:27:00.952" v="256" actId="20577"/>
          <ac:spMkLst>
            <pc:docMk/>
            <pc:sldMk cId="2943939901" sldId="258"/>
            <ac:spMk id="2" creationId="{8829E564-D936-4454-9181-15060E036D15}"/>
          </ac:spMkLst>
        </pc:spChg>
        <pc:spChg chg="mod">
          <ac:chgData name="Lakshmi Rajendram Bashyam" userId="0058868b-2bc0-457c-b0fe-f348a5d3f54d" providerId="ADAL" clId="{542B9430-C5DD-4BEA-9630-709C5E52EF4E}" dt="2021-09-11T22:27:06.093" v="268" actId="20577"/>
          <ac:spMkLst>
            <pc:docMk/>
            <pc:sldMk cId="2943939901" sldId="258"/>
            <ac:spMk id="4" creationId="{4953DF78-FE12-4A3A-93B5-7CB4358D9A48}"/>
          </ac:spMkLst>
        </pc:spChg>
      </pc:sldChg>
      <pc:sldChg chg="modSp new mod modAnim addCm delCm modCm modNotesTx">
        <pc:chgData name="Lakshmi Rajendram Bashyam" userId="0058868b-2bc0-457c-b0fe-f348a5d3f54d" providerId="ADAL" clId="{542B9430-C5DD-4BEA-9630-709C5E52EF4E}" dt="2021-09-13T08:13:49.458" v="8255"/>
        <pc:sldMkLst>
          <pc:docMk/>
          <pc:sldMk cId="4156830897" sldId="258"/>
        </pc:sldMkLst>
        <pc:spChg chg="mod">
          <ac:chgData name="Lakshmi Rajendram Bashyam" userId="0058868b-2bc0-457c-b0fe-f348a5d3f54d" providerId="ADAL" clId="{542B9430-C5DD-4BEA-9630-709C5E52EF4E}" dt="2021-09-12T14:46:05.585" v="6534" actId="20577"/>
          <ac:spMkLst>
            <pc:docMk/>
            <pc:sldMk cId="4156830897" sldId="258"/>
            <ac:spMk id="2" creationId="{20499E81-6510-4F3C-BF2F-2748E95B38F9}"/>
          </ac:spMkLst>
        </pc:spChg>
        <pc:spChg chg="mod">
          <ac:chgData name="Lakshmi Rajendram Bashyam" userId="0058868b-2bc0-457c-b0fe-f348a5d3f54d" providerId="ADAL" clId="{542B9430-C5DD-4BEA-9630-709C5E52EF4E}" dt="2021-09-12T14:23:59.709" v="6191" actId="6549"/>
          <ac:spMkLst>
            <pc:docMk/>
            <pc:sldMk cId="4156830897" sldId="258"/>
            <ac:spMk id="3" creationId="{6AB48E71-D31F-4F16-B670-EA92C48BC436}"/>
          </ac:spMkLst>
        </pc:spChg>
        <pc:spChg chg="mod">
          <ac:chgData name="Lakshmi Rajendram Bashyam" userId="0058868b-2bc0-457c-b0fe-f348a5d3f54d" providerId="ADAL" clId="{542B9430-C5DD-4BEA-9630-709C5E52EF4E}" dt="2021-09-13T07:39:44.707" v="8252" actId="6549"/>
          <ac:spMkLst>
            <pc:docMk/>
            <pc:sldMk cId="4156830897" sldId="258"/>
            <ac:spMk id="4" creationId="{E99E884D-D5E6-448F-9C4C-602BDB2F9BB2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156830897" sldId="258"/>
            <ac:spMk id="5" creationId="{88B60905-0B04-4EEC-A73E-6EF7B4A5ECD7}"/>
          </ac:spMkLst>
        </pc:spChg>
      </pc:sldChg>
      <pc:sldChg chg="modSp new del mod">
        <pc:chgData name="Lakshmi Rajendram Bashyam" userId="0058868b-2bc0-457c-b0fe-f348a5d3f54d" providerId="ADAL" clId="{542B9430-C5DD-4BEA-9630-709C5E52EF4E}" dt="2021-09-12T15:01:17.239" v="6578" actId="47"/>
        <pc:sldMkLst>
          <pc:docMk/>
          <pc:sldMk cId="4040974988" sldId="259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040974988" sldId="259"/>
            <ac:spMk id="2" creationId="{266EC48D-7B6C-4D79-B915-080DB823BA0E}"/>
          </ac:spMkLst>
        </pc:spChg>
        <pc:spChg chg="mod">
          <ac:chgData name="Lakshmi Rajendram Bashyam" userId="0058868b-2bc0-457c-b0fe-f348a5d3f54d" providerId="ADAL" clId="{542B9430-C5DD-4BEA-9630-709C5E52EF4E}" dt="2021-09-12T14:24:09.467" v="6193" actId="6549"/>
          <ac:spMkLst>
            <pc:docMk/>
            <pc:sldMk cId="4040974988" sldId="259"/>
            <ac:spMk id="3" creationId="{5E0FF504-71C4-4603-9BD1-E197E3C58BC3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040974988" sldId="259"/>
            <ac:spMk id="4" creationId="{FE4A7B5F-22B6-4F77-AD98-6B79FE6DB4E4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040974988" sldId="259"/>
            <ac:spMk id="5" creationId="{0F23A3E8-8386-476D-8545-A1EFB117F654}"/>
          </ac:spMkLst>
        </pc:spChg>
      </pc:sldChg>
      <pc:sldChg chg="addSp modSp add mod modAnim modNotesTx">
        <pc:chgData name="Lakshmi Rajendram Bashyam" userId="0058868b-2bc0-457c-b0fe-f348a5d3f54d" providerId="ADAL" clId="{542B9430-C5DD-4BEA-9630-709C5E52EF4E}" dt="2021-09-26T21:13:20.694" v="8299" actId="20577"/>
        <pc:sldMkLst>
          <pc:docMk/>
          <pc:sldMk cId="733289582" sldId="260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733289582" sldId="260"/>
            <ac:spMk id="2" creationId="{266EC48D-7B6C-4D79-B915-080DB823BA0E}"/>
          </ac:spMkLst>
        </pc:spChg>
        <pc:spChg chg="mod">
          <ac:chgData name="Lakshmi Rajendram Bashyam" userId="0058868b-2bc0-457c-b0fe-f348a5d3f54d" providerId="ADAL" clId="{542B9430-C5DD-4BEA-9630-709C5E52EF4E}" dt="2021-09-12T13:07:24.371" v="4695" actId="403"/>
          <ac:spMkLst>
            <pc:docMk/>
            <pc:sldMk cId="733289582" sldId="260"/>
            <ac:spMk id="3" creationId="{5E0FF504-71C4-4603-9BD1-E197E3C58BC3}"/>
          </ac:spMkLst>
        </pc:spChg>
        <pc:spChg chg="mod">
          <ac:chgData name="Lakshmi Rajendram Bashyam" userId="0058868b-2bc0-457c-b0fe-f348a5d3f54d" providerId="ADAL" clId="{542B9430-C5DD-4BEA-9630-709C5E52EF4E}" dt="2021-09-12T14:25:06.649" v="6210" actId="20577"/>
          <ac:spMkLst>
            <pc:docMk/>
            <pc:sldMk cId="733289582" sldId="260"/>
            <ac:spMk id="4" creationId="{FE4A7B5F-22B6-4F77-AD98-6B79FE6DB4E4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733289582" sldId="260"/>
            <ac:spMk id="5" creationId="{79425BC9-9335-4BEB-9C84-E4A0A9B6DA75}"/>
          </ac:spMkLst>
        </pc:spChg>
        <pc:spChg chg="add mod">
          <ac:chgData name="Lakshmi Rajendram Bashyam" userId="0058868b-2bc0-457c-b0fe-f348a5d3f54d" providerId="ADAL" clId="{542B9430-C5DD-4BEA-9630-709C5E52EF4E}" dt="2021-09-12T17:39:44.701" v="7193" actId="571"/>
          <ac:spMkLst>
            <pc:docMk/>
            <pc:sldMk cId="733289582" sldId="260"/>
            <ac:spMk id="7" creationId="{8FBFA25D-F4B7-4EB6-8617-70589FB5527D}"/>
          </ac:spMkLst>
        </pc:spChg>
        <pc:picChg chg="add mod">
          <ac:chgData name="Lakshmi Rajendram Bashyam" userId="0058868b-2bc0-457c-b0fe-f348a5d3f54d" providerId="ADAL" clId="{542B9430-C5DD-4BEA-9630-709C5E52EF4E}" dt="2021-09-12T14:23:15.719" v="6184" actId="1076"/>
          <ac:picMkLst>
            <pc:docMk/>
            <pc:sldMk cId="733289582" sldId="260"/>
            <ac:picMk id="6" creationId="{9E2DC696-2558-4EBB-954F-234B7BC2F287}"/>
          </ac:picMkLst>
        </pc:picChg>
        <pc:picChg chg="add mod">
          <ac:chgData name="Lakshmi Rajendram Bashyam" userId="0058868b-2bc0-457c-b0fe-f348a5d3f54d" providerId="ADAL" clId="{542B9430-C5DD-4BEA-9630-709C5E52EF4E}" dt="2021-09-12T17:39:44.701" v="7193" actId="571"/>
          <ac:picMkLst>
            <pc:docMk/>
            <pc:sldMk cId="733289582" sldId="260"/>
            <ac:picMk id="8" creationId="{35A9AD23-4C82-44BA-ACC4-D793ACBDEF59}"/>
          </ac:picMkLst>
        </pc:picChg>
      </pc:sldChg>
      <pc:sldChg chg="addSp delSp modSp add del mod">
        <pc:chgData name="Lakshmi Rajendram Bashyam" userId="0058868b-2bc0-457c-b0fe-f348a5d3f54d" providerId="ADAL" clId="{542B9430-C5DD-4BEA-9630-709C5E52EF4E}" dt="2021-09-11T22:54:38.519" v="560" actId="47"/>
        <pc:sldMkLst>
          <pc:docMk/>
          <pc:sldMk cId="726545623" sldId="261"/>
        </pc:sldMkLst>
        <pc:spChg chg="mod">
          <ac:chgData name="Lakshmi Rajendram Bashyam" userId="0058868b-2bc0-457c-b0fe-f348a5d3f54d" providerId="ADAL" clId="{542B9430-C5DD-4BEA-9630-709C5E52EF4E}" dt="2021-09-11T22:38:15.862" v="429" actId="20577"/>
          <ac:spMkLst>
            <pc:docMk/>
            <pc:sldMk cId="726545623" sldId="261"/>
            <ac:spMk id="2" creationId="{266EC48D-7B6C-4D79-B915-080DB823BA0E}"/>
          </ac:spMkLst>
        </pc:spChg>
        <pc:spChg chg="mod">
          <ac:chgData name="Lakshmi Rajendram Bashyam" userId="0058868b-2bc0-457c-b0fe-f348a5d3f54d" providerId="ADAL" clId="{542B9430-C5DD-4BEA-9630-709C5E52EF4E}" dt="2021-09-11T22:48:32.294" v="526" actId="1076"/>
          <ac:spMkLst>
            <pc:docMk/>
            <pc:sldMk cId="726545623" sldId="261"/>
            <ac:spMk id="3" creationId="{5E0FF504-71C4-4603-9BD1-E197E3C58BC3}"/>
          </ac:spMkLst>
        </pc:spChg>
        <pc:spChg chg="del mod">
          <ac:chgData name="Lakshmi Rajendram Bashyam" userId="0058868b-2bc0-457c-b0fe-f348a5d3f54d" providerId="ADAL" clId="{542B9430-C5DD-4BEA-9630-709C5E52EF4E}" dt="2021-09-11T22:48:09.339" v="524" actId="478"/>
          <ac:spMkLst>
            <pc:docMk/>
            <pc:sldMk cId="726545623" sldId="261"/>
            <ac:spMk id="4" creationId="{FE4A7B5F-22B6-4F77-AD98-6B79FE6DB4E4}"/>
          </ac:spMkLst>
        </pc:spChg>
        <pc:graphicFrameChg chg="add mod modGraphic">
          <ac:chgData name="Lakshmi Rajendram Bashyam" userId="0058868b-2bc0-457c-b0fe-f348a5d3f54d" providerId="ADAL" clId="{542B9430-C5DD-4BEA-9630-709C5E52EF4E}" dt="2021-09-11T22:54:32.277" v="558" actId="6549"/>
          <ac:graphicFrameMkLst>
            <pc:docMk/>
            <pc:sldMk cId="726545623" sldId="261"/>
            <ac:graphicFrameMk id="5" creationId="{8A3EAF9E-43C6-4A38-BA60-684464DB28AF}"/>
          </ac:graphicFrameMkLst>
        </pc:graphicFrameChg>
      </pc:sldChg>
      <pc:sldChg chg="modSp add mod ord">
        <pc:chgData name="Lakshmi Rajendram Bashyam" userId="0058868b-2bc0-457c-b0fe-f348a5d3f54d" providerId="ADAL" clId="{542B9430-C5DD-4BEA-9630-709C5E52EF4E}" dt="2021-09-12T15:04:34.050" v="6686"/>
        <pc:sldMkLst>
          <pc:docMk/>
          <pc:sldMk cId="3046686128" sldId="262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046686128" sldId="262"/>
            <ac:spMk id="2" creationId="{266EC48D-7B6C-4D79-B915-080DB823BA0E}"/>
          </ac:spMkLst>
        </pc:spChg>
        <pc:spChg chg="mod">
          <ac:chgData name="Lakshmi Rajendram Bashyam" userId="0058868b-2bc0-457c-b0fe-f348a5d3f54d" providerId="ADAL" clId="{542B9430-C5DD-4BEA-9630-709C5E52EF4E}" dt="2021-09-12T14:01:03.344" v="5626" actId="20577"/>
          <ac:spMkLst>
            <pc:docMk/>
            <pc:sldMk cId="3046686128" sldId="262"/>
            <ac:spMk id="3" creationId="{5E0FF504-71C4-4603-9BD1-E197E3C58BC3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046686128" sldId="262"/>
            <ac:spMk id="6" creationId="{DA7C4153-19BE-47B8-8C26-849F352E2299}"/>
          </ac:spMkLst>
        </pc:spChg>
        <pc:graphicFrameChg chg="modGraphic">
          <ac:chgData name="Lakshmi Rajendram Bashyam" userId="0058868b-2bc0-457c-b0fe-f348a5d3f54d" providerId="ADAL" clId="{542B9430-C5DD-4BEA-9630-709C5E52EF4E}" dt="2021-09-12T14:23:30.483" v="6187" actId="20577"/>
          <ac:graphicFrameMkLst>
            <pc:docMk/>
            <pc:sldMk cId="3046686128" sldId="262"/>
            <ac:graphicFrameMk id="5" creationId="{8A3EAF9E-43C6-4A38-BA60-684464DB28AF}"/>
          </ac:graphicFrameMkLst>
        </pc:graphicFrameChg>
      </pc:sldChg>
      <pc:sldChg chg="addSp delSp modSp add del mod modNotesTx">
        <pc:chgData name="Lakshmi Rajendram Bashyam" userId="0058868b-2bc0-457c-b0fe-f348a5d3f54d" providerId="ADAL" clId="{542B9430-C5DD-4BEA-9630-709C5E52EF4E}" dt="2021-09-12T14:23:18.866" v="6185" actId="47"/>
        <pc:sldMkLst>
          <pc:docMk/>
          <pc:sldMk cId="3520581522" sldId="263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20581522" sldId="263"/>
            <ac:spMk id="2" creationId="{266EC48D-7B6C-4D79-B915-080DB823BA0E}"/>
          </ac:spMkLst>
        </pc:spChg>
        <pc:spChg chg="mod">
          <ac:chgData name="Lakshmi Rajendram Bashyam" userId="0058868b-2bc0-457c-b0fe-f348a5d3f54d" providerId="ADAL" clId="{542B9430-C5DD-4BEA-9630-709C5E52EF4E}" dt="2021-09-12T13:07:19.180" v="4694" actId="403"/>
          <ac:spMkLst>
            <pc:docMk/>
            <pc:sldMk cId="3520581522" sldId="263"/>
            <ac:spMk id="3" creationId="{5E0FF504-71C4-4603-9BD1-E197E3C58BC3}"/>
          </ac:spMkLst>
        </pc:spChg>
        <pc:spChg chg="del mod">
          <ac:chgData name="Lakshmi Rajendram Bashyam" userId="0058868b-2bc0-457c-b0fe-f348a5d3f54d" providerId="ADAL" clId="{542B9430-C5DD-4BEA-9630-709C5E52EF4E}" dt="2021-09-12T14:22:41.459" v="6178" actId="478"/>
          <ac:spMkLst>
            <pc:docMk/>
            <pc:sldMk cId="3520581522" sldId="263"/>
            <ac:spMk id="4" creationId="{FE4A7B5F-22B6-4F77-AD98-6B79FE6DB4E4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20581522" sldId="263"/>
            <ac:spMk id="5" creationId="{79425BC9-9335-4BEB-9C84-E4A0A9B6DA75}"/>
          </ac:spMkLst>
        </pc:spChg>
        <pc:spChg chg="add mod">
          <ac:chgData name="Lakshmi Rajendram Bashyam" userId="0058868b-2bc0-457c-b0fe-f348a5d3f54d" providerId="ADAL" clId="{542B9430-C5DD-4BEA-9630-709C5E52EF4E}" dt="2021-09-12T10:54:57.873" v="1392" actId="20577"/>
          <ac:spMkLst>
            <pc:docMk/>
            <pc:sldMk cId="3520581522" sldId="263"/>
            <ac:spMk id="7" creationId="{7D8D1E7B-7A4E-4DB9-A8E3-726BBF3F0978}"/>
          </ac:spMkLst>
        </pc:spChg>
        <pc:picChg chg="add del mod">
          <ac:chgData name="Lakshmi Rajendram Bashyam" userId="0058868b-2bc0-457c-b0fe-f348a5d3f54d" providerId="ADAL" clId="{542B9430-C5DD-4BEA-9630-709C5E52EF4E}" dt="2021-09-12T14:22:58.365" v="6180" actId="21"/>
          <ac:picMkLst>
            <pc:docMk/>
            <pc:sldMk cId="3520581522" sldId="263"/>
            <ac:picMk id="8" creationId="{436D2F38-4929-48B7-82BF-5D9B2B37299F}"/>
          </ac:picMkLst>
        </pc:picChg>
        <pc:picChg chg="add del mod">
          <ac:chgData name="Lakshmi Rajendram Bashyam" userId="0058868b-2bc0-457c-b0fe-f348a5d3f54d" providerId="ADAL" clId="{542B9430-C5DD-4BEA-9630-709C5E52EF4E}" dt="2021-09-12T14:05:31.116" v="5651" actId="478"/>
          <ac:picMkLst>
            <pc:docMk/>
            <pc:sldMk cId="3520581522" sldId="263"/>
            <ac:picMk id="3074" creationId="{252E4BDA-3307-4752-88DA-7C8FBADD2230}"/>
          </ac:picMkLst>
        </pc:picChg>
      </pc:sldChg>
      <pc:sldChg chg="modSp new mod">
        <pc:chgData name="Lakshmi Rajendram Bashyam" userId="0058868b-2bc0-457c-b0fe-f348a5d3f54d" providerId="ADAL" clId="{542B9430-C5DD-4BEA-9630-709C5E52EF4E}" dt="2021-09-12T13:07:06.039" v="4692" actId="6549"/>
        <pc:sldMkLst>
          <pc:docMk/>
          <pc:sldMk cId="1177618972" sldId="264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177618972" sldId="264"/>
            <ac:spMk id="2" creationId="{BE2F9AAA-5EF7-4030-886D-510F39A9B180}"/>
          </ac:spMkLst>
        </pc:spChg>
        <pc:spChg chg="mod">
          <ac:chgData name="Lakshmi Rajendram Bashyam" userId="0058868b-2bc0-457c-b0fe-f348a5d3f54d" providerId="ADAL" clId="{542B9430-C5DD-4BEA-9630-709C5E52EF4E}" dt="2021-09-12T13:07:06.039" v="4692" actId="6549"/>
          <ac:spMkLst>
            <pc:docMk/>
            <pc:sldMk cId="1177618972" sldId="264"/>
            <ac:spMk id="3" creationId="{BD6DE403-EE8C-44EC-AA2B-10E44DEE6D63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177618972" sldId="264"/>
            <ac:spMk id="4" creationId="{29DED649-8228-4722-914F-AFCC7AC1D59D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177618972" sldId="264"/>
            <ac:spMk id="5" creationId="{D1D3789F-2340-4BF5-86D1-D7C0357D18B9}"/>
          </ac:spMkLst>
        </pc:spChg>
      </pc:sldChg>
      <pc:sldChg chg="addSp delSp modSp new mod modNotesTx">
        <pc:chgData name="Lakshmi Rajendram Bashyam" userId="0058868b-2bc0-457c-b0fe-f348a5d3f54d" providerId="ADAL" clId="{542B9430-C5DD-4BEA-9630-709C5E52EF4E}" dt="2021-09-12T15:09:00.116" v="7093" actId="20577"/>
        <pc:sldMkLst>
          <pc:docMk/>
          <pc:sldMk cId="3532237921" sldId="265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32237921" sldId="265"/>
            <ac:spMk id="2" creationId="{6F42321A-73FC-4789-ABE2-C79F21D285C1}"/>
          </ac:spMkLst>
        </pc:spChg>
        <pc:spChg chg="mod">
          <ac:chgData name="Lakshmi Rajendram Bashyam" userId="0058868b-2bc0-457c-b0fe-f348a5d3f54d" providerId="ADAL" clId="{542B9430-C5DD-4BEA-9630-709C5E52EF4E}" dt="2021-09-12T15:05:04.567" v="6687"/>
          <ac:spMkLst>
            <pc:docMk/>
            <pc:sldMk cId="3532237921" sldId="265"/>
            <ac:spMk id="3" creationId="{83909D04-23CB-42A7-9D43-ED59264F0A16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32237921" sldId="265"/>
            <ac:spMk id="4" creationId="{D6375DCB-ED3D-4F2F-B2B3-3D9E3F608B6A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32237921" sldId="265"/>
            <ac:spMk id="5" creationId="{5C8A7754-B970-46FC-96C7-A9F63E0DB4C2}"/>
          </ac:spMkLst>
        </pc:spChg>
        <pc:picChg chg="add del mod">
          <ac:chgData name="Lakshmi Rajendram Bashyam" userId="0058868b-2bc0-457c-b0fe-f348a5d3f54d" providerId="ADAL" clId="{542B9430-C5DD-4BEA-9630-709C5E52EF4E}" dt="2021-09-12T09:55:02.501" v="738"/>
          <ac:picMkLst>
            <pc:docMk/>
            <pc:sldMk cId="3532237921" sldId="265"/>
            <ac:picMk id="7" creationId="{B23FC790-82A1-4B17-926A-66D778545856}"/>
          </ac:picMkLst>
        </pc:picChg>
        <pc:picChg chg="add mod">
          <ac:chgData name="Lakshmi Rajendram Bashyam" userId="0058868b-2bc0-457c-b0fe-f348a5d3f54d" providerId="ADAL" clId="{542B9430-C5DD-4BEA-9630-709C5E52EF4E}" dt="2021-09-12T10:03:42.388" v="839" actId="1076"/>
          <ac:picMkLst>
            <pc:docMk/>
            <pc:sldMk cId="3532237921" sldId="265"/>
            <ac:picMk id="8" creationId="{C2DFF623-4F13-414C-BF2E-C9ACEAC8CF45}"/>
          </ac:picMkLst>
        </pc:picChg>
        <pc:picChg chg="add del mod">
          <ac:chgData name="Lakshmi Rajendram Bashyam" userId="0058868b-2bc0-457c-b0fe-f348a5d3f54d" providerId="ADAL" clId="{542B9430-C5DD-4BEA-9630-709C5E52EF4E}" dt="2021-09-12T09:54:57.544" v="735" actId="21"/>
          <ac:picMkLst>
            <pc:docMk/>
            <pc:sldMk cId="3532237921" sldId="265"/>
            <ac:picMk id="1026" creationId="{CEDD58C6-DF65-4171-9A5A-D961B26B9224}"/>
          </ac:picMkLst>
        </pc:picChg>
        <pc:picChg chg="add del mod">
          <ac:chgData name="Lakshmi Rajendram Bashyam" userId="0058868b-2bc0-457c-b0fe-f348a5d3f54d" providerId="ADAL" clId="{542B9430-C5DD-4BEA-9630-709C5E52EF4E}" dt="2021-09-12T10:03:30.018" v="835" actId="21"/>
          <ac:picMkLst>
            <pc:docMk/>
            <pc:sldMk cId="3532237921" sldId="265"/>
            <ac:picMk id="1028" creationId="{51CD949D-9876-471D-93D5-EEE5C218935C}"/>
          </ac:picMkLst>
        </pc:picChg>
      </pc:sldChg>
      <pc:sldChg chg="addSp delSp modSp add mod">
        <pc:chgData name="Lakshmi Rajendram Bashyam" userId="0058868b-2bc0-457c-b0fe-f348a5d3f54d" providerId="ADAL" clId="{542B9430-C5DD-4BEA-9630-709C5E52EF4E}" dt="2021-09-12T13:06:50.516" v="4689" actId="403"/>
        <pc:sldMkLst>
          <pc:docMk/>
          <pc:sldMk cId="1018305724" sldId="266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018305724" sldId="266"/>
            <ac:spMk id="2" creationId="{6F42321A-73FC-4789-ABE2-C79F21D285C1}"/>
          </ac:spMkLst>
        </pc:spChg>
        <pc:spChg chg="mod">
          <ac:chgData name="Lakshmi Rajendram Bashyam" userId="0058868b-2bc0-457c-b0fe-f348a5d3f54d" providerId="ADAL" clId="{542B9430-C5DD-4BEA-9630-709C5E52EF4E}" dt="2021-09-12T13:06:50.516" v="4689" actId="403"/>
          <ac:spMkLst>
            <pc:docMk/>
            <pc:sldMk cId="1018305724" sldId="266"/>
            <ac:spMk id="3" creationId="{83909D04-23CB-42A7-9D43-ED59264F0A16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018305724" sldId="266"/>
            <ac:spMk id="4" creationId="{D6375DCB-ED3D-4F2F-B2B3-3D9E3F608B6A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018305724" sldId="266"/>
            <ac:spMk id="5" creationId="{5C8A7754-B970-46FC-96C7-A9F63E0DB4C2}"/>
          </ac:spMkLst>
        </pc:spChg>
        <pc:picChg chg="del">
          <ac:chgData name="Lakshmi Rajendram Bashyam" userId="0058868b-2bc0-457c-b0fe-f348a5d3f54d" providerId="ADAL" clId="{542B9430-C5DD-4BEA-9630-709C5E52EF4E}" dt="2021-09-12T09:59:14.078" v="789" actId="478"/>
          <ac:picMkLst>
            <pc:docMk/>
            <pc:sldMk cId="1018305724" sldId="266"/>
            <ac:picMk id="8" creationId="{C2DFF623-4F13-414C-BF2E-C9ACEAC8CF45}"/>
          </ac:picMkLst>
        </pc:picChg>
        <pc:picChg chg="add mod">
          <ac:chgData name="Lakshmi Rajendram Bashyam" userId="0058868b-2bc0-457c-b0fe-f348a5d3f54d" providerId="ADAL" clId="{542B9430-C5DD-4BEA-9630-709C5E52EF4E}" dt="2021-09-12T10:04:01.969" v="845" actId="1076"/>
          <ac:picMkLst>
            <pc:docMk/>
            <pc:sldMk cId="1018305724" sldId="266"/>
            <ac:picMk id="9" creationId="{D4066D51-C52D-4F43-99C5-7F2FE0DEADBB}"/>
          </ac:picMkLst>
        </pc:picChg>
        <pc:picChg chg="add del mod">
          <ac:chgData name="Lakshmi Rajendram Bashyam" userId="0058868b-2bc0-457c-b0fe-f348a5d3f54d" providerId="ADAL" clId="{542B9430-C5DD-4BEA-9630-709C5E52EF4E}" dt="2021-09-12T10:04:10.447" v="852"/>
          <ac:picMkLst>
            <pc:docMk/>
            <pc:sldMk cId="1018305724" sldId="266"/>
            <ac:picMk id="10" creationId="{12BEC2CD-52C9-4AA0-995D-EA75E8E00CEF}"/>
          </ac:picMkLst>
        </pc:picChg>
        <pc:picChg chg="del">
          <ac:chgData name="Lakshmi Rajendram Bashyam" userId="0058868b-2bc0-457c-b0fe-f348a5d3f54d" providerId="ADAL" clId="{542B9430-C5DD-4BEA-9630-709C5E52EF4E}" dt="2021-09-12T09:59:12.754" v="788" actId="478"/>
          <ac:picMkLst>
            <pc:docMk/>
            <pc:sldMk cId="1018305724" sldId="266"/>
            <ac:picMk id="1028" creationId="{51CD949D-9876-471D-93D5-EEE5C218935C}"/>
          </ac:picMkLst>
        </pc:picChg>
        <pc:picChg chg="add mod">
          <ac:chgData name="Lakshmi Rajendram Bashyam" userId="0058868b-2bc0-457c-b0fe-f348a5d3f54d" providerId="ADAL" clId="{542B9430-C5DD-4BEA-9630-709C5E52EF4E}" dt="2021-09-12T10:04:54.868" v="866" actId="14100"/>
          <ac:picMkLst>
            <pc:docMk/>
            <pc:sldMk cId="1018305724" sldId="266"/>
            <ac:picMk id="2050" creationId="{CEB15BFA-19D7-407B-AF5D-2710B933F747}"/>
          </ac:picMkLst>
        </pc:picChg>
      </pc:sldChg>
      <pc:sldChg chg="modSp new mod modAnim addCm delCm modCm modNotesTx">
        <pc:chgData name="Lakshmi Rajendram Bashyam" userId="0058868b-2bc0-457c-b0fe-f348a5d3f54d" providerId="ADAL" clId="{542B9430-C5DD-4BEA-9630-709C5E52EF4E}" dt="2021-09-13T09:00:23.913" v="8275" actId="20577"/>
        <pc:sldMkLst>
          <pc:docMk/>
          <pc:sldMk cId="2113110259" sldId="267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113110259" sldId="267"/>
            <ac:spMk id="2" creationId="{FCF956FE-BC4E-4183-A6B4-8E6852C1025C}"/>
          </ac:spMkLst>
        </pc:spChg>
        <pc:spChg chg="mod">
          <ac:chgData name="Lakshmi Rajendram Bashyam" userId="0058868b-2bc0-457c-b0fe-f348a5d3f54d" providerId="ADAL" clId="{542B9430-C5DD-4BEA-9630-709C5E52EF4E}" dt="2021-09-12T13:06:45.196" v="4687" actId="403"/>
          <ac:spMkLst>
            <pc:docMk/>
            <pc:sldMk cId="2113110259" sldId="267"/>
            <ac:spMk id="3" creationId="{430BDDA5-424D-47AD-9E05-D9EDE67DB969}"/>
          </ac:spMkLst>
        </pc:spChg>
        <pc:spChg chg="mod">
          <ac:chgData name="Lakshmi Rajendram Bashyam" userId="0058868b-2bc0-457c-b0fe-f348a5d3f54d" providerId="ADAL" clId="{542B9430-C5DD-4BEA-9630-709C5E52EF4E}" dt="2021-09-13T09:00:23.913" v="8275" actId="20577"/>
          <ac:spMkLst>
            <pc:docMk/>
            <pc:sldMk cId="2113110259" sldId="267"/>
            <ac:spMk id="4" creationId="{4EDAFC7E-AA18-465C-864A-FAF7BB43C16F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113110259" sldId="267"/>
            <ac:spMk id="5" creationId="{9BF488B9-1024-4830-9EF9-706A1EB7E299}"/>
          </ac:spMkLst>
        </pc:spChg>
      </pc:sldChg>
      <pc:sldChg chg="addSp delSp modSp new mod modAnim modNotesTx">
        <pc:chgData name="Lakshmi Rajendram Bashyam" userId="0058868b-2bc0-457c-b0fe-f348a5d3f54d" providerId="ADAL" clId="{542B9430-C5DD-4BEA-9630-709C5E52EF4E}" dt="2021-09-13T07:42:59.016" v="8253"/>
        <pc:sldMkLst>
          <pc:docMk/>
          <pc:sldMk cId="1562321493" sldId="268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562321493" sldId="268"/>
            <ac:spMk id="2" creationId="{720FA5AC-C72F-4B63-AE1A-DF1B7AFD8425}"/>
          </ac:spMkLst>
        </pc:spChg>
        <pc:spChg chg="mod">
          <ac:chgData name="Lakshmi Rajendram Bashyam" userId="0058868b-2bc0-457c-b0fe-f348a5d3f54d" providerId="ADAL" clId="{542B9430-C5DD-4BEA-9630-709C5E52EF4E}" dt="2021-09-12T13:06:39.538" v="4685" actId="403"/>
          <ac:spMkLst>
            <pc:docMk/>
            <pc:sldMk cId="1562321493" sldId="268"/>
            <ac:spMk id="3" creationId="{23A63EDB-A833-4753-A1EF-1EE2278ED69A}"/>
          </ac:spMkLst>
        </pc:spChg>
        <pc:spChg chg="mod">
          <ac:chgData name="Lakshmi Rajendram Bashyam" userId="0058868b-2bc0-457c-b0fe-f348a5d3f54d" providerId="ADAL" clId="{542B9430-C5DD-4BEA-9630-709C5E52EF4E}" dt="2021-09-12T15:10:17.270" v="7128" actId="20577"/>
          <ac:spMkLst>
            <pc:docMk/>
            <pc:sldMk cId="1562321493" sldId="268"/>
            <ac:spMk id="4" creationId="{24813698-204F-4D3A-836A-625037D89F7D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562321493" sldId="268"/>
            <ac:spMk id="5" creationId="{0CFC62A6-282D-47D4-9194-E7A8FF661638}"/>
          </ac:spMkLst>
        </pc:spChg>
        <pc:picChg chg="add del mod">
          <ac:chgData name="Lakshmi Rajendram Bashyam" userId="0058868b-2bc0-457c-b0fe-f348a5d3f54d" providerId="ADAL" clId="{542B9430-C5DD-4BEA-9630-709C5E52EF4E}" dt="2021-09-12T11:24:50.975" v="1590" actId="21"/>
          <ac:picMkLst>
            <pc:docMk/>
            <pc:sldMk cId="1562321493" sldId="268"/>
            <ac:picMk id="4098" creationId="{5860D702-DCF6-428E-AA95-41D6D7321726}"/>
          </ac:picMkLst>
        </pc:picChg>
      </pc:sldChg>
      <pc:sldChg chg="add del">
        <pc:chgData name="Lakshmi Rajendram Bashyam" userId="0058868b-2bc0-457c-b0fe-f348a5d3f54d" providerId="ADAL" clId="{542B9430-C5DD-4BEA-9630-709C5E52EF4E}" dt="2021-09-12T10:47:57.046" v="1364" actId="47"/>
        <pc:sldMkLst>
          <pc:docMk/>
          <pc:sldMk cId="2686207273" sldId="268"/>
        </pc:sldMkLst>
      </pc:sldChg>
      <pc:sldChg chg="addSp delSp modSp add mod">
        <pc:chgData name="Lakshmi Rajendram Bashyam" userId="0058868b-2bc0-457c-b0fe-f348a5d3f54d" providerId="ADAL" clId="{542B9430-C5DD-4BEA-9630-709C5E52EF4E}" dt="2021-09-12T15:17:47.388" v="7150" actId="20577"/>
        <pc:sldMkLst>
          <pc:docMk/>
          <pc:sldMk cId="2965272137" sldId="269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965272137" sldId="269"/>
            <ac:spMk id="2" creationId="{720FA5AC-C72F-4B63-AE1A-DF1B7AFD8425}"/>
          </ac:spMkLst>
        </pc:spChg>
        <pc:spChg chg="mod">
          <ac:chgData name="Lakshmi Rajendram Bashyam" userId="0058868b-2bc0-457c-b0fe-f348a5d3f54d" providerId="ADAL" clId="{542B9430-C5DD-4BEA-9630-709C5E52EF4E}" dt="2021-09-12T13:06:32.711" v="4683" actId="403"/>
          <ac:spMkLst>
            <pc:docMk/>
            <pc:sldMk cId="2965272137" sldId="269"/>
            <ac:spMk id="3" creationId="{23A63EDB-A833-4753-A1EF-1EE2278ED69A}"/>
          </ac:spMkLst>
        </pc:spChg>
        <pc:spChg chg="mod">
          <ac:chgData name="Lakshmi Rajendram Bashyam" userId="0058868b-2bc0-457c-b0fe-f348a5d3f54d" providerId="ADAL" clId="{542B9430-C5DD-4BEA-9630-709C5E52EF4E}" dt="2021-09-12T15:17:47.388" v="7150" actId="20577"/>
          <ac:spMkLst>
            <pc:docMk/>
            <pc:sldMk cId="2965272137" sldId="269"/>
            <ac:spMk id="4" creationId="{24813698-204F-4D3A-836A-625037D89F7D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965272137" sldId="269"/>
            <ac:spMk id="5" creationId="{0CFC62A6-282D-47D4-9194-E7A8FF661638}"/>
          </ac:spMkLst>
        </pc:spChg>
        <pc:picChg chg="add del mod">
          <ac:chgData name="Lakshmi Rajendram Bashyam" userId="0058868b-2bc0-457c-b0fe-f348a5d3f54d" providerId="ADAL" clId="{542B9430-C5DD-4BEA-9630-709C5E52EF4E}" dt="2021-09-12T11:25:32.059" v="1597" actId="21"/>
          <ac:picMkLst>
            <pc:docMk/>
            <pc:sldMk cId="2965272137" sldId="269"/>
            <ac:picMk id="6" creationId="{36A132A2-5B99-4016-AD61-DFD1A43C5441}"/>
          </ac:picMkLst>
        </pc:picChg>
      </pc:sldChg>
      <pc:sldChg chg="addSp delSp modSp new mod modNotesTx">
        <pc:chgData name="Lakshmi Rajendram Bashyam" userId="0058868b-2bc0-457c-b0fe-f348a5d3f54d" providerId="ADAL" clId="{542B9430-C5DD-4BEA-9630-709C5E52EF4E}" dt="2021-09-12T13:06:27.347" v="4681" actId="403"/>
        <pc:sldMkLst>
          <pc:docMk/>
          <pc:sldMk cId="1294296341" sldId="270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294296341" sldId="270"/>
            <ac:spMk id="2" creationId="{2E257FB9-BF4C-4D1D-9636-6E051C2B4075}"/>
          </ac:spMkLst>
        </pc:spChg>
        <pc:spChg chg="mod">
          <ac:chgData name="Lakshmi Rajendram Bashyam" userId="0058868b-2bc0-457c-b0fe-f348a5d3f54d" providerId="ADAL" clId="{542B9430-C5DD-4BEA-9630-709C5E52EF4E}" dt="2021-09-12T13:06:27.347" v="4681" actId="403"/>
          <ac:spMkLst>
            <pc:docMk/>
            <pc:sldMk cId="1294296341" sldId="270"/>
            <ac:spMk id="3" creationId="{8D58D6B7-4437-4252-9302-60367FB62EF5}"/>
          </ac:spMkLst>
        </pc:spChg>
        <pc:spChg chg="del mod">
          <ac:chgData name="Lakshmi Rajendram Bashyam" userId="0058868b-2bc0-457c-b0fe-f348a5d3f54d" providerId="ADAL" clId="{542B9430-C5DD-4BEA-9630-709C5E52EF4E}" dt="2021-09-12T11:38:18.892" v="1965" actId="478"/>
          <ac:spMkLst>
            <pc:docMk/>
            <pc:sldMk cId="1294296341" sldId="270"/>
            <ac:spMk id="4" creationId="{40757A09-79FC-4CCF-A0B3-F5E41629E4BD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294296341" sldId="270"/>
            <ac:spMk id="5" creationId="{946AA3CE-0462-44F1-A45E-14FA84B7E4E2}"/>
          </ac:spMkLst>
        </pc:spChg>
        <pc:spChg chg="add del mod">
          <ac:chgData name="Lakshmi Rajendram Bashyam" userId="0058868b-2bc0-457c-b0fe-f348a5d3f54d" providerId="ADAL" clId="{542B9430-C5DD-4BEA-9630-709C5E52EF4E}" dt="2021-09-12T11:43:34.392" v="2038" actId="478"/>
          <ac:spMkLst>
            <pc:docMk/>
            <pc:sldMk cId="1294296341" sldId="270"/>
            <ac:spMk id="8" creationId="{6AD1B108-5EE0-456E-B2BB-EB38ABB00678}"/>
          </ac:spMkLst>
        </pc:spChg>
        <pc:spChg chg="add del mod">
          <ac:chgData name="Lakshmi Rajendram Bashyam" userId="0058868b-2bc0-457c-b0fe-f348a5d3f54d" providerId="ADAL" clId="{542B9430-C5DD-4BEA-9630-709C5E52EF4E}" dt="2021-09-12T11:42:46.724" v="2028" actId="478"/>
          <ac:spMkLst>
            <pc:docMk/>
            <pc:sldMk cId="1294296341" sldId="270"/>
            <ac:spMk id="12" creationId="{DC334CC4-1E88-4B3A-AD93-57FAE06AFACB}"/>
          </ac:spMkLst>
        </pc:spChg>
        <pc:spChg chg="add mod">
          <ac:chgData name="Lakshmi Rajendram Bashyam" userId="0058868b-2bc0-457c-b0fe-f348a5d3f54d" providerId="ADAL" clId="{542B9430-C5DD-4BEA-9630-709C5E52EF4E}" dt="2021-09-12T11:43:24.066" v="2034" actId="14100"/>
          <ac:spMkLst>
            <pc:docMk/>
            <pc:sldMk cId="1294296341" sldId="270"/>
            <ac:spMk id="16" creationId="{DE1483D4-B1E4-4B3B-A827-3D492AE9D9FB}"/>
          </ac:spMkLst>
        </pc:spChg>
        <pc:picChg chg="add del mod">
          <ac:chgData name="Lakshmi Rajendram Bashyam" userId="0058868b-2bc0-457c-b0fe-f348a5d3f54d" providerId="ADAL" clId="{542B9430-C5DD-4BEA-9630-709C5E52EF4E}" dt="2021-09-12T11:42:26.529" v="2019" actId="21"/>
          <ac:picMkLst>
            <pc:docMk/>
            <pc:sldMk cId="1294296341" sldId="270"/>
            <ac:picMk id="7" creationId="{E7FBAC81-C4CE-4D5C-A8A6-8127C465F229}"/>
          </ac:picMkLst>
        </pc:picChg>
        <pc:picChg chg="add del mod">
          <ac:chgData name="Lakshmi Rajendram Bashyam" userId="0058868b-2bc0-457c-b0fe-f348a5d3f54d" providerId="ADAL" clId="{542B9430-C5DD-4BEA-9630-709C5E52EF4E}" dt="2021-09-12T11:42:22.295" v="2018" actId="21"/>
          <ac:picMkLst>
            <pc:docMk/>
            <pc:sldMk cId="1294296341" sldId="270"/>
            <ac:picMk id="10" creationId="{04F5B96A-7824-44B2-9020-3BAB19A92DD0}"/>
          </ac:picMkLst>
        </pc:picChg>
        <pc:picChg chg="add del mod">
          <ac:chgData name="Lakshmi Rajendram Bashyam" userId="0058868b-2bc0-457c-b0fe-f348a5d3f54d" providerId="ADAL" clId="{542B9430-C5DD-4BEA-9630-709C5E52EF4E}" dt="2021-09-12T11:42:29.894" v="2020" actId="478"/>
          <ac:picMkLst>
            <pc:docMk/>
            <pc:sldMk cId="1294296341" sldId="270"/>
            <ac:picMk id="11" creationId="{647F1B08-7A15-48D1-A8C1-33A0FCA639CC}"/>
          </ac:picMkLst>
        </pc:picChg>
        <pc:picChg chg="add mod">
          <ac:chgData name="Lakshmi Rajendram Bashyam" userId="0058868b-2bc0-457c-b0fe-f348a5d3f54d" providerId="ADAL" clId="{542B9430-C5DD-4BEA-9630-709C5E52EF4E}" dt="2021-09-12T11:43:06.630" v="2031" actId="1076"/>
          <ac:picMkLst>
            <pc:docMk/>
            <pc:sldMk cId="1294296341" sldId="270"/>
            <ac:picMk id="13" creationId="{DE4C5BEE-9802-4359-B564-1BB899E00E70}"/>
          </ac:picMkLst>
        </pc:picChg>
        <pc:picChg chg="add mod">
          <ac:chgData name="Lakshmi Rajendram Bashyam" userId="0058868b-2bc0-457c-b0fe-f348a5d3f54d" providerId="ADAL" clId="{542B9430-C5DD-4BEA-9630-709C5E52EF4E}" dt="2021-09-12T11:43:50.303" v="2039" actId="14100"/>
          <ac:picMkLst>
            <pc:docMk/>
            <pc:sldMk cId="1294296341" sldId="270"/>
            <ac:picMk id="15" creationId="{2EB49557-C47E-4D99-BD7D-ED56DA076B61}"/>
          </ac:picMkLst>
        </pc:picChg>
        <pc:picChg chg="add del mod">
          <ac:chgData name="Lakshmi Rajendram Bashyam" userId="0058868b-2bc0-457c-b0fe-f348a5d3f54d" providerId="ADAL" clId="{542B9430-C5DD-4BEA-9630-709C5E52EF4E}" dt="2021-09-12T11:43:29.252" v="2036" actId="478"/>
          <ac:picMkLst>
            <pc:docMk/>
            <pc:sldMk cId="1294296341" sldId="270"/>
            <ac:picMk id="5122" creationId="{49007C70-1991-4958-BAC3-97051739232F}"/>
          </ac:picMkLst>
        </pc:picChg>
      </pc:sldChg>
      <pc:sldChg chg="addSp delSp modSp add mod">
        <pc:chgData name="Lakshmi Rajendram Bashyam" userId="0058868b-2bc0-457c-b0fe-f348a5d3f54d" providerId="ADAL" clId="{542B9430-C5DD-4BEA-9630-709C5E52EF4E}" dt="2021-09-12T13:06:10.126" v="4676" actId="403"/>
        <pc:sldMkLst>
          <pc:docMk/>
          <pc:sldMk cId="295653533" sldId="271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95653533" sldId="271"/>
            <ac:spMk id="2" creationId="{2E257FB9-BF4C-4D1D-9636-6E051C2B4075}"/>
          </ac:spMkLst>
        </pc:spChg>
        <pc:spChg chg="mod">
          <ac:chgData name="Lakshmi Rajendram Bashyam" userId="0058868b-2bc0-457c-b0fe-f348a5d3f54d" providerId="ADAL" clId="{542B9430-C5DD-4BEA-9630-709C5E52EF4E}" dt="2021-09-12T13:06:10.126" v="4676" actId="403"/>
          <ac:spMkLst>
            <pc:docMk/>
            <pc:sldMk cId="295653533" sldId="271"/>
            <ac:spMk id="3" creationId="{8D58D6B7-4437-4252-9302-60367FB62EF5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95653533" sldId="271"/>
            <ac:spMk id="4" creationId="{40757A09-79FC-4CCF-A0B3-F5E41629E4BD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95653533" sldId="271"/>
            <ac:spMk id="5" creationId="{946AA3CE-0462-44F1-A45E-14FA84B7E4E2}"/>
          </ac:spMkLst>
        </pc:spChg>
        <pc:picChg chg="del">
          <ac:chgData name="Lakshmi Rajendram Bashyam" userId="0058868b-2bc0-457c-b0fe-f348a5d3f54d" providerId="ADAL" clId="{542B9430-C5DD-4BEA-9630-709C5E52EF4E}" dt="2021-09-12T11:33:33.445" v="1766" actId="478"/>
          <ac:picMkLst>
            <pc:docMk/>
            <pc:sldMk cId="295653533" sldId="271"/>
            <ac:picMk id="7" creationId="{E7FBAC81-C4CE-4D5C-A8A6-8127C465F229}"/>
          </ac:picMkLst>
        </pc:picChg>
        <pc:picChg chg="add del">
          <ac:chgData name="Lakshmi Rajendram Bashyam" userId="0058868b-2bc0-457c-b0fe-f348a5d3f54d" providerId="ADAL" clId="{542B9430-C5DD-4BEA-9630-709C5E52EF4E}" dt="2021-09-12T11:45:29.445" v="2140" actId="22"/>
          <ac:picMkLst>
            <pc:docMk/>
            <pc:sldMk cId="295653533" sldId="271"/>
            <ac:picMk id="8" creationId="{FAD5E861-29E3-45F9-94DA-E95E86FFF02E}"/>
          </ac:picMkLst>
        </pc:picChg>
        <pc:picChg chg="add mod">
          <ac:chgData name="Lakshmi Rajendram Bashyam" userId="0058868b-2bc0-457c-b0fe-f348a5d3f54d" providerId="ADAL" clId="{542B9430-C5DD-4BEA-9630-709C5E52EF4E}" dt="2021-09-12T11:47:04.609" v="2164" actId="14100"/>
          <ac:picMkLst>
            <pc:docMk/>
            <pc:sldMk cId="295653533" sldId="271"/>
            <ac:picMk id="7170" creationId="{367648C7-DAE1-48C9-9044-5C1D49352780}"/>
          </ac:picMkLst>
        </pc:picChg>
      </pc:sldChg>
      <pc:sldChg chg="modSp new del mod">
        <pc:chgData name="Lakshmi Rajendram Bashyam" userId="0058868b-2bc0-457c-b0fe-f348a5d3f54d" providerId="ADAL" clId="{542B9430-C5DD-4BEA-9630-709C5E52EF4E}" dt="2021-09-12T14:00:46.069" v="5625" actId="47"/>
        <pc:sldMkLst>
          <pc:docMk/>
          <pc:sldMk cId="2300417664" sldId="272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300417664" sldId="272"/>
            <ac:spMk id="2" creationId="{FD45EAA9-96EB-464D-875D-959A026C55F0}"/>
          </ac:spMkLst>
        </pc:spChg>
        <pc:spChg chg="mod">
          <ac:chgData name="Lakshmi Rajendram Bashyam" userId="0058868b-2bc0-457c-b0fe-f348a5d3f54d" providerId="ADAL" clId="{542B9430-C5DD-4BEA-9630-709C5E52EF4E}" dt="2021-09-12T13:05:55.604" v="4673" actId="403"/>
          <ac:spMkLst>
            <pc:docMk/>
            <pc:sldMk cId="2300417664" sldId="272"/>
            <ac:spMk id="3" creationId="{FC0EBC59-396C-4CDB-B55C-FBA19A2D4F0F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300417664" sldId="272"/>
            <ac:spMk id="4" creationId="{1A24840B-5DF4-4346-BA9D-BB945A46C85F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2300417664" sldId="272"/>
            <ac:spMk id="5" creationId="{3D298809-E962-4737-BF63-8FEF348882F0}"/>
          </ac:spMkLst>
        </pc:spChg>
      </pc:sldChg>
      <pc:sldChg chg="modSp new mod">
        <pc:chgData name="Lakshmi Rajendram Bashyam" userId="0058868b-2bc0-457c-b0fe-f348a5d3f54d" providerId="ADAL" clId="{542B9430-C5DD-4BEA-9630-709C5E52EF4E}" dt="2021-09-12T15:12:22.656" v="7131" actId="5793"/>
        <pc:sldMkLst>
          <pc:docMk/>
          <pc:sldMk cId="4163648832" sldId="273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163648832" sldId="273"/>
            <ac:spMk id="2" creationId="{01DF4840-8D2E-4ABD-8031-AB5E45887102}"/>
          </ac:spMkLst>
        </pc:spChg>
        <pc:spChg chg="mod">
          <ac:chgData name="Lakshmi Rajendram Bashyam" userId="0058868b-2bc0-457c-b0fe-f348a5d3f54d" providerId="ADAL" clId="{542B9430-C5DD-4BEA-9630-709C5E52EF4E}" dt="2021-09-12T13:05:49.209" v="4672" actId="403"/>
          <ac:spMkLst>
            <pc:docMk/>
            <pc:sldMk cId="4163648832" sldId="273"/>
            <ac:spMk id="3" creationId="{4A96797B-E1B2-44DB-B16D-C42F6B32BB02}"/>
          </ac:spMkLst>
        </pc:spChg>
        <pc:spChg chg="mod">
          <ac:chgData name="Lakshmi Rajendram Bashyam" userId="0058868b-2bc0-457c-b0fe-f348a5d3f54d" providerId="ADAL" clId="{542B9430-C5DD-4BEA-9630-709C5E52EF4E}" dt="2021-09-12T15:12:22.656" v="7131" actId="5793"/>
          <ac:spMkLst>
            <pc:docMk/>
            <pc:sldMk cId="4163648832" sldId="273"/>
            <ac:spMk id="4" creationId="{0A1DAB6D-C59A-4F08-AC5D-19616BBE9E4E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163648832" sldId="273"/>
            <ac:spMk id="5" creationId="{EE186837-7E2D-4485-AC30-1A1B63075421}"/>
          </ac:spMkLst>
        </pc:spChg>
      </pc:sldChg>
      <pc:sldChg chg="modSp new mod modNotesTx">
        <pc:chgData name="Lakshmi Rajendram Bashyam" userId="0058868b-2bc0-457c-b0fe-f348a5d3f54d" providerId="ADAL" clId="{542B9430-C5DD-4BEA-9630-709C5E52EF4E}" dt="2021-09-12T13:05:43.591" v="4671" actId="403"/>
        <pc:sldMkLst>
          <pc:docMk/>
          <pc:sldMk cId="1135237744" sldId="274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135237744" sldId="274"/>
            <ac:spMk id="2" creationId="{56588F8C-AC05-42F3-B5F9-7F4EB0C77A78}"/>
          </ac:spMkLst>
        </pc:spChg>
        <pc:spChg chg="mod">
          <ac:chgData name="Lakshmi Rajendram Bashyam" userId="0058868b-2bc0-457c-b0fe-f348a5d3f54d" providerId="ADAL" clId="{542B9430-C5DD-4BEA-9630-709C5E52EF4E}" dt="2021-09-12T13:05:43.591" v="4671" actId="403"/>
          <ac:spMkLst>
            <pc:docMk/>
            <pc:sldMk cId="1135237744" sldId="274"/>
            <ac:spMk id="3" creationId="{C7245A1E-FE52-413B-8624-7247EAD177F6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135237744" sldId="274"/>
            <ac:spMk id="4" creationId="{C92FE50F-2EDE-4AF2-88FC-00FF7C24DFCF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1135237744" sldId="274"/>
            <ac:spMk id="5" creationId="{946DDBAB-CC8D-4428-ABA2-3078B683EC00}"/>
          </ac:spMkLst>
        </pc:spChg>
      </pc:sldChg>
      <pc:sldChg chg="addSp delSp modSp new del mod">
        <pc:chgData name="Lakshmi Rajendram Bashyam" userId="0058868b-2bc0-457c-b0fe-f348a5d3f54d" providerId="ADAL" clId="{542B9430-C5DD-4BEA-9630-709C5E52EF4E}" dt="2021-09-12T12:01:56.794" v="2545" actId="47"/>
        <pc:sldMkLst>
          <pc:docMk/>
          <pc:sldMk cId="4130541888" sldId="274"/>
        </pc:sldMkLst>
        <pc:spChg chg="mod">
          <ac:chgData name="Lakshmi Rajendram Bashyam" userId="0058868b-2bc0-457c-b0fe-f348a5d3f54d" providerId="ADAL" clId="{542B9430-C5DD-4BEA-9630-709C5E52EF4E}" dt="2021-09-12T11:58:18.975" v="2401" actId="20577"/>
          <ac:spMkLst>
            <pc:docMk/>
            <pc:sldMk cId="4130541888" sldId="274"/>
            <ac:spMk id="2" creationId="{C2138CCF-678D-4E72-8B26-FB8A4E1D59E8}"/>
          </ac:spMkLst>
        </pc:spChg>
        <pc:spChg chg="mod">
          <ac:chgData name="Lakshmi Rajendram Bashyam" userId="0058868b-2bc0-457c-b0fe-f348a5d3f54d" providerId="ADAL" clId="{542B9430-C5DD-4BEA-9630-709C5E52EF4E}" dt="2021-09-12T11:58:14.636" v="2397" actId="20577"/>
          <ac:spMkLst>
            <pc:docMk/>
            <pc:sldMk cId="4130541888" sldId="274"/>
            <ac:spMk id="3" creationId="{84EDA246-322A-4E13-9F6D-8F712EFA087C}"/>
          </ac:spMkLst>
        </pc:spChg>
        <pc:spChg chg="del mod">
          <ac:chgData name="Lakshmi Rajendram Bashyam" userId="0058868b-2bc0-457c-b0fe-f348a5d3f54d" providerId="ADAL" clId="{542B9430-C5DD-4BEA-9630-709C5E52EF4E}" dt="2021-09-12T11:58:47.639" v="2409" actId="478"/>
          <ac:spMkLst>
            <pc:docMk/>
            <pc:sldMk cId="4130541888" sldId="274"/>
            <ac:spMk id="4" creationId="{B9802345-037D-40EC-96B7-C0EAA5C10B33}"/>
          </ac:spMkLst>
        </pc:spChg>
        <pc:picChg chg="add mod">
          <ac:chgData name="Lakshmi Rajendram Bashyam" userId="0058868b-2bc0-457c-b0fe-f348a5d3f54d" providerId="ADAL" clId="{542B9430-C5DD-4BEA-9630-709C5E52EF4E}" dt="2021-09-12T11:58:43.006" v="2407" actId="1076"/>
          <ac:picMkLst>
            <pc:docMk/>
            <pc:sldMk cId="4130541888" sldId="274"/>
            <ac:picMk id="8194" creationId="{60EDBBA7-9BAC-4D86-A6C6-B2B3C8EB5359}"/>
          </ac:picMkLst>
        </pc:picChg>
      </pc:sldChg>
      <pc:sldChg chg="modSp new mod">
        <pc:chgData name="Lakshmi Rajendram Bashyam" userId="0058868b-2bc0-457c-b0fe-f348a5d3f54d" providerId="ADAL" clId="{542B9430-C5DD-4BEA-9630-709C5E52EF4E}" dt="2021-09-12T13:28:51.948" v="5318" actId="12"/>
        <pc:sldMkLst>
          <pc:docMk/>
          <pc:sldMk cId="431816443" sldId="275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31816443" sldId="275"/>
            <ac:spMk id="2" creationId="{924EE721-1ED7-435B-B004-7771FE1F50E1}"/>
          </ac:spMkLst>
        </pc:spChg>
        <pc:spChg chg="mod">
          <ac:chgData name="Lakshmi Rajendram Bashyam" userId="0058868b-2bc0-457c-b0fe-f348a5d3f54d" providerId="ADAL" clId="{542B9430-C5DD-4BEA-9630-709C5E52EF4E}" dt="2021-09-12T13:05:33.305" v="4670" actId="20577"/>
          <ac:spMkLst>
            <pc:docMk/>
            <pc:sldMk cId="431816443" sldId="275"/>
            <ac:spMk id="3" creationId="{3798E393-D60E-4214-A0FB-03D809BA8E28}"/>
          </ac:spMkLst>
        </pc:spChg>
        <pc:spChg chg="mod">
          <ac:chgData name="Lakshmi Rajendram Bashyam" userId="0058868b-2bc0-457c-b0fe-f348a5d3f54d" providerId="ADAL" clId="{542B9430-C5DD-4BEA-9630-709C5E52EF4E}" dt="2021-09-12T13:28:51.948" v="5318" actId="12"/>
          <ac:spMkLst>
            <pc:docMk/>
            <pc:sldMk cId="431816443" sldId="275"/>
            <ac:spMk id="4" creationId="{090FC17C-6A5D-472F-B4AA-A2419627D040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31816443" sldId="275"/>
            <ac:spMk id="5" creationId="{72B61580-2ABD-479C-9A6C-3021AEFCF804}"/>
          </ac:spMkLst>
        </pc:spChg>
      </pc:sldChg>
      <pc:sldChg chg="addSp delSp modSp new del mod">
        <pc:chgData name="Lakshmi Rajendram Bashyam" userId="0058868b-2bc0-457c-b0fe-f348a5d3f54d" providerId="ADAL" clId="{542B9430-C5DD-4BEA-9630-709C5E52EF4E}" dt="2021-09-12T12:43:20.871" v="3543" actId="47"/>
        <pc:sldMkLst>
          <pc:docMk/>
          <pc:sldMk cId="3557411651" sldId="276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57411651" sldId="276"/>
            <ac:spMk id="2" creationId="{DE9D5D01-6ACC-405D-9E61-6686BD717C2B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57411651" sldId="276"/>
            <ac:spMk id="3" creationId="{09FDECE0-4D42-4173-A8CB-393C0EC393A4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57411651" sldId="276"/>
            <ac:spMk id="4" creationId="{5A86F929-210E-4201-BE68-61DE2E97005E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557411651" sldId="276"/>
            <ac:spMk id="5" creationId="{43C08969-2AB2-443D-8CEB-257FF9504D0C}"/>
          </ac:spMkLst>
        </pc:spChg>
        <pc:picChg chg="add del mod">
          <ac:chgData name="Lakshmi Rajendram Bashyam" userId="0058868b-2bc0-457c-b0fe-f348a5d3f54d" providerId="ADAL" clId="{542B9430-C5DD-4BEA-9630-709C5E52EF4E}" dt="2021-09-12T12:21:19.404" v="3084" actId="478"/>
          <ac:picMkLst>
            <pc:docMk/>
            <pc:sldMk cId="3557411651" sldId="276"/>
            <ac:picMk id="7" creationId="{3990A457-FA6D-4E5F-BC38-AF50AFCE5F72}"/>
          </ac:picMkLst>
        </pc:picChg>
        <pc:cxnChg chg="add del mod">
          <ac:chgData name="Lakshmi Rajendram Bashyam" userId="0058868b-2bc0-457c-b0fe-f348a5d3f54d" providerId="ADAL" clId="{542B9430-C5DD-4BEA-9630-709C5E52EF4E}" dt="2021-09-12T12:21:23.184" v="3085" actId="478"/>
          <ac:cxnSpMkLst>
            <pc:docMk/>
            <pc:sldMk cId="3557411651" sldId="276"/>
            <ac:cxnSpMk id="9" creationId="{F6FB1F72-DC89-40FA-94FF-47297D8FADBC}"/>
          </ac:cxnSpMkLst>
        </pc:cxnChg>
        <pc:cxnChg chg="add del mod">
          <ac:chgData name="Lakshmi Rajendram Bashyam" userId="0058868b-2bc0-457c-b0fe-f348a5d3f54d" providerId="ADAL" clId="{542B9430-C5DD-4BEA-9630-709C5E52EF4E}" dt="2021-09-12T12:21:25.291" v="3087" actId="478"/>
          <ac:cxnSpMkLst>
            <pc:docMk/>
            <pc:sldMk cId="3557411651" sldId="276"/>
            <ac:cxnSpMk id="10" creationId="{0F501131-BE10-4E5C-8BEB-ACA8F3843D98}"/>
          </ac:cxnSpMkLst>
        </pc:cxnChg>
        <pc:cxnChg chg="add del mod">
          <ac:chgData name="Lakshmi Rajendram Bashyam" userId="0058868b-2bc0-457c-b0fe-f348a5d3f54d" providerId="ADAL" clId="{542B9430-C5DD-4BEA-9630-709C5E52EF4E}" dt="2021-09-12T12:21:26.280" v="3088" actId="478"/>
          <ac:cxnSpMkLst>
            <pc:docMk/>
            <pc:sldMk cId="3557411651" sldId="276"/>
            <ac:cxnSpMk id="11" creationId="{6938336E-0BBA-426F-99E6-A0F1EA388A34}"/>
          </ac:cxnSpMkLst>
        </pc:cxnChg>
      </pc:sldChg>
      <pc:sldChg chg="addSp modSp new mod">
        <pc:chgData name="Lakshmi Rajendram Bashyam" userId="0058868b-2bc0-457c-b0fe-f348a5d3f54d" providerId="ADAL" clId="{542B9430-C5DD-4BEA-9630-709C5E52EF4E}" dt="2021-09-13T07:36:21.735" v="8240" actId="1076"/>
        <pc:sldMkLst>
          <pc:docMk/>
          <pc:sldMk cId="4192220287" sldId="277"/>
        </pc:sldMkLst>
        <pc:spChg chg="mod">
          <ac:chgData name="Lakshmi Rajendram Bashyam" userId="0058868b-2bc0-457c-b0fe-f348a5d3f54d" providerId="ADAL" clId="{542B9430-C5DD-4BEA-9630-709C5E52EF4E}" dt="2021-09-12T12:43:56.436" v="3566" actId="20577"/>
          <ac:spMkLst>
            <pc:docMk/>
            <pc:sldMk cId="4192220287" sldId="277"/>
            <ac:spMk id="2" creationId="{BA4DE88B-0CB0-405F-AE17-17114E2DA4E3}"/>
          </ac:spMkLst>
        </pc:spChg>
        <pc:spChg chg="mod">
          <ac:chgData name="Lakshmi Rajendram Bashyam" userId="0058868b-2bc0-457c-b0fe-f348a5d3f54d" providerId="ADAL" clId="{542B9430-C5DD-4BEA-9630-709C5E52EF4E}" dt="2021-09-12T13:05:12.939" v="4665" actId="6549"/>
          <ac:spMkLst>
            <pc:docMk/>
            <pc:sldMk cId="4192220287" sldId="277"/>
            <ac:spMk id="3" creationId="{EF42C9B1-E413-444F-882F-5B44179D67BA}"/>
          </ac:spMkLst>
        </pc:spChg>
        <pc:spChg chg="mod">
          <ac:chgData name="Lakshmi Rajendram Bashyam" userId="0058868b-2bc0-457c-b0fe-f348a5d3f54d" providerId="ADAL" clId="{542B9430-C5DD-4BEA-9630-709C5E52EF4E}" dt="2021-09-13T07:35:59.686" v="8234" actId="20577"/>
          <ac:spMkLst>
            <pc:docMk/>
            <pc:sldMk cId="4192220287" sldId="277"/>
            <ac:spMk id="4" creationId="{121DA959-8CCD-4843-9717-2CBA589A9D1B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4192220287" sldId="277"/>
            <ac:spMk id="5" creationId="{A55DD5A8-3099-4490-BE05-58770C49FC83}"/>
          </ac:spMkLst>
        </pc:spChg>
        <pc:picChg chg="add mod">
          <ac:chgData name="Lakshmi Rajendram Bashyam" userId="0058868b-2bc0-457c-b0fe-f348a5d3f54d" providerId="ADAL" clId="{542B9430-C5DD-4BEA-9630-709C5E52EF4E}" dt="2021-09-13T07:36:21.735" v="8240" actId="1076"/>
          <ac:picMkLst>
            <pc:docMk/>
            <pc:sldMk cId="4192220287" sldId="277"/>
            <ac:picMk id="7" creationId="{88E5AD67-6693-44C1-B89D-4EE98A57264B}"/>
          </ac:picMkLst>
        </pc:picChg>
      </pc:sldChg>
      <pc:sldChg chg="modSp add mod modNotesTx">
        <pc:chgData name="Lakshmi Rajendram Bashyam" userId="0058868b-2bc0-457c-b0fe-f348a5d3f54d" providerId="ADAL" clId="{542B9430-C5DD-4BEA-9630-709C5E52EF4E}" dt="2021-09-13T07:37:50.529" v="8241" actId="20577"/>
        <pc:sldMkLst>
          <pc:docMk/>
          <pc:sldMk cId="529957291" sldId="278"/>
        </pc:sldMkLst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529957291" sldId="278"/>
            <ac:spMk id="2" creationId="{DE9D5D01-6ACC-405D-9E61-6686BD717C2B}"/>
          </ac:spMkLst>
        </pc:spChg>
        <pc:spChg chg="mod">
          <ac:chgData name="Lakshmi Rajendram Bashyam" userId="0058868b-2bc0-457c-b0fe-f348a5d3f54d" providerId="ADAL" clId="{542B9430-C5DD-4BEA-9630-709C5E52EF4E}" dt="2021-09-12T13:05:20.384" v="4666" actId="403"/>
          <ac:spMkLst>
            <pc:docMk/>
            <pc:sldMk cId="529957291" sldId="278"/>
            <ac:spMk id="3" creationId="{09FDECE0-4D42-4173-A8CB-393C0EC393A4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529957291" sldId="278"/>
            <ac:spMk id="4" creationId="{5A86F929-210E-4201-BE68-61DE2E97005E}"/>
          </ac:spMkLst>
        </pc:spChg>
        <pc:spChg chg="mo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529957291" sldId="278"/>
            <ac:spMk id="5" creationId="{43C08969-2AB2-443D-8CEB-257FF9504D0C}"/>
          </ac:spMkLst>
        </pc:spChg>
        <pc:picChg chg="mod">
          <ac:chgData name="Lakshmi Rajendram Bashyam" userId="0058868b-2bc0-457c-b0fe-f348a5d3f54d" providerId="ADAL" clId="{542B9430-C5DD-4BEA-9630-709C5E52EF4E}" dt="2021-09-12T12:42:57.941" v="3541"/>
          <ac:picMkLst>
            <pc:docMk/>
            <pc:sldMk cId="529957291" sldId="278"/>
            <ac:picMk id="7" creationId="{3990A457-FA6D-4E5F-BC38-AF50AFCE5F72}"/>
          </ac:picMkLst>
        </pc:picChg>
        <pc:cxnChg chg="mod">
          <ac:chgData name="Lakshmi Rajendram Bashyam" userId="0058868b-2bc0-457c-b0fe-f348a5d3f54d" providerId="ADAL" clId="{542B9430-C5DD-4BEA-9630-709C5E52EF4E}" dt="2021-09-12T12:39:58.177" v="3449" actId="1076"/>
          <ac:cxnSpMkLst>
            <pc:docMk/>
            <pc:sldMk cId="529957291" sldId="278"/>
            <ac:cxnSpMk id="9" creationId="{F6FB1F72-DC89-40FA-94FF-47297D8FADBC}"/>
          </ac:cxnSpMkLst>
        </pc:cxnChg>
        <pc:cxnChg chg="mod">
          <ac:chgData name="Lakshmi Rajendram Bashyam" userId="0058868b-2bc0-457c-b0fe-f348a5d3f54d" providerId="ADAL" clId="{542B9430-C5DD-4BEA-9630-709C5E52EF4E}" dt="2021-09-12T12:39:58.177" v="3449" actId="1076"/>
          <ac:cxnSpMkLst>
            <pc:docMk/>
            <pc:sldMk cId="529957291" sldId="278"/>
            <ac:cxnSpMk id="10" creationId="{0F501131-BE10-4E5C-8BEB-ACA8F3843D98}"/>
          </ac:cxnSpMkLst>
        </pc:cxnChg>
        <pc:cxnChg chg="mod">
          <ac:chgData name="Lakshmi Rajendram Bashyam" userId="0058868b-2bc0-457c-b0fe-f348a5d3f54d" providerId="ADAL" clId="{542B9430-C5DD-4BEA-9630-709C5E52EF4E}" dt="2021-09-12T12:39:58.177" v="3449" actId="1076"/>
          <ac:cxnSpMkLst>
            <pc:docMk/>
            <pc:sldMk cId="529957291" sldId="278"/>
            <ac:cxnSpMk id="11" creationId="{6938336E-0BBA-426F-99E6-A0F1EA388A34}"/>
          </ac:cxnSpMkLst>
        </pc:cxnChg>
      </pc:sldChg>
      <pc:sldChg chg="addSp delSp modSp add mod chgLayout">
        <pc:chgData name="Lakshmi Rajendram Bashyam" userId="0058868b-2bc0-457c-b0fe-f348a5d3f54d" providerId="ADAL" clId="{542B9430-C5DD-4BEA-9630-709C5E52EF4E}" dt="2021-09-12T15:12:09.061" v="7130" actId="20577"/>
        <pc:sldMkLst>
          <pc:docMk/>
          <pc:sldMk cId="367453671" sldId="279"/>
        </pc:sldMkLst>
        <pc:spChg chg="mod or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67453671" sldId="279"/>
            <ac:spMk id="2" creationId="{2E257FB9-BF4C-4D1D-9636-6E051C2B4075}"/>
          </ac:spMkLst>
        </pc:spChg>
        <pc:spChg chg="mod ord">
          <ac:chgData name="Lakshmi Rajendram Bashyam" userId="0058868b-2bc0-457c-b0fe-f348a5d3f54d" providerId="ADAL" clId="{542B9430-C5DD-4BEA-9630-709C5E52EF4E}" dt="2021-09-12T13:06:18.759" v="4679" actId="404"/>
          <ac:spMkLst>
            <pc:docMk/>
            <pc:sldMk cId="367453671" sldId="279"/>
            <ac:spMk id="3" creationId="{8D58D6B7-4437-4252-9302-60367FB62EF5}"/>
          </ac:spMkLst>
        </pc:spChg>
        <pc:spChg chg="del mod">
          <ac:chgData name="Lakshmi Rajendram Bashyam" userId="0058868b-2bc0-457c-b0fe-f348a5d3f54d" providerId="ADAL" clId="{542B9430-C5DD-4BEA-9630-709C5E52EF4E}" dt="2021-09-12T12:25:19.462" v="3172" actId="700"/>
          <ac:spMkLst>
            <pc:docMk/>
            <pc:sldMk cId="367453671" sldId="279"/>
            <ac:spMk id="4" creationId="{40757A09-79FC-4CCF-A0B3-F5E41629E4BD}"/>
          </ac:spMkLst>
        </pc:spChg>
        <pc:spChg chg="mod ord">
          <ac:chgData name="Lakshmi Rajendram Bashyam" userId="0058868b-2bc0-457c-b0fe-f348a5d3f54d" providerId="ADAL" clId="{542B9430-C5DD-4BEA-9630-709C5E52EF4E}" dt="2021-09-12T12:42:39.418" v="3540"/>
          <ac:spMkLst>
            <pc:docMk/>
            <pc:sldMk cId="367453671" sldId="279"/>
            <ac:spMk id="5" creationId="{946AA3CE-0462-44F1-A45E-14FA84B7E4E2}"/>
          </ac:spMkLst>
        </pc:spChg>
        <pc:spChg chg="add mod ord">
          <ac:chgData name="Lakshmi Rajendram Bashyam" userId="0058868b-2bc0-457c-b0fe-f348a5d3f54d" providerId="ADAL" clId="{542B9430-C5DD-4BEA-9630-709C5E52EF4E}" dt="2021-09-12T15:12:09.061" v="7130" actId="20577"/>
          <ac:spMkLst>
            <pc:docMk/>
            <pc:sldMk cId="367453671" sldId="279"/>
            <ac:spMk id="6" creationId="{BE1BDE3D-0BC1-4DDB-A72F-FFA9F4BE5DD3}"/>
          </ac:spMkLst>
        </pc:spChg>
        <pc:spChg chg="add mod">
          <ac:chgData name="Lakshmi Rajendram Bashyam" userId="0058868b-2bc0-457c-b0fe-f348a5d3f54d" providerId="ADAL" clId="{542B9430-C5DD-4BEA-9630-709C5E52EF4E}" dt="2021-09-12T12:37:55.545" v="3427" actId="1076"/>
          <ac:spMkLst>
            <pc:docMk/>
            <pc:sldMk cId="367453671" sldId="279"/>
            <ac:spMk id="15" creationId="{ACE15602-5A3D-4C68-8F10-134517A1C40C}"/>
          </ac:spMkLst>
        </pc:spChg>
        <pc:spChg chg="add mod">
          <ac:chgData name="Lakshmi Rajendram Bashyam" userId="0058868b-2bc0-457c-b0fe-f348a5d3f54d" providerId="ADAL" clId="{542B9430-C5DD-4BEA-9630-709C5E52EF4E}" dt="2021-09-12T12:37:47.400" v="3424" actId="1076"/>
          <ac:spMkLst>
            <pc:docMk/>
            <pc:sldMk cId="367453671" sldId="279"/>
            <ac:spMk id="16" creationId="{1CF12BA7-8670-4BB4-8A52-5B1D9A00A3FA}"/>
          </ac:spMkLst>
        </pc:spChg>
        <pc:picChg chg="add mod modCrop">
          <ac:chgData name="Lakshmi Rajendram Bashyam" userId="0058868b-2bc0-457c-b0fe-f348a5d3f54d" providerId="ADAL" clId="{542B9430-C5DD-4BEA-9630-709C5E52EF4E}" dt="2021-09-12T12:38:13.358" v="3431" actId="732"/>
          <ac:picMkLst>
            <pc:docMk/>
            <pc:sldMk cId="367453671" sldId="279"/>
            <ac:picMk id="8" creationId="{2AD4D485-36B7-41C7-AD81-A38647D4F84B}"/>
          </ac:picMkLst>
        </pc:picChg>
        <pc:picChg chg="add mod">
          <ac:chgData name="Lakshmi Rajendram Bashyam" userId="0058868b-2bc0-457c-b0fe-f348a5d3f54d" providerId="ADAL" clId="{542B9430-C5DD-4BEA-9630-709C5E52EF4E}" dt="2021-09-12T12:37:13.777" v="3418" actId="1076"/>
          <ac:picMkLst>
            <pc:docMk/>
            <pc:sldMk cId="367453671" sldId="279"/>
            <ac:picMk id="10" creationId="{1D6F22C0-7CC9-42E1-879C-1C7CA3FCBCF3}"/>
          </ac:picMkLst>
        </pc:picChg>
        <pc:picChg chg="add mod">
          <ac:chgData name="Lakshmi Rajendram Bashyam" userId="0058868b-2bc0-457c-b0fe-f348a5d3f54d" providerId="ADAL" clId="{542B9430-C5DD-4BEA-9630-709C5E52EF4E}" dt="2021-09-12T12:38:34.699" v="3436" actId="14100"/>
          <ac:picMkLst>
            <pc:docMk/>
            <pc:sldMk cId="367453671" sldId="279"/>
            <ac:picMk id="22" creationId="{0648C163-BDC9-4D54-83EC-96EA60C960D2}"/>
          </ac:picMkLst>
        </pc:picChg>
        <pc:picChg chg="add mod">
          <ac:chgData name="Lakshmi Rajendram Bashyam" userId="0058868b-2bc0-457c-b0fe-f348a5d3f54d" providerId="ADAL" clId="{542B9430-C5DD-4BEA-9630-709C5E52EF4E}" dt="2021-09-12T12:38:33.540" v="3435" actId="571"/>
          <ac:picMkLst>
            <pc:docMk/>
            <pc:sldMk cId="367453671" sldId="279"/>
            <ac:picMk id="25" creationId="{13D18E34-27C4-47B9-9DDE-AAFF8D9E6FB2}"/>
          </ac:picMkLst>
        </pc:picChg>
        <pc:picChg chg="del">
          <ac:chgData name="Lakshmi Rajendram Bashyam" userId="0058868b-2bc0-457c-b0fe-f348a5d3f54d" providerId="ADAL" clId="{542B9430-C5DD-4BEA-9630-709C5E52EF4E}" dt="2021-09-12T12:22:29.560" v="3098" actId="478"/>
          <ac:picMkLst>
            <pc:docMk/>
            <pc:sldMk cId="367453671" sldId="279"/>
            <ac:picMk id="7170" creationId="{367648C7-DAE1-48C9-9044-5C1D49352780}"/>
          </ac:picMkLst>
        </pc:picChg>
        <pc:picChg chg="add del mod">
          <ac:chgData name="Lakshmi Rajendram Bashyam" userId="0058868b-2bc0-457c-b0fe-f348a5d3f54d" providerId="ADAL" clId="{542B9430-C5DD-4BEA-9630-709C5E52EF4E}" dt="2021-09-12T12:37:49.209" v="3425" actId="478"/>
          <ac:picMkLst>
            <pc:docMk/>
            <pc:sldMk cId="367453671" sldId="279"/>
            <ac:picMk id="9218" creationId="{856CB376-1511-40DA-8348-188B4595476D}"/>
          </ac:picMkLst>
        </pc:picChg>
        <pc:picChg chg="add mod">
          <ac:chgData name="Lakshmi Rajendram Bashyam" userId="0058868b-2bc0-457c-b0fe-f348a5d3f54d" providerId="ADAL" clId="{542B9430-C5DD-4BEA-9630-709C5E52EF4E}" dt="2021-09-12T12:37:34.638" v="3422" actId="1076"/>
          <ac:picMkLst>
            <pc:docMk/>
            <pc:sldMk cId="367453671" sldId="279"/>
            <ac:picMk id="9220" creationId="{0A9FB524-AEFC-4897-8C07-F793CF3E1BAE}"/>
          </ac:picMkLst>
        </pc:picChg>
        <pc:cxnChg chg="add mod">
          <ac:chgData name="Lakshmi Rajendram Bashyam" userId="0058868b-2bc0-457c-b0fe-f348a5d3f54d" providerId="ADAL" clId="{542B9430-C5DD-4BEA-9630-709C5E52EF4E}" dt="2021-09-12T12:38:22.885" v="3432" actId="14100"/>
          <ac:cxnSpMkLst>
            <pc:docMk/>
            <pc:sldMk cId="367453671" sldId="279"/>
            <ac:cxnSpMk id="12" creationId="{663FAD20-C415-4245-8E40-3EDE7E51F3BB}"/>
          </ac:cxnSpMkLst>
        </pc:cxnChg>
        <pc:cxnChg chg="add del mod">
          <ac:chgData name="Lakshmi Rajendram Bashyam" userId="0058868b-2bc0-457c-b0fe-f348a5d3f54d" providerId="ADAL" clId="{542B9430-C5DD-4BEA-9630-709C5E52EF4E}" dt="2021-09-12T12:37:51.161" v="3426" actId="478"/>
          <ac:cxnSpMkLst>
            <pc:docMk/>
            <pc:sldMk cId="367453671" sldId="279"/>
            <ac:cxnSpMk id="14" creationId="{DFDD10F5-D221-4C19-A22B-54D68B9F72E3}"/>
          </ac:cxnSpMkLst>
        </pc:cxnChg>
        <pc:cxnChg chg="add mod">
          <ac:chgData name="Lakshmi Rajendram Bashyam" userId="0058868b-2bc0-457c-b0fe-f348a5d3f54d" providerId="ADAL" clId="{542B9430-C5DD-4BEA-9630-709C5E52EF4E}" dt="2021-09-12T12:37:34.638" v="3422" actId="1076"/>
          <ac:cxnSpMkLst>
            <pc:docMk/>
            <pc:sldMk cId="367453671" sldId="279"/>
            <ac:cxnSpMk id="23" creationId="{4B3D57FE-6861-4D8C-9200-811DB6608167}"/>
          </ac:cxnSpMkLst>
        </pc:cxnChg>
      </pc:sldChg>
      <pc:sldChg chg="addSp delSp modSp add mod">
        <pc:chgData name="Lakshmi Rajendram Bashyam" userId="0058868b-2bc0-457c-b0fe-f348a5d3f54d" providerId="ADAL" clId="{542B9430-C5DD-4BEA-9630-709C5E52EF4E}" dt="2021-09-12T13:05:03.780" v="4663" actId="403"/>
        <pc:sldMkLst>
          <pc:docMk/>
          <pc:sldMk cId="838353682" sldId="280"/>
        </pc:sldMkLst>
        <pc:spChg chg="mod">
          <ac:chgData name="Lakshmi Rajendram Bashyam" userId="0058868b-2bc0-457c-b0fe-f348a5d3f54d" providerId="ADAL" clId="{542B9430-C5DD-4BEA-9630-709C5E52EF4E}" dt="2021-09-12T12:46:50.776" v="3817" actId="20577"/>
          <ac:spMkLst>
            <pc:docMk/>
            <pc:sldMk cId="838353682" sldId="280"/>
            <ac:spMk id="2" creationId="{BA4DE88B-0CB0-405F-AE17-17114E2DA4E3}"/>
          </ac:spMkLst>
        </pc:spChg>
        <pc:spChg chg="mod">
          <ac:chgData name="Lakshmi Rajendram Bashyam" userId="0058868b-2bc0-457c-b0fe-f348a5d3f54d" providerId="ADAL" clId="{542B9430-C5DD-4BEA-9630-709C5E52EF4E}" dt="2021-09-12T13:05:03.780" v="4663" actId="403"/>
          <ac:spMkLst>
            <pc:docMk/>
            <pc:sldMk cId="838353682" sldId="280"/>
            <ac:spMk id="3" creationId="{EF42C9B1-E413-444F-882F-5B44179D67BA}"/>
          </ac:spMkLst>
        </pc:spChg>
        <pc:spChg chg="mod">
          <ac:chgData name="Lakshmi Rajendram Bashyam" userId="0058868b-2bc0-457c-b0fe-f348a5d3f54d" providerId="ADAL" clId="{542B9430-C5DD-4BEA-9630-709C5E52EF4E}" dt="2021-09-12T12:57:02.547" v="4232" actId="20577"/>
          <ac:spMkLst>
            <pc:docMk/>
            <pc:sldMk cId="838353682" sldId="280"/>
            <ac:spMk id="4" creationId="{121DA959-8CCD-4843-9717-2CBA589A9D1B}"/>
          </ac:spMkLst>
        </pc:spChg>
        <pc:picChg chg="add del mod">
          <ac:chgData name="Lakshmi Rajendram Bashyam" userId="0058868b-2bc0-457c-b0fe-f348a5d3f54d" providerId="ADAL" clId="{542B9430-C5DD-4BEA-9630-709C5E52EF4E}" dt="2021-09-12T12:49:04.880" v="3825" actId="478"/>
          <ac:picMkLst>
            <pc:docMk/>
            <pc:sldMk cId="838353682" sldId="280"/>
            <ac:picMk id="7" creationId="{F46C0E03-51F9-4A52-8655-503BE5DFD696}"/>
          </ac:picMkLst>
        </pc:picChg>
        <pc:picChg chg="add mod">
          <ac:chgData name="Lakshmi Rajendram Bashyam" userId="0058868b-2bc0-457c-b0fe-f348a5d3f54d" providerId="ADAL" clId="{542B9430-C5DD-4BEA-9630-709C5E52EF4E}" dt="2021-09-12T12:49:08.553" v="3827" actId="1076"/>
          <ac:picMkLst>
            <pc:docMk/>
            <pc:sldMk cId="838353682" sldId="280"/>
            <ac:picMk id="9" creationId="{A3CA30BE-9D68-405C-8B87-BEA1E0FA846E}"/>
          </ac:picMkLst>
        </pc:picChg>
      </pc:sldChg>
      <pc:sldChg chg="addSp delSp modSp new del mod">
        <pc:chgData name="Lakshmi Rajendram Bashyam" userId="0058868b-2bc0-457c-b0fe-f348a5d3f54d" providerId="ADAL" clId="{542B9430-C5DD-4BEA-9630-709C5E52EF4E}" dt="2021-09-12T12:39:09.529" v="3448" actId="47"/>
        <pc:sldMkLst>
          <pc:docMk/>
          <pc:sldMk cId="2522380943" sldId="280"/>
        </pc:sldMkLst>
        <pc:spChg chg="mod">
          <ac:chgData name="Lakshmi Rajendram Bashyam" userId="0058868b-2bc0-457c-b0fe-f348a5d3f54d" providerId="ADAL" clId="{542B9430-C5DD-4BEA-9630-709C5E52EF4E}" dt="2021-09-12T12:35:05.107" v="3276" actId="20577"/>
          <ac:spMkLst>
            <pc:docMk/>
            <pc:sldMk cId="2522380943" sldId="280"/>
            <ac:spMk id="2" creationId="{AF3BCC06-5D7C-4406-B01E-732211ECBF36}"/>
          </ac:spMkLst>
        </pc:spChg>
        <pc:spChg chg="mod">
          <ac:chgData name="Lakshmi Rajendram Bashyam" userId="0058868b-2bc0-457c-b0fe-f348a5d3f54d" providerId="ADAL" clId="{542B9430-C5DD-4BEA-9630-709C5E52EF4E}" dt="2021-09-12T12:34:59.153" v="3270"/>
          <ac:spMkLst>
            <pc:docMk/>
            <pc:sldMk cId="2522380943" sldId="280"/>
            <ac:spMk id="3" creationId="{D27F3A81-3F9E-4CDC-AA7D-A1863773D7C6}"/>
          </ac:spMkLst>
        </pc:spChg>
        <pc:spChg chg="mod">
          <ac:chgData name="Lakshmi Rajendram Bashyam" userId="0058868b-2bc0-457c-b0fe-f348a5d3f54d" providerId="ADAL" clId="{542B9430-C5DD-4BEA-9630-709C5E52EF4E}" dt="2021-09-12T12:36:32.856" v="3415" actId="21"/>
          <ac:spMkLst>
            <pc:docMk/>
            <pc:sldMk cId="2522380943" sldId="280"/>
            <ac:spMk id="4" creationId="{C30C09D5-B0F9-46C7-910B-E258D03B9D3D}"/>
          </ac:spMkLst>
        </pc:spChg>
        <pc:spChg chg="add del mod">
          <ac:chgData name="Lakshmi Rajendram Bashyam" userId="0058868b-2bc0-457c-b0fe-f348a5d3f54d" providerId="ADAL" clId="{542B9430-C5DD-4BEA-9630-709C5E52EF4E}" dt="2021-09-12T12:34:45.580" v="3269"/>
          <ac:spMkLst>
            <pc:docMk/>
            <pc:sldMk cId="2522380943" sldId="280"/>
            <ac:spMk id="7" creationId="{09551C74-628C-4BF7-8A76-D9FDA4DAB768}"/>
          </ac:spMkLst>
        </pc:spChg>
      </pc:sldChg>
      <pc:sldChg chg="modSp new mod addCm delCm modCm">
        <pc:chgData name="Lakshmi Rajendram Bashyam" userId="0058868b-2bc0-457c-b0fe-f348a5d3f54d" providerId="ADAL" clId="{542B9430-C5DD-4BEA-9630-709C5E52EF4E}" dt="2021-09-13T10:22:12.199" v="8276" actId="20577"/>
        <pc:sldMkLst>
          <pc:docMk/>
          <pc:sldMk cId="948453324" sldId="281"/>
        </pc:sldMkLst>
        <pc:spChg chg="mod">
          <ac:chgData name="Lakshmi Rajendram Bashyam" userId="0058868b-2bc0-457c-b0fe-f348a5d3f54d" providerId="ADAL" clId="{542B9430-C5DD-4BEA-9630-709C5E52EF4E}" dt="2021-09-12T12:59:44.180" v="4268" actId="20577"/>
          <ac:spMkLst>
            <pc:docMk/>
            <pc:sldMk cId="948453324" sldId="281"/>
            <ac:spMk id="2" creationId="{DE7A4E76-1DE6-4225-9724-2FA8D97C34CE}"/>
          </ac:spMkLst>
        </pc:spChg>
        <pc:spChg chg="mod">
          <ac:chgData name="Lakshmi Rajendram Bashyam" userId="0058868b-2bc0-457c-b0fe-f348a5d3f54d" providerId="ADAL" clId="{542B9430-C5DD-4BEA-9630-709C5E52EF4E}" dt="2021-09-12T13:04:55.076" v="4662" actId="403"/>
          <ac:spMkLst>
            <pc:docMk/>
            <pc:sldMk cId="948453324" sldId="281"/>
            <ac:spMk id="3" creationId="{04B80810-8A1E-46C1-8C37-B20A510EE8E2}"/>
          </ac:spMkLst>
        </pc:spChg>
        <pc:spChg chg="mod">
          <ac:chgData name="Lakshmi Rajendram Bashyam" userId="0058868b-2bc0-457c-b0fe-f348a5d3f54d" providerId="ADAL" clId="{542B9430-C5DD-4BEA-9630-709C5E52EF4E}" dt="2021-09-13T10:22:12.199" v="8276" actId="20577"/>
          <ac:spMkLst>
            <pc:docMk/>
            <pc:sldMk cId="948453324" sldId="281"/>
            <ac:spMk id="4" creationId="{068D7F61-EE0E-4F32-8825-F27606002DF6}"/>
          </ac:spMkLst>
        </pc:spChg>
      </pc:sldChg>
      <pc:sldChg chg="addSp delSp modSp new mod">
        <pc:chgData name="Lakshmi Rajendram Bashyam" userId="0058868b-2bc0-457c-b0fe-f348a5d3f54d" providerId="ADAL" clId="{542B9430-C5DD-4BEA-9630-709C5E52EF4E}" dt="2021-09-12T13:25:29.496" v="5276" actId="20577"/>
        <pc:sldMkLst>
          <pc:docMk/>
          <pc:sldMk cId="3547000738" sldId="282"/>
        </pc:sldMkLst>
        <pc:spChg chg="mod">
          <ac:chgData name="Lakshmi Rajendram Bashyam" userId="0058868b-2bc0-457c-b0fe-f348a5d3f54d" providerId="ADAL" clId="{542B9430-C5DD-4BEA-9630-709C5E52EF4E}" dt="2021-09-12T13:08:56.568" v="4735" actId="20577"/>
          <ac:spMkLst>
            <pc:docMk/>
            <pc:sldMk cId="3547000738" sldId="282"/>
            <ac:spMk id="2" creationId="{C3B374C5-544B-4ECE-9538-A398D9A5D59A}"/>
          </ac:spMkLst>
        </pc:spChg>
        <pc:spChg chg="mod">
          <ac:chgData name="Lakshmi Rajendram Bashyam" userId="0058868b-2bc0-457c-b0fe-f348a5d3f54d" providerId="ADAL" clId="{542B9430-C5DD-4BEA-9630-709C5E52EF4E}" dt="2021-09-12T13:08:51.662" v="4728" actId="403"/>
          <ac:spMkLst>
            <pc:docMk/>
            <pc:sldMk cId="3547000738" sldId="282"/>
            <ac:spMk id="3" creationId="{EAA47E1E-7EAD-466E-A4C0-7D7323546F3E}"/>
          </ac:spMkLst>
        </pc:spChg>
        <pc:spChg chg="mod">
          <ac:chgData name="Lakshmi Rajendram Bashyam" userId="0058868b-2bc0-457c-b0fe-f348a5d3f54d" providerId="ADAL" clId="{542B9430-C5DD-4BEA-9630-709C5E52EF4E}" dt="2021-09-12T13:25:29.496" v="5276" actId="20577"/>
          <ac:spMkLst>
            <pc:docMk/>
            <pc:sldMk cId="3547000738" sldId="282"/>
            <ac:spMk id="4" creationId="{E739AC4B-48A4-44B9-94B5-2E158DF619E4}"/>
          </ac:spMkLst>
        </pc:spChg>
        <pc:spChg chg="add del">
          <ac:chgData name="Lakshmi Rajendram Bashyam" userId="0058868b-2bc0-457c-b0fe-f348a5d3f54d" providerId="ADAL" clId="{542B9430-C5DD-4BEA-9630-709C5E52EF4E}" dt="2021-09-12T13:18:11.112" v="4828" actId="34122"/>
          <ac:spMkLst>
            <pc:docMk/>
            <pc:sldMk cId="3547000738" sldId="282"/>
            <ac:spMk id="13" creationId="{4467C45A-F3F4-4B31-A40D-974CFCF681B3}"/>
          </ac:spMkLst>
        </pc:spChg>
        <pc:picChg chg="add mod">
          <ac:chgData name="Lakshmi Rajendram Bashyam" userId="0058868b-2bc0-457c-b0fe-f348a5d3f54d" providerId="ADAL" clId="{542B9430-C5DD-4BEA-9630-709C5E52EF4E}" dt="2021-09-12T13:22:29.866" v="5076" actId="1076"/>
          <ac:picMkLst>
            <pc:docMk/>
            <pc:sldMk cId="3547000738" sldId="282"/>
            <ac:picMk id="7" creationId="{A97DE0F3-B256-43A9-A0FC-30AE63F952AE}"/>
          </ac:picMkLst>
        </pc:picChg>
        <pc:inkChg chg="add del mod">
          <ac:chgData name="Lakshmi Rajendram Bashyam" userId="0058868b-2bc0-457c-b0fe-f348a5d3f54d" providerId="ADAL" clId="{542B9430-C5DD-4BEA-9630-709C5E52EF4E}" dt="2021-09-12T13:22:58.705" v="5101" actId="1076"/>
          <ac:inkMkLst>
            <pc:docMk/>
            <pc:sldMk cId="3547000738" sldId="282"/>
            <ac:inkMk id="8" creationId="{6D573D53-0438-4449-85D1-A98A20C91273}"/>
          </ac:inkMkLst>
        </pc:inkChg>
      </pc:sldChg>
      <pc:sldChg chg="addSp delSp modSp new mod">
        <pc:chgData name="Lakshmi Rajendram Bashyam" userId="0058868b-2bc0-457c-b0fe-f348a5d3f54d" providerId="ADAL" clId="{542B9430-C5DD-4BEA-9630-709C5E52EF4E}" dt="2021-09-12T17:37:38.040" v="7189" actId="9405"/>
        <pc:sldMkLst>
          <pc:docMk/>
          <pc:sldMk cId="1490696451" sldId="283"/>
        </pc:sldMkLst>
        <pc:spChg chg="mod">
          <ac:chgData name="Lakshmi Rajendram Bashyam" userId="0058868b-2bc0-457c-b0fe-f348a5d3f54d" providerId="ADAL" clId="{542B9430-C5DD-4BEA-9630-709C5E52EF4E}" dt="2021-09-12T13:29:49.757" v="5319" actId="313"/>
          <ac:spMkLst>
            <pc:docMk/>
            <pc:sldMk cId="1490696451" sldId="283"/>
            <ac:spMk id="2" creationId="{F6E4D072-A3F4-4DE0-B5D6-71057F1B17E2}"/>
          </ac:spMkLst>
        </pc:spChg>
        <pc:spChg chg="mod">
          <ac:chgData name="Lakshmi Rajendram Bashyam" userId="0058868b-2bc0-457c-b0fe-f348a5d3f54d" providerId="ADAL" clId="{542B9430-C5DD-4BEA-9630-709C5E52EF4E}" dt="2021-09-12T13:20:43.236" v="4986" actId="20577"/>
          <ac:spMkLst>
            <pc:docMk/>
            <pc:sldMk cId="1490696451" sldId="283"/>
            <ac:spMk id="3" creationId="{D296DFBE-703C-422F-8ADB-458B840551B9}"/>
          </ac:spMkLst>
        </pc:spChg>
        <pc:spChg chg="mod">
          <ac:chgData name="Lakshmi Rajendram Bashyam" userId="0058868b-2bc0-457c-b0fe-f348a5d3f54d" providerId="ADAL" clId="{542B9430-C5DD-4BEA-9630-709C5E52EF4E}" dt="2021-09-12T13:58:57.055" v="5601" actId="20577"/>
          <ac:spMkLst>
            <pc:docMk/>
            <pc:sldMk cId="1490696451" sldId="283"/>
            <ac:spMk id="4" creationId="{7ECB4207-E7E8-4D69-8696-4FA9DA7CAA91}"/>
          </ac:spMkLst>
        </pc:spChg>
        <pc:spChg chg="add del mod">
          <ac:chgData name="Lakshmi Rajendram Bashyam" userId="0058868b-2bc0-457c-b0fe-f348a5d3f54d" providerId="ADAL" clId="{542B9430-C5DD-4BEA-9630-709C5E52EF4E}" dt="2021-09-12T13:55:04.924" v="5373" actId="11529"/>
          <ac:spMkLst>
            <pc:docMk/>
            <pc:sldMk cId="1490696451" sldId="283"/>
            <ac:spMk id="8" creationId="{C0BB0623-F2BD-4051-9DB6-4175E297887E}"/>
          </ac:spMkLst>
        </pc:spChg>
        <pc:spChg chg="add del mod">
          <ac:chgData name="Lakshmi Rajendram Bashyam" userId="0058868b-2bc0-457c-b0fe-f348a5d3f54d" providerId="ADAL" clId="{542B9430-C5DD-4BEA-9630-709C5E52EF4E}" dt="2021-09-12T13:54:39.848" v="5364"/>
          <ac:spMkLst>
            <pc:docMk/>
            <pc:sldMk cId="1490696451" sldId="283"/>
            <ac:spMk id="9" creationId="{4B92D84F-16E6-41C3-B9B3-77D38C16D867}"/>
          </ac:spMkLst>
        </pc:spChg>
        <pc:spChg chg="add del mod">
          <ac:chgData name="Lakshmi Rajendram Bashyam" userId="0058868b-2bc0-457c-b0fe-f348a5d3f54d" providerId="ADAL" clId="{542B9430-C5DD-4BEA-9630-709C5E52EF4E}" dt="2021-09-12T13:54:59.530" v="5370"/>
          <ac:spMkLst>
            <pc:docMk/>
            <pc:sldMk cId="1490696451" sldId="283"/>
            <ac:spMk id="10" creationId="{9D8632CC-1E09-4598-BAB2-4D5EAD41EC8F}"/>
          </ac:spMkLst>
        </pc:spChg>
        <pc:picChg chg="add mod">
          <ac:chgData name="Lakshmi Rajendram Bashyam" userId="0058868b-2bc0-457c-b0fe-f348a5d3f54d" providerId="ADAL" clId="{542B9430-C5DD-4BEA-9630-709C5E52EF4E}" dt="2021-09-12T13:54:58.989" v="5369" actId="1076"/>
          <ac:picMkLst>
            <pc:docMk/>
            <pc:sldMk cId="1490696451" sldId="283"/>
            <ac:picMk id="7" creationId="{327B07E0-D94D-45C7-AB89-05C20B2A902C}"/>
          </ac:picMkLst>
        </pc:picChg>
        <pc:inkChg chg="add del">
          <ac:chgData name="Lakshmi Rajendram Bashyam" userId="0058868b-2bc0-457c-b0fe-f348a5d3f54d" providerId="ADAL" clId="{542B9430-C5DD-4BEA-9630-709C5E52EF4E}" dt="2021-09-12T13:55:30.042" v="5377" actId="9405"/>
          <ac:inkMkLst>
            <pc:docMk/>
            <pc:sldMk cId="1490696451" sldId="283"/>
            <ac:inkMk id="11" creationId="{FCE7F952-70D2-4D9F-B837-1776D658147C}"/>
          </ac:inkMkLst>
        </pc:inkChg>
        <pc:inkChg chg="add del">
          <ac:chgData name="Lakshmi Rajendram Bashyam" userId="0058868b-2bc0-457c-b0fe-f348a5d3f54d" providerId="ADAL" clId="{542B9430-C5DD-4BEA-9630-709C5E52EF4E}" dt="2021-09-12T13:55:29.235" v="5376" actId="9405"/>
          <ac:inkMkLst>
            <pc:docMk/>
            <pc:sldMk cId="1490696451" sldId="283"/>
            <ac:inkMk id="12" creationId="{EF5B8D3C-38E1-4816-9DA1-AEE62C61E34D}"/>
          </ac:inkMkLst>
        </pc:inkChg>
        <pc:inkChg chg="add del">
          <ac:chgData name="Lakshmi Rajendram Bashyam" userId="0058868b-2bc0-457c-b0fe-f348a5d3f54d" providerId="ADAL" clId="{542B9430-C5DD-4BEA-9630-709C5E52EF4E}" dt="2021-09-12T13:55:54.606" v="5379" actId="9405"/>
          <ac:inkMkLst>
            <pc:docMk/>
            <pc:sldMk cId="1490696451" sldId="283"/>
            <ac:inkMk id="13" creationId="{A989B59E-DEED-4F5F-9A7F-A685952290F4}"/>
          </ac:inkMkLst>
        </pc:inkChg>
        <pc:inkChg chg="add del">
          <ac:chgData name="Lakshmi Rajendram Bashyam" userId="0058868b-2bc0-457c-b0fe-f348a5d3f54d" providerId="ADAL" clId="{542B9430-C5DD-4BEA-9630-709C5E52EF4E}" dt="2021-09-12T13:56:17.366" v="5384"/>
          <ac:inkMkLst>
            <pc:docMk/>
            <pc:sldMk cId="1490696451" sldId="283"/>
            <ac:inkMk id="14" creationId="{BCE12380-5847-4A3F-BE53-BF55306F7DDA}"/>
          </ac:inkMkLst>
        </pc:inkChg>
        <pc:inkChg chg="add del">
          <ac:chgData name="Lakshmi Rajendram Bashyam" userId="0058868b-2bc0-457c-b0fe-f348a5d3f54d" providerId="ADAL" clId="{542B9430-C5DD-4BEA-9630-709C5E52EF4E}" dt="2021-09-12T13:56:16.680" v="5383"/>
          <ac:inkMkLst>
            <pc:docMk/>
            <pc:sldMk cId="1490696451" sldId="283"/>
            <ac:inkMk id="15" creationId="{5378FB87-C167-4954-8DF0-E094CABCFAFE}"/>
          </ac:inkMkLst>
        </pc:inkChg>
        <pc:inkChg chg="add del">
          <ac:chgData name="Lakshmi Rajendram Bashyam" userId="0058868b-2bc0-457c-b0fe-f348a5d3f54d" providerId="ADAL" clId="{542B9430-C5DD-4BEA-9630-709C5E52EF4E}" dt="2021-09-12T13:56:18.038" v="5385"/>
          <ac:inkMkLst>
            <pc:docMk/>
            <pc:sldMk cId="1490696451" sldId="283"/>
            <ac:inkMk id="16" creationId="{25D433D6-FC6D-49FA-B0D4-210201E12A45}"/>
          </ac:inkMkLst>
        </pc:inkChg>
        <pc:inkChg chg="add del">
          <ac:chgData name="Lakshmi Rajendram Bashyam" userId="0058868b-2bc0-457c-b0fe-f348a5d3f54d" providerId="ADAL" clId="{542B9430-C5DD-4BEA-9630-709C5E52EF4E}" dt="2021-09-12T13:56:30.535" v="5391"/>
          <ac:inkMkLst>
            <pc:docMk/>
            <pc:sldMk cId="1490696451" sldId="283"/>
            <ac:inkMk id="17" creationId="{6AD4934B-737F-4F2B-AB2A-B13C6E2E3AB5}"/>
          </ac:inkMkLst>
        </pc:inkChg>
        <pc:inkChg chg="add del">
          <ac:chgData name="Lakshmi Rajendram Bashyam" userId="0058868b-2bc0-457c-b0fe-f348a5d3f54d" providerId="ADAL" clId="{542B9430-C5DD-4BEA-9630-709C5E52EF4E}" dt="2021-09-12T13:56:29.134" v="5388"/>
          <ac:inkMkLst>
            <pc:docMk/>
            <pc:sldMk cId="1490696451" sldId="283"/>
            <ac:inkMk id="18" creationId="{46973C3C-81A8-4AEB-96CD-F4638568302A}"/>
          </ac:inkMkLst>
        </pc:inkChg>
        <pc:inkChg chg="add del">
          <ac:chgData name="Lakshmi Rajendram Bashyam" userId="0058868b-2bc0-457c-b0fe-f348a5d3f54d" providerId="ADAL" clId="{542B9430-C5DD-4BEA-9630-709C5E52EF4E}" dt="2021-09-12T13:56:30.534" v="5390"/>
          <ac:inkMkLst>
            <pc:docMk/>
            <pc:sldMk cId="1490696451" sldId="283"/>
            <ac:inkMk id="19" creationId="{1D02B1A1-2F86-466D-9C03-CB1866B0B71F}"/>
          </ac:inkMkLst>
        </pc:inkChg>
        <pc:inkChg chg="add del">
          <ac:chgData name="Lakshmi Rajendram Bashyam" userId="0058868b-2bc0-457c-b0fe-f348a5d3f54d" providerId="ADAL" clId="{542B9430-C5DD-4BEA-9630-709C5E52EF4E}" dt="2021-09-12T13:56:52.705" v="5398"/>
          <ac:inkMkLst>
            <pc:docMk/>
            <pc:sldMk cId="1490696451" sldId="283"/>
            <ac:inkMk id="20" creationId="{16B28DCD-362F-47C6-8873-FE8111D958CD}"/>
          </ac:inkMkLst>
        </pc:inkChg>
        <pc:inkChg chg="add del">
          <ac:chgData name="Lakshmi Rajendram Bashyam" userId="0058868b-2bc0-457c-b0fe-f348a5d3f54d" providerId="ADAL" clId="{542B9430-C5DD-4BEA-9630-709C5E52EF4E}" dt="2021-09-12T13:56:52.705" v="5397"/>
          <ac:inkMkLst>
            <pc:docMk/>
            <pc:sldMk cId="1490696451" sldId="283"/>
            <ac:inkMk id="21" creationId="{7B6D2B9D-7164-429F-9D97-E6E4A954DB9B}"/>
          </ac:inkMkLst>
        </pc:inkChg>
        <pc:inkChg chg="add del">
          <ac:chgData name="Lakshmi Rajendram Bashyam" userId="0058868b-2bc0-457c-b0fe-f348a5d3f54d" providerId="ADAL" clId="{542B9430-C5DD-4BEA-9630-709C5E52EF4E}" dt="2021-09-12T13:56:52.721" v="5399"/>
          <ac:inkMkLst>
            <pc:docMk/>
            <pc:sldMk cId="1490696451" sldId="283"/>
            <ac:inkMk id="22" creationId="{8FEF3D89-204D-4C23-B566-122A0DF28BAB}"/>
          </ac:inkMkLst>
        </pc:inkChg>
        <pc:inkChg chg="add del">
          <ac:chgData name="Lakshmi Rajendram Bashyam" userId="0058868b-2bc0-457c-b0fe-f348a5d3f54d" providerId="ADAL" clId="{542B9430-C5DD-4BEA-9630-709C5E52EF4E}" dt="2021-09-12T13:56:51.502" v="5396"/>
          <ac:inkMkLst>
            <pc:docMk/>
            <pc:sldMk cId="1490696451" sldId="283"/>
            <ac:inkMk id="23" creationId="{34089C98-47AD-4062-83DC-DEE0E4E94B69}"/>
          </ac:inkMkLst>
        </pc:inkChg>
        <pc:inkChg chg="add">
          <ac:chgData name="Lakshmi Rajendram Bashyam" userId="0058868b-2bc0-457c-b0fe-f348a5d3f54d" providerId="ADAL" clId="{542B9430-C5DD-4BEA-9630-709C5E52EF4E}" dt="2021-09-12T13:56:54.047" v="5400" actId="9405"/>
          <ac:inkMkLst>
            <pc:docMk/>
            <pc:sldMk cId="1490696451" sldId="283"/>
            <ac:inkMk id="24" creationId="{CCB89DBB-AD80-4E66-9926-63CB89E9E285}"/>
          </ac:inkMkLst>
        </pc:inkChg>
        <pc:inkChg chg="add">
          <ac:chgData name="Lakshmi Rajendram Bashyam" userId="0058868b-2bc0-457c-b0fe-f348a5d3f54d" providerId="ADAL" clId="{542B9430-C5DD-4BEA-9630-709C5E52EF4E}" dt="2021-09-12T13:56:58.928" v="5401" actId="9405"/>
          <ac:inkMkLst>
            <pc:docMk/>
            <pc:sldMk cId="1490696451" sldId="283"/>
            <ac:inkMk id="25" creationId="{B2D439E9-2387-433D-971C-B3BFDFEC3DC1}"/>
          </ac:inkMkLst>
        </pc:inkChg>
        <pc:inkChg chg="add">
          <ac:chgData name="Lakshmi Rajendram Bashyam" userId="0058868b-2bc0-457c-b0fe-f348a5d3f54d" providerId="ADAL" clId="{542B9430-C5DD-4BEA-9630-709C5E52EF4E}" dt="2021-09-12T13:57:00.935" v="5402" actId="9405"/>
          <ac:inkMkLst>
            <pc:docMk/>
            <pc:sldMk cId="1490696451" sldId="283"/>
            <ac:inkMk id="26" creationId="{5674C323-EC5E-46FD-941B-DC50A75C02AB}"/>
          </ac:inkMkLst>
        </pc:inkChg>
        <pc:inkChg chg="add">
          <ac:chgData name="Lakshmi Rajendram Bashyam" userId="0058868b-2bc0-457c-b0fe-f348a5d3f54d" providerId="ADAL" clId="{542B9430-C5DD-4BEA-9630-709C5E52EF4E}" dt="2021-09-12T13:57:10.434" v="5403" actId="9405"/>
          <ac:inkMkLst>
            <pc:docMk/>
            <pc:sldMk cId="1490696451" sldId="283"/>
            <ac:inkMk id="27" creationId="{C90CCCCF-07A4-454B-9155-7E6C4B79F208}"/>
          </ac:inkMkLst>
        </pc:inkChg>
        <pc:inkChg chg="add">
          <ac:chgData name="Lakshmi Rajendram Bashyam" userId="0058868b-2bc0-457c-b0fe-f348a5d3f54d" providerId="ADAL" clId="{542B9430-C5DD-4BEA-9630-709C5E52EF4E}" dt="2021-09-12T13:57:11.706" v="5404" actId="9405"/>
          <ac:inkMkLst>
            <pc:docMk/>
            <pc:sldMk cId="1490696451" sldId="283"/>
            <ac:inkMk id="28" creationId="{A8890BB6-E68B-493D-8AA3-8174344A7689}"/>
          </ac:inkMkLst>
        </pc:inkChg>
        <pc:inkChg chg="add">
          <ac:chgData name="Lakshmi Rajendram Bashyam" userId="0058868b-2bc0-457c-b0fe-f348a5d3f54d" providerId="ADAL" clId="{542B9430-C5DD-4BEA-9630-709C5E52EF4E}" dt="2021-09-12T17:37:23.903" v="7186" actId="9405"/>
          <ac:inkMkLst>
            <pc:docMk/>
            <pc:sldMk cId="1490696451" sldId="283"/>
            <ac:inkMk id="29" creationId="{10A38EB5-3DCA-4E3B-940C-5CCC42D1826C}"/>
          </ac:inkMkLst>
        </pc:inkChg>
        <pc:inkChg chg="add">
          <ac:chgData name="Lakshmi Rajendram Bashyam" userId="0058868b-2bc0-457c-b0fe-f348a5d3f54d" providerId="ADAL" clId="{542B9430-C5DD-4BEA-9630-709C5E52EF4E}" dt="2021-09-12T17:37:32.578" v="7187" actId="9405"/>
          <ac:inkMkLst>
            <pc:docMk/>
            <pc:sldMk cId="1490696451" sldId="283"/>
            <ac:inkMk id="30" creationId="{B7E25CA6-EAC2-4816-99A4-3F01BCC66155}"/>
          </ac:inkMkLst>
        </pc:inkChg>
        <pc:inkChg chg="add">
          <ac:chgData name="Lakshmi Rajendram Bashyam" userId="0058868b-2bc0-457c-b0fe-f348a5d3f54d" providerId="ADAL" clId="{542B9430-C5DD-4BEA-9630-709C5E52EF4E}" dt="2021-09-12T17:37:36.359" v="7188" actId="9405"/>
          <ac:inkMkLst>
            <pc:docMk/>
            <pc:sldMk cId="1490696451" sldId="283"/>
            <ac:inkMk id="31" creationId="{C20CD3ED-8AA3-4778-8EC1-926C3B8F0EB6}"/>
          </ac:inkMkLst>
        </pc:inkChg>
        <pc:inkChg chg="add">
          <ac:chgData name="Lakshmi Rajendram Bashyam" userId="0058868b-2bc0-457c-b0fe-f348a5d3f54d" providerId="ADAL" clId="{542B9430-C5DD-4BEA-9630-709C5E52EF4E}" dt="2021-09-12T17:37:38.040" v="7189" actId="9405"/>
          <ac:inkMkLst>
            <pc:docMk/>
            <pc:sldMk cId="1490696451" sldId="283"/>
            <ac:inkMk id="32" creationId="{1BB40765-2B02-46C2-9776-9036B8A2C006}"/>
          </ac:inkMkLst>
        </pc:inkChg>
      </pc:sldChg>
      <pc:sldChg chg="modSp new mod">
        <pc:chgData name="Lakshmi Rajendram Bashyam" userId="0058868b-2bc0-457c-b0fe-f348a5d3f54d" providerId="ADAL" clId="{542B9430-C5DD-4BEA-9630-709C5E52EF4E}" dt="2021-09-12T13:39:18.197" v="5335" actId="20577"/>
        <pc:sldMkLst>
          <pc:docMk/>
          <pc:sldMk cId="3708667986" sldId="284"/>
        </pc:sldMkLst>
        <pc:spChg chg="mod">
          <ac:chgData name="Lakshmi Rajendram Bashyam" userId="0058868b-2bc0-457c-b0fe-f348a5d3f54d" providerId="ADAL" clId="{542B9430-C5DD-4BEA-9630-709C5E52EF4E}" dt="2021-09-12T13:39:18.197" v="5335" actId="20577"/>
          <ac:spMkLst>
            <pc:docMk/>
            <pc:sldMk cId="3708667986" sldId="284"/>
            <ac:spMk id="2" creationId="{E6CA59FF-D11B-40F9-A95C-F5F90AE2E2F8}"/>
          </ac:spMkLst>
        </pc:spChg>
      </pc:sldChg>
      <pc:sldChg chg="modSp new mod">
        <pc:chgData name="Lakshmi Rajendram Bashyam" userId="0058868b-2bc0-457c-b0fe-f348a5d3f54d" providerId="ADAL" clId="{542B9430-C5DD-4BEA-9630-709C5E52EF4E}" dt="2021-09-13T07:34:17.051" v="8224" actId="20577"/>
        <pc:sldMkLst>
          <pc:docMk/>
          <pc:sldMk cId="580985545" sldId="285"/>
        </pc:sldMkLst>
        <pc:spChg chg="mod">
          <ac:chgData name="Lakshmi Rajendram Bashyam" userId="0058868b-2bc0-457c-b0fe-f348a5d3f54d" providerId="ADAL" clId="{542B9430-C5DD-4BEA-9630-709C5E52EF4E}" dt="2021-09-12T14:00:18.464" v="5624" actId="20577"/>
          <ac:spMkLst>
            <pc:docMk/>
            <pc:sldMk cId="580985545" sldId="285"/>
            <ac:spMk id="2" creationId="{E931CCC7-F4BB-4783-BE96-F748E5F3E675}"/>
          </ac:spMkLst>
        </pc:spChg>
        <pc:spChg chg="mod">
          <ac:chgData name="Lakshmi Rajendram Bashyam" userId="0058868b-2bc0-457c-b0fe-f348a5d3f54d" providerId="ADAL" clId="{542B9430-C5DD-4BEA-9630-709C5E52EF4E}" dt="2021-09-12T14:00:10.647" v="5613" actId="6549"/>
          <ac:spMkLst>
            <pc:docMk/>
            <pc:sldMk cId="580985545" sldId="285"/>
            <ac:spMk id="3" creationId="{73115120-0B15-48A4-9FE4-CAF38897CE6B}"/>
          </ac:spMkLst>
        </pc:spChg>
        <pc:spChg chg="mod">
          <ac:chgData name="Lakshmi Rajendram Bashyam" userId="0058868b-2bc0-457c-b0fe-f348a5d3f54d" providerId="ADAL" clId="{542B9430-C5DD-4BEA-9630-709C5E52EF4E}" dt="2021-09-13T07:34:17.051" v="8224" actId="20577"/>
          <ac:spMkLst>
            <pc:docMk/>
            <pc:sldMk cId="580985545" sldId="285"/>
            <ac:spMk id="4" creationId="{6B61B21A-1645-4E21-91C0-675AD38131A7}"/>
          </ac:spMkLst>
        </pc:spChg>
      </pc:sldChg>
      <pc:sldChg chg="addSp modSp new mod ord modAnim modNotesTx">
        <pc:chgData name="Lakshmi Rajendram Bashyam" userId="0058868b-2bc0-457c-b0fe-f348a5d3f54d" providerId="ADAL" clId="{542B9430-C5DD-4BEA-9630-709C5E52EF4E}" dt="2021-09-12T17:49:11.133" v="7236"/>
        <pc:sldMkLst>
          <pc:docMk/>
          <pc:sldMk cId="710640511" sldId="286"/>
        </pc:sldMkLst>
        <pc:spChg chg="mod">
          <ac:chgData name="Lakshmi Rajendram Bashyam" userId="0058868b-2bc0-457c-b0fe-f348a5d3f54d" providerId="ADAL" clId="{542B9430-C5DD-4BEA-9630-709C5E52EF4E}" dt="2021-09-12T14:01:18.738" v="5647" actId="20577"/>
          <ac:spMkLst>
            <pc:docMk/>
            <pc:sldMk cId="710640511" sldId="286"/>
            <ac:spMk id="2" creationId="{F8567133-0BC4-4A4C-B978-B4F960EEB438}"/>
          </ac:spMkLst>
        </pc:spChg>
        <pc:spChg chg="mod">
          <ac:chgData name="Lakshmi Rajendram Bashyam" userId="0058868b-2bc0-457c-b0fe-f348a5d3f54d" providerId="ADAL" clId="{542B9430-C5DD-4BEA-9630-709C5E52EF4E}" dt="2021-09-12T14:01:22.895" v="5650" actId="20577"/>
          <ac:spMkLst>
            <pc:docMk/>
            <pc:sldMk cId="710640511" sldId="286"/>
            <ac:spMk id="3" creationId="{E4F9258E-7D8A-4A6F-86CD-1E041CC967E3}"/>
          </ac:spMkLst>
        </pc:spChg>
        <pc:spChg chg="mod">
          <ac:chgData name="Lakshmi Rajendram Bashyam" userId="0058868b-2bc0-457c-b0fe-f348a5d3f54d" providerId="ADAL" clId="{542B9430-C5DD-4BEA-9630-709C5E52EF4E}" dt="2021-09-12T14:22:01.873" v="6175" actId="20577"/>
          <ac:spMkLst>
            <pc:docMk/>
            <pc:sldMk cId="710640511" sldId="286"/>
            <ac:spMk id="4" creationId="{07F695CA-60DD-48C4-993D-321E3221AA79}"/>
          </ac:spMkLst>
        </pc:spChg>
        <pc:spChg chg="add mod">
          <ac:chgData name="Lakshmi Rajendram Bashyam" userId="0058868b-2bc0-457c-b0fe-f348a5d3f54d" providerId="ADAL" clId="{542B9430-C5DD-4BEA-9630-709C5E52EF4E}" dt="2021-09-12T17:42:25.907" v="7208" actId="571"/>
          <ac:spMkLst>
            <pc:docMk/>
            <pc:sldMk cId="710640511" sldId="286"/>
            <ac:spMk id="8" creationId="{B17976F0-BC69-4818-9904-8D8051D08DAC}"/>
          </ac:spMkLst>
        </pc:spChg>
        <pc:picChg chg="add mod">
          <ac:chgData name="Lakshmi Rajendram Bashyam" userId="0058868b-2bc0-457c-b0fe-f348a5d3f54d" providerId="ADAL" clId="{542B9430-C5DD-4BEA-9630-709C5E52EF4E}" dt="2021-09-12T14:22:31.763" v="6177" actId="1076"/>
          <ac:picMkLst>
            <pc:docMk/>
            <pc:sldMk cId="710640511" sldId="286"/>
            <ac:picMk id="7" creationId="{C4A67E7F-08FA-473B-9A13-0FEDF8324A49}"/>
          </ac:picMkLst>
        </pc:picChg>
        <pc:picChg chg="add mod">
          <ac:chgData name="Lakshmi Rajendram Bashyam" userId="0058868b-2bc0-457c-b0fe-f348a5d3f54d" providerId="ADAL" clId="{542B9430-C5DD-4BEA-9630-709C5E52EF4E}" dt="2021-09-12T17:42:25.907" v="7208" actId="571"/>
          <ac:picMkLst>
            <pc:docMk/>
            <pc:sldMk cId="710640511" sldId="286"/>
            <ac:picMk id="9" creationId="{F156318A-2579-40C0-94F7-DDC65824EA9B}"/>
          </ac:picMkLst>
        </pc:picChg>
      </pc:sldChg>
      <pc:sldMasterChg chg="addSldLayout modSldLayout">
        <pc:chgData name="Lakshmi Rajendram Bashyam" userId="0058868b-2bc0-457c-b0fe-f348a5d3f54d" providerId="ADAL" clId="{542B9430-C5DD-4BEA-9630-709C5E52EF4E}" dt="2021-09-11T22:16:59.212" v="11" actId="14100"/>
        <pc:sldMasterMkLst>
          <pc:docMk/>
          <pc:sldMasterMk cId="2826885870" sldId="2147483720"/>
        </pc:sldMasterMkLst>
        <pc:sldLayoutChg chg="addSp delSp modSp new mod">
          <pc:chgData name="Lakshmi Rajendram Bashyam" userId="0058868b-2bc0-457c-b0fe-f348a5d3f54d" providerId="ADAL" clId="{542B9430-C5DD-4BEA-9630-709C5E52EF4E}" dt="2021-09-11T22:16:59.212" v="11" actId="14100"/>
          <pc:sldLayoutMkLst>
            <pc:docMk/>
            <pc:sldMasterMk cId="2826885870" sldId="2147483720"/>
            <pc:sldLayoutMk cId="819107091" sldId="2147483732"/>
          </pc:sldLayoutMkLst>
          <pc:spChg chg="mod">
            <ac:chgData name="Lakshmi Rajendram Bashyam" userId="0058868b-2bc0-457c-b0fe-f348a5d3f54d" providerId="ADAL" clId="{542B9430-C5DD-4BEA-9630-709C5E52EF4E}" dt="2021-09-11T22:16:59.212" v="11" actId="14100"/>
            <ac:spMkLst>
              <pc:docMk/>
              <pc:sldMasterMk cId="2826885870" sldId="2147483720"/>
              <pc:sldLayoutMk cId="819107091" sldId="2147483732"/>
              <ac:spMk id="2" creationId="{E1C6EEF1-4314-4EA6-A939-AC142FFC5B11}"/>
            </ac:spMkLst>
          </pc:spChg>
          <pc:spChg chg="add del">
            <ac:chgData name="Lakshmi Rajendram Bashyam" userId="0058868b-2bc0-457c-b0fe-f348a5d3f54d" providerId="ADAL" clId="{542B9430-C5DD-4BEA-9630-709C5E52EF4E}" dt="2021-09-11T22:15:50.226" v="1" actId="11529"/>
            <ac:spMkLst>
              <pc:docMk/>
              <pc:sldMasterMk cId="2826885870" sldId="2147483720"/>
              <pc:sldLayoutMk cId="819107091" sldId="2147483732"/>
              <ac:spMk id="6" creationId="{69EF540D-9F5C-4353-9801-AB460303DA2B}"/>
            </ac:spMkLst>
          </pc:spChg>
          <pc:spChg chg="add mod">
            <ac:chgData name="Lakshmi Rajendram Bashyam" userId="0058868b-2bc0-457c-b0fe-f348a5d3f54d" providerId="ADAL" clId="{542B9430-C5DD-4BEA-9630-709C5E52EF4E}" dt="2021-09-11T22:16:49.295" v="8" actId="14100"/>
            <ac:spMkLst>
              <pc:docMk/>
              <pc:sldMasterMk cId="2826885870" sldId="2147483720"/>
              <pc:sldLayoutMk cId="819107091" sldId="2147483732"/>
              <ac:spMk id="7" creationId="{DDF0BAC8-24B7-4E23-9459-3C9C432F341A}"/>
            </ac:spMkLst>
          </pc:spChg>
          <pc:spChg chg="add del">
            <ac:chgData name="Lakshmi Rajendram Bashyam" userId="0058868b-2bc0-457c-b0fe-f348a5d3f54d" providerId="ADAL" clId="{542B9430-C5DD-4BEA-9630-709C5E52EF4E}" dt="2021-09-11T22:16:33.151" v="6" actId="11529"/>
            <ac:spMkLst>
              <pc:docMk/>
              <pc:sldMasterMk cId="2826885870" sldId="2147483720"/>
              <pc:sldLayoutMk cId="819107091" sldId="2147483732"/>
              <ac:spMk id="8" creationId="{8CBDBB01-6C6E-4C66-85AA-CEA1CCCA3DF5}"/>
            </ac:spMkLst>
          </pc:spChg>
          <pc:spChg chg="add mod">
            <ac:chgData name="Lakshmi Rajendram Bashyam" userId="0058868b-2bc0-457c-b0fe-f348a5d3f54d" providerId="ADAL" clId="{542B9430-C5DD-4BEA-9630-709C5E52EF4E}" dt="2021-09-11T22:16:53.990" v="10" actId="14100"/>
            <ac:spMkLst>
              <pc:docMk/>
              <pc:sldMasterMk cId="2826885870" sldId="2147483720"/>
              <pc:sldLayoutMk cId="819107091" sldId="2147483732"/>
              <ac:spMk id="9" creationId="{2DC8B3FE-8A87-4FDA-A246-73958ED19F47}"/>
            </ac:spMkLst>
          </pc:spChg>
        </pc:sldLayoutChg>
      </pc:sldMasterChg>
      <pc:sldMasterChg chg="modSldLayout">
        <pc:chgData name="Lakshmi Rajendram Bashyam" userId="0058868b-2bc0-457c-b0fe-f348a5d3f54d" providerId="ADAL" clId="{542B9430-C5DD-4BEA-9630-709C5E52EF4E}" dt="2021-09-12T09:42:25.111" v="598" actId="207"/>
        <pc:sldMasterMkLst>
          <pc:docMk/>
          <pc:sldMasterMk cId="2404531370" sldId="2147483733"/>
        </pc:sldMasterMkLst>
        <pc:sldLayoutChg chg="addSp delSp modSp mod">
          <pc:chgData name="Lakshmi Rajendram Bashyam" userId="0058868b-2bc0-457c-b0fe-f348a5d3f54d" providerId="ADAL" clId="{542B9430-C5DD-4BEA-9630-709C5E52EF4E}" dt="2021-09-12T09:42:25.111" v="598" actId="207"/>
          <pc:sldLayoutMkLst>
            <pc:docMk/>
            <pc:sldMasterMk cId="2404531370" sldId="2147483733"/>
            <pc:sldLayoutMk cId="1590943833" sldId="2147483745"/>
          </pc:sldLayoutMkLst>
          <pc:spChg chg="mod">
            <ac:chgData name="Lakshmi Rajendram Bashyam" userId="0058868b-2bc0-457c-b0fe-f348a5d3f54d" providerId="ADAL" clId="{542B9430-C5DD-4BEA-9630-709C5E52EF4E}" dt="2021-09-11T22:24:33.546" v="237" actId="14100"/>
            <ac:spMkLst>
              <pc:docMk/>
              <pc:sldMasterMk cId="2404531370" sldId="2147483733"/>
              <pc:sldLayoutMk cId="1590943833" sldId="2147483745"/>
              <ac:spMk id="2" creationId="{E1C6EEF1-4314-4EA6-A939-AC142FFC5B11}"/>
            </ac:spMkLst>
          </pc:spChg>
          <pc:spChg chg="del">
            <ac:chgData name="Lakshmi Rajendram Bashyam" userId="0058868b-2bc0-457c-b0fe-f348a5d3f54d" providerId="ADAL" clId="{542B9430-C5DD-4BEA-9630-709C5E52EF4E}" dt="2021-09-11T22:28:05.884" v="271"/>
            <ac:spMkLst>
              <pc:docMk/>
              <pc:sldMasterMk cId="2404531370" sldId="2147483733"/>
              <pc:sldLayoutMk cId="1590943833" sldId="2147483745"/>
              <ac:spMk id="3" creationId="{BE2FFB79-4818-4116-A8CC-95F4AA10B352}"/>
            </ac:spMkLst>
          </pc:spChg>
          <pc:spChg chg="del">
            <ac:chgData name="Lakshmi Rajendram Bashyam" userId="0058868b-2bc0-457c-b0fe-f348a5d3f54d" providerId="ADAL" clId="{542B9430-C5DD-4BEA-9630-709C5E52EF4E}" dt="2021-09-11T22:28:05.884" v="271"/>
            <ac:spMkLst>
              <pc:docMk/>
              <pc:sldMasterMk cId="2404531370" sldId="2147483733"/>
              <pc:sldLayoutMk cId="1590943833" sldId="2147483745"/>
              <ac:spMk id="4" creationId="{6B253989-82C6-4F28-8E7F-AA89DA91DD91}"/>
            </ac:spMkLst>
          </pc:spChg>
          <pc:spChg chg="del">
            <ac:chgData name="Lakshmi Rajendram Bashyam" userId="0058868b-2bc0-457c-b0fe-f348a5d3f54d" providerId="ADAL" clId="{542B9430-C5DD-4BEA-9630-709C5E52EF4E}" dt="2021-09-11T22:28:05.884" v="271"/>
            <ac:spMkLst>
              <pc:docMk/>
              <pc:sldMasterMk cId="2404531370" sldId="2147483733"/>
              <pc:sldLayoutMk cId="1590943833" sldId="2147483745"/>
              <ac:spMk id="5" creationId="{66477BD4-3A12-40EA-B7E7-2088B3E074DD}"/>
            </ac:spMkLst>
          </pc:spChg>
          <pc:spChg chg="add mod">
            <ac:chgData name="Lakshmi Rajendram Bashyam" userId="0058868b-2bc0-457c-b0fe-f348a5d3f54d" providerId="ADAL" clId="{542B9430-C5DD-4BEA-9630-709C5E52EF4E}" dt="2021-09-11T22:28:08.163" v="272"/>
            <ac:spMkLst>
              <pc:docMk/>
              <pc:sldMasterMk cId="2404531370" sldId="2147483733"/>
              <pc:sldLayoutMk cId="1590943833" sldId="2147483745"/>
              <ac:spMk id="6" creationId="{24BDE6A0-E616-4F22-8821-643D48356B82}"/>
            </ac:spMkLst>
          </pc:spChg>
          <pc:spChg chg="mod">
            <ac:chgData name="Lakshmi Rajendram Bashyam" userId="0058868b-2bc0-457c-b0fe-f348a5d3f54d" providerId="ADAL" clId="{542B9430-C5DD-4BEA-9630-709C5E52EF4E}" dt="2021-09-11T22:34:21.789" v="319"/>
            <ac:spMkLst>
              <pc:docMk/>
              <pc:sldMasterMk cId="2404531370" sldId="2147483733"/>
              <pc:sldLayoutMk cId="1590943833" sldId="2147483745"/>
              <ac:spMk id="7" creationId="{DDF0BAC8-24B7-4E23-9459-3C9C432F341A}"/>
            </ac:spMkLst>
          </pc:spChg>
          <pc:spChg chg="add mod">
            <ac:chgData name="Lakshmi Rajendram Bashyam" userId="0058868b-2bc0-457c-b0fe-f348a5d3f54d" providerId="ADAL" clId="{542B9430-C5DD-4BEA-9630-709C5E52EF4E}" dt="2021-09-11T22:28:08.163" v="272"/>
            <ac:spMkLst>
              <pc:docMk/>
              <pc:sldMasterMk cId="2404531370" sldId="2147483733"/>
              <pc:sldLayoutMk cId="1590943833" sldId="2147483745"/>
              <ac:spMk id="8" creationId="{47734A36-E944-4F79-9BF5-B898AABAE9EA}"/>
            </ac:spMkLst>
          </pc:spChg>
          <pc:spChg chg="mod">
            <ac:chgData name="Lakshmi Rajendram Bashyam" userId="0058868b-2bc0-457c-b0fe-f348a5d3f54d" providerId="ADAL" clId="{542B9430-C5DD-4BEA-9630-709C5E52EF4E}" dt="2021-09-11T22:24:29.328" v="235" actId="14100"/>
            <ac:spMkLst>
              <pc:docMk/>
              <pc:sldMasterMk cId="2404531370" sldId="2147483733"/>
              <pc:sldLayoutMk cId="1590943833" sldId="2147483745"/>
              <ac:spMk id="9" creationId="{2DC8B3FE-8A87-4FDA-A246-73958ED19F47}"/>
            </ac:spMkLst>
          </pc:spChg>
          <pc:spChg chg="add mod">
            <ac:chgData name="Lakshmi Rajendram Bashyam" userId="0058868b-2bc0-457c-b0fe-f348a5d3f54d" providerId="ADAL" clId="{542B9430-C5DD-4BEA-9630-709C5E52EF4E}" dt="2021-09-12T09:42:25.111" v="598" actId="207"/>
            <ac:spMkLst>
              <pc:docMk/>
              <pc:sldMasterMk cId="2404531370" sldId="2147483733"/>
              <pc:sldLayoutMk cId="1590943833" sldId="2147483745"/>
              <ac:spMk id="10" creationId="{2C5B20EB-30EC-43F3-A223-5EDD823D589F}"/>
            </ac:spMkLst>
          </pc:spChg>
          <pc:spChg chg="add del mod">
            <ac:chgData name="Lakshmi Rajendram Bashyam" userId="0058868b-2bc0-457c-b0fe-f348a5d3f54d" providerId="ADAL" clId="{542B9430-C5DD-4BEA-9630-709C5E52EF4E}" dt="2021-09-11T22:31:08.239" v="301" actId="478"/>
            <ac:spMkLst>
              <pc:docMk/>
              <pc:sldMasterMk cId="2404531370" sldId="2147483733"/>
              <pc:sldLayoutMk cId="1590943833" sldId="2147483745"/>
              <ac:spMk id="11" creationId="{651937EE-335B-455A-92A5-C38A8BB00080}"/>
            </ac:spMkLst>
          </pc:spChg>
        </pc:sldLayoutChg>
      </pc:sldMasterChg>
      <pc:sldMasterChg chg="setBg modSldLayout">
        <pc:chgData name="Lakshmi Rajendram Bashyam" userId="0058868b-2bc0-457c-b0fe-f348a5d3f54d" providerId="ADAL" clId="{542B9430-C5DD-4BEA-9630-709C5E52EF4E}" dt="2021-09-12T13:28:14.272" v="5313"/>
        <pc:sldMasterMkLst>
          <pc:docMk/>
          <pc:sldMasterMk cId="329180209" sldId="2147483759"/>
        </pc:sldMasterMkLst>
        <pc:sldLayoutChg chg="setBg">
          <pc:chgData name="Lakshmi Rajendram Bashyam" userId="0058868b-2bc0-457c-b0fe-f348a5d3f54d" providerId="ADAL" clId="{542B9430-C5DD-4BEA-9630-709C5E52EF4E}" dt="2021-09-12T13:28:14.272" v="5313"/>
          <pc:sldLayoutMkLst>
            <pc:docMk/>
            <pc:sldMasterMk cId="329180209" sldId="2147483759"/>
            <pc:sldLayoutMk cId="647052708" sldId="2147483760"/>
          </pc:sldLayoutMkLst>
        </pc:sldLayoutChg>
        <pc:sldLayoutChg chg="setBg">
          <pc:chgData name="Lakshmi Rajendram Bashyam" userId="0058868b-2bc0-457c-b0fe-f348a5d3f54d" providerId="ADAL" clId="{542B9430-C5DD-4BEA-9630-709C5E52EF4E}" dt="2021-09-12T13:28:14.272" v="5313"/>
          <pc:sldLayoutMkLst>
            <pc:docMk/>
            <pc:sldMasterMk cId="329180209" sldId="2147483759"/>
            <pc:sldLayoutMk cId="2732525965" sldId="21474837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0A3FD-8F69-4B53-B4F0-E868CACCCB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3EF3-D6E0-4FAD-A676-AC6EB41185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DCD69-588C-4CE4-B424-B6E771A9E80C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466B-5645-42EB-933C-9E8A31D4A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7D84A-66A8-44D2-AAF4-3D69FB19B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597A7-BABF-484E-BCAA-8C1B6F6BCE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93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3:16:26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90 2969,'22'-18'8124,"-20"18"-7921,43 9 1497,-22-4-1016,-5-3-611,1 0-1,-1-2 1,0 0 0,1-1-1,-1 0 1,0-2 0,0 0-1,18-6 1,-21 5-24,0 1 0,0 1 0,1 0 0,-1 1-1,0 1 1,1 0 0,-1 1 0,0 1 0,0 0 0,0 1 0,0 1 0,0 0 0,-1 1 0,1 0 0,-1 2 0,22 12 0,-32-17-26,0 0 0,0-1 0,0 0 0,0 1 0,1-2 0,-1 1 0,0 0 0,0-1 0,0 0 0,1 0 0,-1 0 0,5-1 0,54-12 60,-33 5-46,-11 5-25,1 0-1,0 2 1,0 0 0,0 1 0,-1 1 0,24 4 0,112 32 47,-140-32-32,9 0 1,1-2 1,0 0-1,0-1 0,0-2 1,0 0-1,33-6 0,24 1-2,116-7 18,57-7 4,-222 16-34,41-8 0,-47 6 2,0 1 0,53 0 0,-5 7-44,137-10 0,-132-1 42,0 3 0,87 7-1,-132-1-11,61-7 0,-73 6-6,0 0 0,0 1 0,30 6 0,0 0 34,-21-4-61,215 29 26,-122-16 35,-30-6-34,121 30 0,-188-37 8,0-1 0,0-2-1,1-1 1,31-4-1,43-1-2,9 7-16,80-1-14,202-23 84,31 5-33,-266 15-64,73-1 99,52 3-120,68-5 101,-246-6-52,-75 7 17,0 1 0,0 1 0,0 1 0,0 2 0,60 8 0,86 21-7,-147-27-3,0-1-1,-1-2 1,60-8-1,-61 4 16,0 2 0,1 0-1,-1 2 1,1 1-1,-1 1 1,1 2-1,-1 0 1,31 9-1,-18-4-7,0-2 0,49 1 0,19 3 19,-29-1-11,107-2 0,-60-15-20,-22 1 17,130 11-13,-215-3 0,0-1-1,0 0 0,0-2 1,0 0-1,27-7 0,131-26 32,-115 25-20,-46 8 3,0 1 1,1 1 0,-1 0-1,23 4 1,-20-2-13,0-1 1,29-1-1,-16-3 18,-1-1-1,1-2 1,-1-1 0,62-23-1,-83 26-6,1 1 0,-1 1 0,1 0 0,-1 0 0,1 1 0,0 0 0,15 2 0,40-4 14,-20 4-77,-40 0 54,-1 0 1,1-1 0,0 1-1,0-2 1,11-1-1,47-18 15,-33 7 28,-29 11-41,0 0-1,0 1 0,1-1 1,-1 1-1,0-1 0,1 1 1,-1 0-1,1 0 0,-1 1 0,1-1 1,-1 1-1,1-1 0,0 1 1,-1 0-1,1 1 0,4 0 0,-6 2 56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7:37:38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563 48 2841,'-55'-36'1867,"51"34"-1584,0 0 0,0 0 0,-1 1 1,1 0-1,0 0 0,-1 0 0,1 0 0,-1 1 1,1-1-1,-1 1 0,1 1 0,-1-1 0,-6 2 1,-8-1 774,5 0-704,0 0-1,1 1 0,-1 1 1,1 0-1,-1 0 0,1 2 1,0-1-1,0 2 0,1 0 1,-14 8-1,-9 8-15,2 2-1,-34 30 1,55-44-283,0 1 1,1 1-1,0 0 0,1 0 0,0 1 0,1 1 1,0-1-1,1 1 0,1 1 0,-11 29 0,15-36-29,1 0-1,0 0 0,1 0 0,0 0 0,1 0 0,-1 0 1,1 1-1,1-1 0,0 0 0,0 0 0,0 0 0,1 0 0,0 0 1,1 0-1,0 0 0,0-1 0,0 1 0,1-1 0,1 0 0,-1 0 1,1 0-1,0-1 0,7 8 0,1-3-15,0 0 0,0-1 0,1 0 0,0-1 0,1-1 0,0 0 0,0-1 0,0 0 0,1-2 0,22 6 0,23 3 4,85 8 1,-139-21-13,40 4 6,0-3 0,1-1-1,-1-2 1,1-3 0,-1-1-1,57-15 1,324-69 46,-409 84-55,0-1-1,0-1 0,-1 0 1,0-1-1,0-2 0,-1 1 1,31-24-1,-46 31 2,-1 1 1,1 0-1,-1-1 1,1 0-1,-1 1 0,1-1 1,-1 0-1,0 0 0,0 1 1,0-1-1,0 0 0,0 0 1,0 0-1,-1 0 1,1 0-1,-1-1 0,1 1 1,-1 0-1,0 0 0,0 0 1,0 0-1,0-3 0,-1-1 2,-1 0 0,0 0 0,0 0 0,0 0 0,-1 1 0,-3-6 0,-4-10 1,4 11-1,0 1-1,0 0 1,0 0-1,-1 1 0,-1 0 1,0 1-1,0-1 1,0 1-1,-14-9 0,8 6 0,-6-4 1,0 0 0,-1 1 0,-1 2-1,0 0 1,-44-15 0,60 24-2,-75-25-6,-169-33 0,171 50 17,-89-1 1,157 10-13,-13 1 5,0 0 0,0 1 0,0 1 0,1 1 0,-46 13 0,52-10-10,2 0 1,-1 0-1,1 2 0,0 0 1,0 1-1,1 0 0,0 1 0,1 1 1,-14 14-1,-8 13-1191,1 2-1,-38 60 0,50-66-257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3:56:54.047"/>
    </inkml:context>
    <inkml:brush xml:id="br0">
      <inkml:brushProperty name="width" value="0.3" units="cm"/>
      <inkml:brushProperty name="height" value="0.6" units="cm"/>
      <inkml:brushProperty name="color" value="#FFC6BD"/>
      <inkml:brushProperty name="tip" value="rectangle"/>
      <inkml:brushProperty name="rasterOp" value="maskPen"/>
    </inkml:brush>
  </inkml:definitions>
  <inkml:trace contextRef="#ctx0" brushRef="#br0">3 0 3057,'-2'2'7193,"18"7"-6417,32 8 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3:56:58.928"/>
    </inkml:context>
    <inkml:brush xml:id="br0">
      <inkml:brushProperty name="width" value="0.3" units="cm"/>
      <inkml:brushProperty name="height" value="0.6" units="cm"/>
      <inkml:brushProperty name="color" value="#FFC6BD"/>
      <inkml:brushProperty name="tip" value="rectangle"/>
      <inkml:brushProperty name="rasterOp" value="maskPen"/>
    </inkml:brush>
  </inkml:definitions>
  <inkml:trace contextRef="#ctx0" brushRef="#br0">126 132 2457,'3'-4'506,"1"1"1,-1-1 0,1 1 0,0 0 0,0 0 0,0 0 0,8-4 0,-2 3-350,1 0 0,1 0 0,21-3 0,8-3 477,52-15 1417,161-20 1,-229 43-1998,1 2 0,0 1 0,0 0 0,-1 2 0,34 9 0,-38-8-35,3-1 16,0-1-1,1-2 1,-1 0-1,30-4 1,27-1 0,-87 7-5,-1 0 1,1 0-1,0 1 1,-1 0-1,-4 4 1,0-2-22,1-1-1,0-1 0,0-1 0,0 1 0,0-2 0,-19 2 0,-11 1 1,-33 7 23,0-3-1,0-3 0,-86-6 1,-72 3 226,74 2 81,151-5-327,0 1 1,-1-1-1,1-1 0,0 1 1,-10-4-1,10 2-13,1 2-1,-1-1 1,1 1 0,-1 0 0,0 0 0,-9 0 0,-5 5-20,20-4 20,0 0 0,-1 0-1,1 0 1,0 0 0,0 0 0,0 0 0,0 0-1,0 1 1,-1-1 0,1 0 0,0 0-1,0 0 1,0 0 0,0 0 0,0 0-1,0 1 1,0-1 0,-1 0 0,1 0 0,0 0-1,0 0 1,0 1 0,0-1 0,0 0-1,0 0 1,0 0 0,0 0 0,0 1-1,0-1 1,0 0 0,0 0 0,0 0 0,0 0-1,0 1 1,0-1 0,0 0 0,0 0-1,0 0 1,0 0 0,1 0 0,-1 1-1,0-1 1,0 0 0,0 0 0,0 0 0,0 1-1,2-1 3,-1 1-1,1 0 0,-1-1 1,1 1-1,-1-1 1,1 1-1,0-1 0,-1 0 1,1 1-1,-1-1 1,1 0-1,0 0 0,-1 0 1,1-1-1,0 1 1,-1 0-1,1-1 0,2 0 1,10-2 31,0 0-1,0 1 1,0 0 0,0 1 0,0 1-1,20 1 1,85 18 53,-25-3-11,-30-12-42,1-2 0,101-12 0,-145 9-29,-9 0-9,0 0-1,0 1 1,0 1 0,0 0-1,-1 1 1,1 0 0,0 1-1,-1 0 1,1 0 0,-1 2 0,0-1-1,0 1 1,-1 1 0,12 7-1,-17-10-31,0 0 0,1-1 0,-1 1 0,1-1 0,0-1 0,0 1 0,0-1 0,0 0 0,0 0 0,6-1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3:57:00.935"/>
    </inkml:context>
    <inkml:brush xml:id="br0">
      <inkml:brushProperty name="width" value="0.3" units="cm"/>
      <inkml:brushProperty name="height" value="0.6" units="cm"/>
      <inkml:brushProperty name="color" value="#FFC6BD"/>
      <inkml:brushProperty name="tip" value="rectangle"/>
      <inkml:brushProperty name="rasterOp" value="maskPen"/>
    </inkml:brush>
  </inkml:definitions>
  <inkml:trace contextRef="#ctx0" brushRef="#br0">0 20 1992,'6'-8'4788,"15"5"-4437,-13 2 152,240-6 1796,-136 6-1722,278 17 184,-224-6-650,-157-9-89,-4-2-21,0 1 0,0 0-1,0 1 1,0-1 0,0 1 0,-1 0-1,1 0 1,0 1 0,-1-1 0,1 1-1,5 3 1,-10-5 3,1 0 1,-1 1-1,0-1 0,0 0 1,0 0-1,0 0 0,0 1 1,0-1-1,0 0 0,0 0 1,0 0-1,0 0 0,0 1 1,0-1-1,-1 0 0,1 0 1,0 0-1,0 0 0,0 1 1,0-1-1,0 0 0,0 0 1,0 0-1,0 0 0,0 1 1,-1-1-1,1 0 0,0 0 1,0 0-1,0 0 0,0 0 1,-1 0-1,1 0 0,0 0 1,0 1-1,0-1 0,0 0 0,-1 0 1,1 0-1,0 0 0,0 0 1,0 0-1,0 0 0,-1 0 1,1 0-1,0 0 0,0 0 1,0 0-1,-1 0 0,1 0 1,0-1-1,-17 4 105,12-2-117,-159 14 62,28-3-86,-173 18 148,244-24 168,1-3-1,-112-10 1,161 9-17,17 6-242,27 13-18,-20-16-3,1 0 0,-1 0 1,1-1-1,0-1 0,0 0 1,0 0-1,1-1 0,13 2 0,98 1 43,150-12 0,120-35 67,-343 38-76,71 3-1,-64 2 53,-56-1-93,1 0-85,0 0-1,0 0 1,-1 0 0,1 0-1,0 0 1,-1 0 0,1 0-1,0 0 1,-1 0 0,1 0 0,0 0-1,-1 0 1,1 0 0,0 0-1,-1-1 1,1 1 0,0 0-1,-1-1 1,10-17-2131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3:57:10.434"/>
    </inkml:context>
    <inkml:brush xml:id="br0">
      <inkml:brushProperty name="width" value="0.3" units="cm"/>
      <inkml:brushProperty name="height" value="0.6" units="cm"/>
      <inkml:brushProperty name="color" value="#FFC6BD"/>
      <inkml:brushProperty name="tip" value="rectangle"/>
      <inkml:brushProperty name="rasterOp" value="maskPen"/>
    </inkml:brush>
  </inkml:definitions>
  <inkml:trace contextRef="#ctx0" brushRef="#br0">0 0 2633,'18'11'7001,"-10"-7"-6689,1-1 0,-1 0 0,1-1 0,0 1 0,0-2-1,-1 1 1,1-1 0,0 0 0,10-1 0,11-2 286,42-8 0,-48 6-477,0 1 0,0 1-1,26 1 1,-2 4-52,30 3 164,85-6 0,-3 3-30,-48 2-170,124-19 99,-224 14-127,0 0-1,0 0 1,1 1-1,20 5 1,-23-4-2,-1 0-1,1-1 1,0 0 0,0 0 0,0-1 0,0 0 0,0-1-1,11-2 1,-14 1-233,21-4 639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3:57:11.699"/>
    </inkml:context>
    <inkml:brush xml:id="br0">
      <inkml:brushProperty name="width" value="0.3" units="cm"/>
      <inkml:brushProperty name="height" value="0.6" units="cm"/>
      <inkml:brushProperty name="color" value="#FFC6BD"/>
      <inkml:brushProperty name="tip" value="rectangle"/>
      <inkml:brushProperty name="rasterOp" value="maskPen"/>
    </inkml:brush>
  </inkml:definitions>
  <inkml:trace contextRef="#ctx0" brushRef="#br0">0 10 1864,'19'2'11270,"19"6"-9790,5 0-1627,87 9 520,2-6-1,195-7 1,-275-6-308,-24 3-43,-1-3 0,1 0 0,50-11 0,-20 0-9,120-11 1,-96 19-2051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7:37:23.9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509 1 12571,'-5'22'643,"-15"43"0,20-64-630,-1 1 27,0-1 0,0 1 1,0-1-1,-1 0 0,1 1 1,0-1-1,-1 0 1,1 0-1,-1 1 0,1-1 1,-1 0-1,1-1 0,-1 1 1,0 0-1,1 0 0,-1-1 1,0 1-1,0-1 1,1 1-1,-5-1 0,-4 3 158,-193 109 1407,178-98-1552,7-3-30,0 0 0,-21 18 0,-50 46 75,80-69-70,-19 17 25,27-22-52,0 0 1,0 0-1,0 1 1,1-1-1,-1 0 0,0 1 1,0-1-1,1 1 1,-1-1-1,1 1 0,-1-1 1,1 1-1,0-1 1,0 1-1,-1-1 0,1 1 1,0-1-1,0 1 1,1 2-1,13 52 30,-7-19-24,-7-31-5,0-1-1,1 1 1,0-1 0,0 1-1,2 6 1,3 3-10,-5-12 9,0 0 0,0 0 0,0 0-1,0 0 1,0-1 0,0 1 0,1 0 0,-1-1 0,1 1-1,-1-1 1,1 0 0,0 0 0,0 1 0,1-1 0,-1 0-1,0-1 1,0 1 0,1 0 0,-1-1 0,1 1 0,0-1-1,-1 0 1,1 0 0,0 0 0,0 0 0,3 1 0,23 3 21,-22-4-23,1 0-1,-1 0 0,0 1 1,0 0-1,0 0 1,-1 1-1,1-1 0,10 8 1,37 25 17,-48-32-15,0 0 0,1-1 0,-1 0 0,1 0 1,-1-1-1,1 1 0,-1-1 0,1-1 0,0 1 1,-1-1-1,14-2 0,1 1 3,162 6 4,168-8 7,-159-19-3,-167 19-11,0 0 1,0-2-1,-1-1 0,38-15 1,-51 17-1,0-1 1,-1 0-1,1 0 1,-1-1-1,0-1 1,9-7-1,-14 10 0,0-1 0,-1 1 0,1-1 0,-1 0-1,0 0 1,-1 0 0,1-1 0,-1 0 0,0 1 0,0-1-1,-1 0 1,4-11 0,1-12 0,-2 10 3,-1 0 0,-1-1 0,2-22 0,-5 35-3,0-1 0,-1 1 0,0 0 0,0 0 0,-1-1 0,0 1 0,0 0 0,0 1 0,-1-1 0,0 0-1,0 1 1,-6-9 0,0 1-2,6 8-1,-1 0 1,0 1-1,-1-1 1,1 1-1,-1 0 1,-8-7-1,8 8 2,-8-9 1,-1 1 0,0 0 0,-1 2 0,0-1 0,-1 2 0,0 0 0,-29-11 0,-197-51 23,205 59-19,0 3 0,0 1 0,-1 1-1,-49-1 1,61 8-2,-1 0 0,1 2 0,-1 1 0,1 2-1,0 0 1,0 2 0,-25 9 0,-18 7-154,39-14 231,0 1 1,0 1-1,-49 27 1,72-34-181,1 0 0,0 1 0,-1-1 0,1 1 1,1 1-1,-1-1 0,1 1 0,0 0 0,0 0 0,1 0 1,0 1-1,0-1 0,0 1 0,1 0 0,0 1 0,0-1 1,1 0-1,0 1 0,0-1 0,0 12 0,1 17-631,2 0-386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7:37:32.5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626 1 2216,'-11'3'5385,"-5"3"-3632,-5 3-1452,-1 0 0,0-2 0,0-1 0,0-1 1,-1 0-1,1-2 0,-1 0 0,-25-2 0,23 3-16,0 0 0,1 2 0,0 1-1,0 0 1,0 2 0,1 1 0,-42 24 0,54-27-224,-1 1-1,2 0 1,-1 1-1,1 0 1,0 0-1,1 1 1,0 1-1,1-1 1,0 1-1,1 1 1,0-1-1,-6 15 1,10-20-45,1 0 0,0 0 0,0 0 0,0 1 0,1-1 0,0 0 1,0 1-1,1-1 0,0 1 0,0 0 0,2 11 0,-1-13-6,1 0-1,0 0 1,-1-1 0,2 1 0,-1 0-1,0-1 1,1 0 0,0 0-1,0 1 1,0-2 0,1 1 0,-1 0-1,1-1 1,0 1 0,0-1 0,0 0-1,4 2 1,13 5 24,1 0-1,-1-2 1,1 0 0,0-2-1,1 0 1,43 4-1,43 12 1,-70-11-26,118 29 27,-127-34-29,0-2 0,1-1 0,40-1 0,-2-7 0,87-19-1,43-4 48,-117 19-48,0-4 1,92-28-1,-167 40-4,0-1-1,0 0 1,0-1-1,-1 1 1,1-1 0,-1-1-1,10-5 1,-14 7 3,1-1 0,0 1 0,-1-1 0,0 0 0,1 0 0,-1 0 0,0 0 0,0 0 0,-1 0 0,1-1 0,-1 1 0,0-1 0,1 1 0,-2-1 0,1 1 0,0-6 0,1 3-2,-2 1 0,1-1 0,-1 0 0,0 1 0,0-1 0,0 0 0,-1 1-1,-2-10 1,2 12-2,-1 0-1,0-1 0,1 1 0,-1 0 0,0 0 1,-1 0-1,1 0 0,0 1 0,-1-1 0,1 1 0,-1-1 1,0 1-1,0 0 0,0 0 0,-4-2 0,-14-7-3,-31-19-4,43 23 9,-8-5-1,-1 0 0,0 0 0,-1 2 1,-26-11-1,-29-5 6,-71-27 17,109 39-23,0 2 0,-1 1-1,-1 1 1,0 3 0,0 1 0,-45-1 0,14 6 19,-1 3 0,-105 16 0,158-15-138,-22 2 219,0 2-1,0 2 1,-40 14-1,69-19-289,-1 0-1,1 1 1,0 0-1,0 1 1,1 0-1,0 0 1,0 1-1,0 0 1,1 1-1,0-1 1,0 2-1,1-1 1,0 1-1,1 0 1,-10 19 0,6-4-1129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2T17:37:36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575 1 1672,'52'12'1073,"-45"-12"-1,-10-4-281,-12-2 632,-49 10 2901,-34 11-2549,38-5-965,31-4-609,1 1 1,0 1-1,0 1 1,1 2-1,0 1 0,1 1 1,1 1-1,0 1 0,1 2 1,-29 24-1,46-35-177,0 1 0,0 0-1,1 0 1,0 0 0,1 1 0,0-1-1,0 2 1,0-1 0,1 0-1,1 1 1,-1 0 0,-3 17 0,6-21-17,0 0 1,1 0-1,0 0 1,0 0-1,0 0 0,0 0 1,1 0-1,0-1 1,0 1-1,0 0 1,1 0-1,-1 0 1,1-1-1,0 1 1,1-1-1,-1 0 1,1 0-1,0 1 1,0-2-1,0 1 1,0 0-1,1-1 1,0 1-1,-1-1 1,8 5-1,14 6 9,1-1-1,-1-1 1,2-2 0,0 0-1,0-2 1,36 7-1,18 6 7,237 57 55,-138-37-66,-157-36-7,0-2 1,0 0 0,1-1 0,-1-2-1,1 0 1,-1-2 0,0 0-1,1-2 1,-1 0 0,-1-2 0,1 0-1,31-14 1,302-106 31,-327 118-31,-8 3 6,0-1 1,-1-1 0,35-16 0,-50 20-11,0 1 1,0-1 0,-1-1 0,1 1-1,-1-1 1,0 1 0,0-1-1,0-1 1,0 1 0,-1 0-1,0-1 1,0 0 0,0 1-1,0-1 1,-1-1 0,0 1-1,0 0 1,0 0 0,1-9-1,-3 12 0,0 0 0,0 0 0,0 0 0,-1 0 0,1 0 0,-1 0 0,1 0 0,-1 1 0,1-1 0,-1 0 0,0 0 0,0 0 0,0 1 0,0-1 0,0 0 0,-1 1 0,1-1 0,0 1 0,-1 0 0,1-1 0,-4-1 0,-40-26 26,37 24-26,-23-11-2,0 2 0,-2 0 0,-39-10 1,-109-21-1,127 33 5,-2-1 1,-229-48-8,218 50 8,0 4 1,-89 0-1,135 8 19,1 0 0,-1 2-1,0 0 1,1 2 0,0 0-1,0 1 1,0 1-1,1 1 1,0 1 0,-35 22-1,44-25-164,1 1-1,-1 1 1,1 0 0,0 0-1,1 1 1,0 0-1,0 0 1,1 1-1,0 0 1,1 0 0,0 0-1,1 1 1,0 0-1,0 0 1,1 1 0,1-1-1,0 1 1,1 0-1,0-1 1,-1 15 0,3 5-1202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8417E-DFEF-4172-A125-9CF41081A6B7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72820-A5D1-40A3-B22B-EA9A365DA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49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Especially in the healthcare domains dealing with mental illness and also in education</a:t>
            </a:r>
          </a:p>
          <a:p>
            <a:r>
              <a:rPr lang="en-US" dirty="0"/>
              <a:t>empathetic emotions lead to greater likeability and trustworthiness of the agent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8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information is encoded with instance-based encoders. These encoders consist of a single fully connected (FC) layer of a fixed size. </a:t>
            </a:r>
          </a:p>
          <a:p>
            <a:r>
              <a:rPr lang="en-US" dirty="0"/>
              <a:t>Sequences of audio and visual features were fed to a single layer gated recurrent unit (GRU) that maps the vision and speech representations to a fixed size embedding, keeping only the last state.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8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7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800" b="1" dirty="0">
              <a:effectLst/>
              <a:latin typeface="Calibri" panose="020F0502020204030204" pitchFamily="34" charset="0"/>
            </a:endParaRPr>
          </a:p>
          <a:p>
            <a:r>
              <a:rPr lang="en-IN" sz="1800" b="1" dirty="0">
                <a:effectLst/>
                <a:latin typeface="Calibri" panose="020F0502020204030204" pitchFamily="34" charset="0"/>
              </a:rPr>
              <a:t>Motive </a:t>
            </a:r>
          </a:p>
          <a:p>
            <a:endParaRPr lang="en-IN" sz="1800" b="1">
              <a:effectLst/>
              <a:latin typeface="Calibri" panose="020F0502020204030204" pitchFamily="34" charset="0"/>
            </a:endParaRPr>
          </a:p>
          <a:p>
            <a:r>
              <a:rPr lang="en-IN" sz="1800" b="1">
                <a:effectLst/>
                <a:latin typeface="Calibri" panose="020F0502020204030204" pitchFamily="34" charset="0"/>
              </a:rPr>
              <a:t>Ellie</a:t>
            </a:r>
            <a:r>
              <a:rPr lang="en-DE" sz="1800" b="1" dirty="0">
                <a:effectLst/>
                <a:latin typeface="Calibri" panose="020F0502020204030204" pitchFamily="34" charset="0"/>
              </a:rPr>
              <a:t>’</a:t>
            </a:r>
            <a:r>
              <a:rPr lang="en-IN" sz="1800" b="1" dirty="0">
                <a:effectLst/>
                <a:latin typeface="Calibri" panose="020F0502020204030204" pitchFamily="34" charset="0"/>
              </a:rPr>
              <a:t>s behaviour in the Wizard-of-Oz collection was controlled by two wizards, responsible for non-verbal behaviours (e.g., nods and facial expressions) and verbal utterances</a:t>
            </a:r>
          </a:p>
          <a:p>
            <a:endParaRPr lang="en-IN" sz="1800" b="1" dirty="0">
              <a:effectLst/>
              <a:latin typeface="Calibri" panose="020F050202020403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Ellie had a fixed set of utterances: </a:t>
            </a:r>
          </a:p>
          <a:p>
            <a:pPr lvl="1"/>
            <a:r>
              <a:rPr lang="en-IN" sz="1800" dirty="0">
                <a:effectLst/>
                <a:latin typeface="Calibri" panose="020F0502020204030204" pitchFamily="34" charset="0"/>
              </a:rPr>
              <a:t> pre-recorded audio of the wizard that controlled Ellie</a:t>
            </a:r>
            <a:r>
              <a:rPr lang="en-DE" sz="1800" dirty="0">
                <a:effectLst/>
                <a:latin typeface="Calibri" panose="020F0502020204030204" pitchFamily="34" charset="0"/>
              </a:rPr>
              <a:t>’</a:t>
            </a:r>
            <a:r>
              <a:rPr lang="en-IN" sz="1800" dirty="0">
                <a:effectLst/>
                <a:latin typeface="Calibri" panose="020F0502020204030204" pitchFamily="34" charset="0"/>
              </a:rPr>
              <a:t>s verbal behaviour controlled by one wizard</a:t>
            </a:r>
          </a:p>
          <a:p>
            <a:pPr lvl="1"/>
            <a:r>
              <a:rPr lang="en-IN" sz="1800" dirty="0">
                <a:effectLst/>
                <a:latin typeface="Calibri" panose="020F0502020204030204" pitchFamily="34" charset="0"/>
              </a:rPr>
              <a:t> pre-animated gestures and facial expressions based on those typically employed during the face-to-face interviews controlled by other</a:t>
            </a:r>
            <a:endParaRPr lang="en-IN" sz="1800" b="1" dirty="0"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9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empathetic responses include utterances such as "That sounds really hard" and "I’m sorry to hear that", </a:t>
            </a:r>
          </a:p>
          <a:p>
            <a:r>
              <a:rPr lang="en-US" dirty="0"/>
              <a:t>positive empathy includes utterances like "That’s so good to hear", "That sounds like a great situation", </a:t>
            </a:r>
          </a:p>
          <a:p>
            <a:r>
              <a:rPr lang="en-US" dirty="0"/>
              <a:t>no empathetic responses shows that the agent moved on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0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detailed information, BERT paper or there are many blogs available online.</a:t>
            </a:r>
          </a:p>
          <a:p>
            <a:r>
              <a:rPr lang="en-IN" dirty="0"/>
              <a:t>Unlike other transformer models that came out before </a:t>
            </a:r>
            <a:r>
              <a:rPr lang="en-IN" dirty="0" err="1"/>
              <a:t>bert</a:t>
            </a:r>
            <a:r>
              <a:rPr lang="en-IN" dirty="0"/>
              <a:t>, it employed bidirectional encoding. i.e., look ahead and look behind. </a:t>
            </a:r>
          </a:p>
          <a:p>
            <a:r>
              <a:rPr lang="en-IN" dirty="0"/>
              <a:t>In traditional transformer it is only look behind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Phonemes - (distinct units of sound)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Vocal tract - (which is responsible for sound generation)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MFCC representation is an example of a method that further analyzes the Fast Fourier Transform of the speech signal. The value of the method is attributed to its similarity to the functioning of the human auditory system.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4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</a:rPr>
              <a:t>Movements of individual facial muscles are encoded by FACS from slight changes in facial appearance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13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Verdana" panose="020B0604030504040204" pitchFamily="34" charset="0"/>
              </a:rPr>
              <a:t>Movements of individual facial muscles are encoded by FACS from slight different instant changes in facial appearance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3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Inner brow raiser</a:t>
            </a:r>
          </a:p>
          <a:p>
            <a:r>
              <a:rPr lang="en-US" dirty="0"/>
              <a:t>2 – Outer brow raiser</a:t>
            </a:r>
          </a:p>
          <a:p>
            <a:r>
              <a:rPr lang="en-US" dirty="0"/>
              <a:t>4 – brow lower</a:t>
            </a:r>
          </a:p>
          <a:p>
            <a:r>
              <a:rPr lang="en-US" dirty="0"/>
              <a:t>5 – upper lid raiser</a:t>
            </a:r>
          </a:p>
          <a:p>
            <a:r>
              <a:rPr lang="en-US" dirty="0"/>
              <a:t>6 – cheek raiser</a:t>
            </a:r>
          </a:p>
          <a:p>
            <a:r>
              <a:rPr lang="en-US" dirty="0"/>
              <a:t>7 – lid tighten</a:t>
            </a:r>
          </a:p>
          <a:p>
            <a:r>
              <a:rPr lang="en-IN" dirty="0"/>
              <a:t>9 – nose wrinkle</a:t>
            </a:r>
          </a:p>
          <a:p>
            <a:r>
              <a:rPr lang="en-IN" dirty="0"/>
              <a:t>12 – lip corner pull</a:t>
            </a:r>
          </a:p>
          <a:p>
            <a:r>
              <a:rPr lang="en-IN" dirty="0"/>
              <a:t>13 – cheek puffer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0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Cognitive – involves causation, certainty – positive</a:t>
            </a:r>
          </a:p>
          <a:p>
            <a:r>
              <a:rPr lang="en-US" dirty="0"/>
              <a:t>Social – negative</a:t>
            </a:r>
          </a:p>
          <a:p>
            <a:r>
              <a:rPr lang="en-US" dirty="0"/>
              <a:t>Formal – negative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72820-A5D1-40A3-B22B-EA9A365DADA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FAFB5-38F5-4DE4-AFBB-6A1A26445DBF}" type="datetime1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5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5F596-9C9A-429A-AE46-9E9C1177319A}" type="datetime1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11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06D9-3195-4E3D-B66E-0DB7ACF6AB47}" type="datetime1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60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EEF1-4314-4EA6-A939-AC142FFC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90" y="274320"/>
            <a:ext cx="8016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F0BAC8-24B7-4E23-9459-3C9C432F3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46039"/>
            <a:ext cx="2112390" cy="5799545"/>
          </a:xfrm>
          <a:solidFill>
            <a:schemeClr val="accent2"/>
          </a:solidFill>
        </p:spPr>
        <p:txBody>
          <a:bodyPr anchor="ctr"/>
          <a:lstStyle>
            <a:lvl1pPr>
              <a:defRPr u="none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C8B3FE-8A87-4FDA-A246-73958ED19F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7089" y="1866605"/>
            <a:ext cx="8016711" cy="421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BDE6A0-E616-4F22-8821-643D48356B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01E29-DF7F-473D-A1A0-37D4D4F06C96}" type="datetime1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34A36-E944-4F79-9BF5-B898AABAE9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B20EB-30EC-43F3-A223-5EDD823D589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37086-4BE6-4F75-BAE1-EB6E02BDA3F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5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3CA0-F40F-410E-8613-0F5C9F706420}" type="datetime1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4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D3EC-8B7F-49C0-95F3-62C565854DA4}" type="datetime1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4FFE-6D6A-4DAB-A871-4A3CF8F113FB}" type="datetime1">
              <a:rPr lang="en-IN" smtClean="0"/>
              <a:t>26-09-2021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5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C92D-8D58-4573-81C2-A7B4FCC7A2D1}" type="datetime1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4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9072-9C36-46ED-BBA6-4693843283B0}" type="datetime1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3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F2C7-7E83-48F5-9B0A-9C1812DE76B1}" type="datetime1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48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275F-04B5-4CF1-9DC5-B0E294A1156B}" type="datetime1">
              <a:rPr lang="en-IN" smtClean="0"/>
              <a:t>26-09-2021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5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EAB361-3F44-42FD-A69A-852BD453EC6B}" type="datetime1">
              <a:rPr lang="en-IN" smtClean="0"/>
              <a:t>26-09-2021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30BF7FA-8C1C-41E7-8AE8-ABDD059A2D9A}" type="datetime1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A37086-4BE6-4F75-BAE1-EB6E02BDA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.png"/><Relationship Id="rId18" Type="http://schemas.openxmlformats.org/officeDocument/2006/relationships/customXml" Target="../ink/ink9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5.xml"/><Relationship Id="rId19" Type="http://schemas.openxmlformats.org/officeDocument/2006/relationships/image" Target="../media/image25.png"/><Relationship Id="rId4" Type="http://schemas.openxmlformats.org/officeDocument/2006/relationships/customXml" Target="../ink/ink2.xml"/><Relationship Id="rId9" Type="http://schemas.openxmlformats.org/officeDocument/2006/relationships/image" Target="../media/image20.png"/><Relationship Id="rId1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222-A796-49B3-8353-04A7710A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Multimodal Learning for Identifying Opportunities for Empathetic Responses</a:t>
            </a:r>
            <a:endParaRPr lang="en-IN" sz="4800">
              <a:solidFill>
                <a:schemeClr val="tx1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FFB8F-883F-44B2-A425-CDA5DDF3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Multimodal Dialogue systems 2021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Saarland university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Lakshmi Rajendram Bashyam (2581455)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4C745-B619-491E-BE08-695EEAC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A37086-4BE6-4F75-BAE1-EB6E02BDA3FD}" type="slidenum">
              <a:rPr lang="en-IN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40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56FE-BC4E-4183-A6B4-8E6852C1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DDA5-424D-47AD-9E05-D9EDE67DB9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 algn="just"/>
            <a:r>
              <a:rPr lang="en-US" sz="2000" b="1" dirty="0">
                <a:solidFill>
                  <a:schemeClr val="bg1"/>
                </a:solidFill>
              </a:rPr>
              <a:t>&gt; Audio</a:t>
            </a:r>
          </a:p>
          <a:p>
            <a:pPr lvl="1" algn="just"/>
            <a:r>
              <a:rPr lang="en-US" dirty="0"/>
              <a:t>Video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AFC7E-AA18-465C-864A-FAF7BB43C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7089" y="1866605"/>
            <a:ext cx="8016711" cy="42132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39 Feature set</a:t>
            </a:r>
          </a:p>
          <a:p>
            <a:r>
              <a:rPr lang="en-US" b="1" dirty="0"/>
              <a:t>Extracted from </a:t>
            </a:r>
            <a:r>
              <a:rPr lang="en-US" b="1" dirty="0" err="1"/>
              <a:t>openSmile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Extended Geneva Minimalistic Acoustic Parameter Set (</a:t>
            </a:r>
            <a:r>
              <a:rPr lang="en-US" dirty="0" err="1"/>
              <a:t>eGeMAPS</a:t>
            </a:r>
            <a:r>
              <a:rPr lang="en-US" dirty="0"/>
              <a:t>) - 24</a:t>
            </a:r>
          </a:p>
          <a:p>
            <a:pPr lvl="1"/>
            <a:r>
              <a:rPr lang="en-US" dirty="0"/>
              <a:t>Set of Low-level Descriptor features that haven been suggested as the most related to emotions. </a:t>
            </a:r>
          </a:p>
          <a:p>
            <a:pPr lvl="1"/>
            <a:endParaRPr lang="en-US" dirty="0"/>
          </a:p>
          <a:p>
            <a:r>
              <a:rPr lang="en-US" dirty="0"/>
              <a:t>MFCC (</a:t>
            </a:r>
            <a:r>
              <a:rPr lang="en-US" dirty="0" err="1"/>
              <a:t>mel</a:t>
            </a:r>
            <a:r>
              <a:rPr lang="en-US" dirty="0"/>
              <a:t>-frequency cepstral coefficient) - 15</a:t>
            </a:r>
          </a:p>
          <a:p>
            <a:pPr lvl="1"/>
            <a:r>
              <a:rPr lang="en-US" dirty="0"/>
              <a:t>MFCC features represent phonemes as the shape of the vocal tract from which manifest  them</a:t>
            </a:r>
          </a:p>
          <a:p>
            <a:pPr lvl="1"/>
            <a:r>
              <a:rPr lang="en-US" dirty="0"/>
              <a:t>13 MFCC + first and second derivative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488B9-1024-4830-9EF9-706A1EB7E2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1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A5AC-C72F-4B63-AE1A-DF1B7AFD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3EDB-A833-4753-A1EF-1EE2278ED6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 algn="just"/>
            <a:r>
              <a:rPr lang="en-US" dirty="0"/>
              <a:t>Audio</a:t>
            </a:r>
          </a:p>
          <a:p>
            <a:pPr lvl="1" algn="just"/>
            <a:r>
              <a:rPr lang="en-US" sz="2000" b="1" dirty="0">
                <a:solidFill>
                  <a:schemeClr val="bg1"/>
                </a:solidFill>
              </a:rPr>
              <a:t>&gt; Video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13698-204F-4D3A-836A-625037D89F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17 Action units</a:t>
            </a:r>
          </a:p>
          <a:p>
            <a:r>
              <a:rPr lang="en-US" dirty="0"/>
              <a:t>6 head pose</a:t>
            </a:r>
          </a:p>
          <a:p>
            <a:endParaRPr lang="en-US" dirty="0"/>
          </a:p>
          <a:p>
            <a:r>
              <a:rPr lang="en-US" dirty="0" err="1"/>
              <a:t>ResNet</a:t>
            </a:r>
            <a:r>
              <a:rPr lang="en-US" dirty="0"/>
              <a:t> model</a:t>
            </a:r>
          </a:p>
          <a:p>
            <a:endParaRPr lang="en-US" dirty="0"/>
          </a:p>
          <a:p>
            <a:r>
              <a:rPr lang="en-US" dirty="0"/>
              <a:t>Extracted using </a:t>
            </a:r>
            <a:r>
              <a:rPr lang="en-US" dirty="0" err="1"/>
              <a:t>openFace</a:t>
            </a:r>
            <a:r>
              <a:rPr lang="en-US" dirty="0"/>
              <a:t> library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62A6-282D-47D4-9194-E7A8FF6616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2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A5AC-C72F-4B63-AE1A-DF1B7AFD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3EDB-A833-4753-A1EF-1EE2278ED6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 algn="just"/>
            <a:r>
              <a:rPr lang="en-US" dirty="0"/>
              <a:t>Audio</a:t>
            </a:r>
          </a:p>
          <a:p>
            <a:pPr lvl="1" algn="just"/>
            <a:r>
              <a:rPr lang="en-US" sz="2000" b="1" dirty="0">
                <a:solidFill>
                  <a:schemeClr val="bg1"/>
                </a:solidFill>
              </a:rPr>
              <a:t>&gt; Video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13698-204F-4D3A-836A-625037D89F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17 Action units</a:t>
            </a:r>
          </a:p>
          <a:p>
            <a:pPr lvl="1"/>
            <a:r>
              <a:rPr lang="en-US" dirty="0"/>
              <a:t>Based on FACS (Facial Action coding system): taxonomize human facial movements by their appearance on the face</a:t>
            </a:r>
          </a:p>
          <a:p>
            <a:pPr lvl="1"/>
            <a:r>
              <a:rPr lang="en-US" dirty="0"/>
              <a:t>Using FACS it is possible to code facial expression into the specific Action Units (AU) that produced the expression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Intensity scoring</a:t>
            </a:r>
          </a:p>
          <a:p>
            <a:pPr lvl="1"/>
            <a:r>
              <a:rPr lang="en-US" dirty="0"/>
              <a:t>AU 2E           </a:t>
            </a:r>
            <a:r>
              <a:rPr lang="en-US" sz="1100" dirty="0"/>
              <a:t>A Trace</a:t>
            </a:r>
          </a:p>
          <a:p>
            <a:pPr marL="1654175" lvl="8" indent="0">
              <a:buNone/>
            </a:pPr>
            <a:r>
              <a:rPr lang="en-US" sz="1100" dirty="0"/>
              <a:t>B Slight</a:t>
            </a:r>
          </a:p>
          <a:p>
            <a:pPr marL="1654175" lvl="8" indent="0">
              <a:buNone/>
            </a:pPr>
            <a:r>
              <a:rPr lang="en-US" sz="1100" dirty="0"/>
              <a:t>C Marked or pronounced</a:t>
            </a:r>
          </a:p>
          <a:p>
            <a:pPr marL="1654175" lvl="8" indent="0">
              <a:buNone/>
            </a:pPr>
            <a:r>
              <a:rPr lang="en-US" sz="1100" dirty="0"/>
              <a:t>D Severe or extreme</a:t>
            </a:r>
          </a:p>
          <a:p>
            <a:pPr marL="1654175" lvl="8" indent="0">
              <a:buNone/>
            </a:pPr>
            <a:r>
              <a:rPr lang="en-US" sz="1100" dirty="0"/>
              <a:t>E Maximum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62A6-282D-47D4-9194-E7A8FF66163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27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FB9-BF4C-4D1D-9636-6E051C2B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units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D6B7-4437-4252-9302-60367FB62E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 algn="just"/>
            <a:r>
              <a:rPr lang="en-US" dirty="0"/>
              <a:t>Audio</a:t>
            </a:r>
          </a:p>
          <a:p>
            <a:pPr lvl="1" algn="just"/>
            <a:r>
              <a:rPr lang="en-US" sz="2000" b="1" dirty="0">
                <a:solidFill>
                  <a:schemeClr val="bg1"/>
                </a:solidFill>
              </a:rPr>
              <a:t>&gt; Video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AA3CE-0462-44F1-A45E-14FA84B7E4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4C5BEE-9802-4359-B564-1BB899E0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07" y="2041492"/>
            <a:ext cx="6772275" cy="3495675"/>
          </a:xfrm>
          <a:prstGeom prst="rect">
            <a:avLst/>
          </a:prstGeom>
        </p:spPr>
      </p:pic>
      <p:pic>
        <p:nvPicPr>
          <p:cNvPr id="15" name="Picture 2" descr="AU14">
            <a:extLst>
              <a:ext uri="{FF2B5EF4-FFF2-40B4-BE49-F238E27FC236}">
                <a16:creationId xmlns:a16="http://schemas.microsoft.com/office/drawing/2014/main" id="{2EB49557-C47E-4D99-BD7D-ED56DA076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4365078"/>
            <a:ext cx="1701881" cy="117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1483D4-B1E4-4B3B-A827-3D492AE9D9FB}"/>
              </a:ext>
            </a:extLst>
          </p:cNvPr>
          <p:cNvSpPr txBox="1"/>
          <p:nvPr/>
        </p:nvSpPr>
        <p:spPr>
          <a:xfrm>
            <a:off x="9775160" y="4365078"/>
            <a:ext cx="8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AC14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9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FB9-BF4C-4D1D-9636-6E051C2B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D6B7-4437-4252-9302-60367FB62E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 algn="just"/>
            <a:r>
              <a:rPr lang="en-US" dirty="0"/>
              <a:t>Audio</a:t>
            </a:r>
          </a:p>
          <a:p>
            <a:pPr lvl="1" algn="just"/>
            <a:r>
              <a:rPr lang="en-US" sz="2000" b="1" dirty="0">
                <a:solidFill>
                  <a:schemeClr val="bg1"/>
                </a:solidFill>
              </a:rPr>
              <a:t>&gt; Video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57A09-79FC-4CCF-A0B3-F5E41629E4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Head pose is represented by 6 features:</a:t>
            </a:r>
          </a:p>
          <a:p>
            <a:pPr lvl="1"/>
            <a:r>
              <a:rPr lang="en-US" dirty="0" err="1"/>
              <a:t>pose_Tx</a:t>
            </a:r>
            <a:r>
              <a:rPr lang="en-US" dirty="0"/>
              <a:t>, </a:t>
            </a:r>
            <a:r>
              <a:rPr lang="en-US" dirty="0" err="1"/>
              <a:t>pose_Ty</a:t>
            </a:r>
            <a:r>
              <a:rPr lang="en-US" dirty="0"/>
              <a:t>, </a:t>
            </a:r>
            <a:r>
              <a:rPr lang="en-US" dirty="0" err="1"/>
              <a:t>pose_Tz</a:t>
            </a:r>
            <a:r>
              <a:rPr lang="en-US" dirty="0"/>
              <a:t> the location of the head with respect to camera in millimeters (positive Z is away from the camera)</a:t>
            </a:r>
          </a:p>
          <a:p>
            <a:pPr lvl="1"/>
            <a:r>
              <a:rPr lang="en-US" dirty="0" err="1"/>
              <a:t>pose_Rx</a:t>
            </a:r>
            <a:r>
              <a:rPr lang="en-US" dirty="0"/>
              <a:t>, </a:t>
            </a:r>
            <a:r>
              <a:rPr lang="en-US" dirty="0" err="1"/>
              <a:t>pose_Ry</a:t>
            </a:r>
            <a:r>
              <a:rPr lang="en-US" dirty="0"/>
              <a:t>, </a:t>
            </a:r>
            <a:r>
              <a:rPr lang="en-US" dirty="0" err="1"/>
              <a:t>pose_Rz</a:t>
            </a:r>
            <a:r>
              <a:rPr lang="en-US" dirty="0"/>
              <a:t> Rotation is in radians around X,Y,Z axes </a:t>
            </a:r>
          </a:p>
          <a:p>
            <a:pPr lvl="2"/>
            <a:r>
              <a:rPr lang="en-US" dirty="0"/>
              <a:t>pitch (Rx), yaw (Ry), and roll (Rz)</a:t>
            </a:r>
          </a:p>
          <a:p>
            <a:pPr lvl="2"/>
            <a:endParaRPr lang="en-US" dirty="0"/>
          </a:p>
          <a:p>
            <a:pPr marL="457200" lvl="2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AA3CE-0462-44F1-A45E-14FA84B7E4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170" name="Picture 2" descr="Orientation of the head in terms of pitch , roll , and yaw movements describing the three degrees of freedom of a human head. ">
            <a:extLst>
              <a:ext uri="{FF2B5EF4-FFF2-40B4-BE49-F238E27FC236}">
                <a16:creationId xmlns:a16="http://schemas.microsoft.com/office/drawing/2014/main" id="{367648C7-DAE1-48C9-9044-5C1D49352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94" y="3662363"/>
            <a:ext cx="3231948" cy="23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53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7FB9-BF4C-4D1D-9636-6E051C2B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D6B7-4437-4252-9302-60367FB62E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Text</a:t>
            </a:r>
          </a:p>
          <a:p>
            <a:pPr lvl="1" algn="just"/>
            <a:r>
              <a:rPr lang="en-US" dirty="0"/>
              <a:t>Audio</a:t>
            </a:r>
          </a:p>
          <a:p>
            <a:pPr lvl="1" algn="just"/>
            <a:r>
              <a:rPr lang="en-US" sz="2000" b="1" dirty="0">
                <a:solidFill>
                  <a:schemeClr val="bg1"/>
                </a:solidFill>
              </a:rPr>
              <a:t>&gt; Video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1BDE3D-0BC1-4DDB-A72F-FFA9F4BE5D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Input feature : </a:t>
            </a:r>
          </a:p>
          <a:p>
            <a:pPr lvl="1"/>
            <a:r>
              <a:rPr lang="en-US" dirty="0"/>
              <a:t>Masked and Aligned faces per frame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US" dirty="0"/>
          </a:p>
          <a:p>
            <a:r>
              <a:rPr lang="en-US" dirty="0"/>
              <a:t>Pretrained Resnet-50 model on ImageNet dataset</a:t>
            </a:r>
          </a:p>
          <a:p>
            <a:r>
              <a:rPr lang="en-IN" dirty="0"/>
              <a:t>2048-d output feature</a:t>
            </a:r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AA3CE-0462-44F1-A45E-14FA84B7E4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15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D4D485-36B7-41C7-AD81-A38647D4F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" t="2076" r="8685"/>
          <a:stretch/>
        </p:blipFill>
        <p:spPr>
          <a:xfrm>
            <a:off x="7061200" y="1897687"/>
            <a:ext cx="1402097" cy="1467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F22C0-7CC9-42E1-879C-1C7CA3FC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209" y="1897688"/>
            <a:ext cx="1234473" cy="1505883"/>
          </a:xfrm>
          <a:prstGeom prst="rect">
            <a:avLst/>
          </a:prstGeom>
        </p:spPr>
      </p:pic>
      <p:pic>
        <p:nvPicPr>
          <p:cNvPr id="9220" name="Picture 4" descr="No mask">
            <a:extLst>
              <a:ext uri="{FF2B5EF4-FFF2-40B4-BE49-F238E27FC236}">
                <a16:creationId xmlns:a16="http://schemas.microsoft.com/office/drawing/2014/main" id="{0A9FB524-AEFC-4897-8C07-F793CF3E1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209" y="3503125"/>
            <a:ext cx="1127638" cy="11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3FAD20-C415-4245-8E40-3EDE7E51F3BB}"/>
              </a:ext>
            </a:extLst>
          </p:cNvPr>
          <p:cNvCxnSpPr>
            <a:cxnSpLocks/>
          </p:cNvCxnSpPr>
          <p:nvPr/>
        </p:nvCxnSpPr>
        <p:spPr>
          <a:xfrm>
            <a:off x="8604701" y="2461026"/>
            <a:ext cx="119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E15602-5A3D-4C68-8F10-134517A1C40C}"/>
              </a:ext>
            </a:extLst>
          </p:cNvPr>
          <p:cNvSpPr txBox="1"/>
          <p:nvPr/>
        </p:nvSpPr>
        <p:spPr>
          <a:xfrm>
            <a:off x="8781756" y="2091694"/>
            <a:ext cx="9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Aligned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12BA7-8670-4BB4-8A52-5B1D9A00A3FA}"/>
              </a:ext>
            </a:extLst>
          </p:cNvPr>
          <p:cNvSpPr txBox="1"/>
          <p:nvPr/>
        </p:nvSpPr>
        <p:spPr>
          <a:xfrm>
            <a:off x="8604701" y="3676895"/>
            <a:ext cx="93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Masked</a:t>
            </a:r>
            <a:endParaRPr lang="en-IN" dirty="0"/>
          </a:p>
        </p:txBody>
      </p:sp>
      <p:pic>
        <p:nvPicPr>
          <p:cNvPr id="22" name="Picture 2" descr="Width mask">
            <a:extLst>
              <a:ext uri="{FF2B5EF4-FFF2-40B4-BE49-F238E27FC236}">
                <a16:creationId xmlns:a16="http://schemas.microsoft.com/office/drawing/2014/main" id="{0648C163-BDC9-4D54-83EC-96EA60C9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00" y="3503125"/>
            <a:ext cx="1127638" cy="112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3D57FE-6861-4D8C-9200-811DB6608167}"/>
              </a:ext>
            </a:extLst>
          </p:cNvPr>
          <p:cNvCxnSpPr/>
          <p:nvPr/>
        </p:nvCxnSpPr>
        <p:spPr>
          <a:xfrm>
            <a:off x="8463297" y="4036525"/>
            <a:ext cx="1290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3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4840-8D2E-4ABD-8031-AB5E458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97B-E1B2-44DB-B16D-C42F6B32BB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&gt; 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DAB6D-C59A-4F08-AC5D-19616BBE9E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Interpretable features</a:t>
            </a:r>
          </a:p>
          <a:p>
            <a:r>
              <a:rPr lang="en-US" dirty="0"/>
              <a:t>Vison – Facial Action Units (FAUs)</a:t>
            </a:r>
          </a:p>
          <a:p>
            <a:r>
              <a:rPr lang="en-US" dirty="0"/>
              <a:t>Audio – </a:t>
            </a:r>
            <a:r>
              <a:rPr lang="en-US" dirty="0" err="1"/>
              <a:t>eGeMAPS</a:t>
            </a:r>
            <a:endParaRPr lang="en-US" dirty="0"/>
          </a:p>
          <a:p>
            <a:r>
              <a:rPr lang="en-US" dirty="0"/>
              <a:t>Text – LIWC (Linguistic enquiry and word count)</a:t>
            </a:r>
          </a:p>
          <a:p>
            <a:pPr lvl="1"/>
            <a:r>
              <a:rPr lang="en-US" dirty="0"/>
              <a:t>dictionary-based, automatic quantitative text analysis</a:t>
            </a:r>
          </a:p>
          <a:p>
            <a:pPr lvl="1"/>
            <a:r>
              <a:rPr lang="en-US" dirty="0"/>
              <a:t>Example:   Positive emotion – love, nice, sweet</a:t>
            </a:r>
          </a:p>
          <a:p>
            <a:pPr lvl="5"/>
            <a:r>
              <a:rPr lang="en-US" dirty="0"/>
              <a:t>Negative emotion – hurt, ugly, nasty</a:t>
            </a:r>
          </a:p>
          <a:p>
            <a:pPr lvl="5"/>
            <a:r>
              <a:rPr lang="en-US" dirty="0"/>
              <a:t>Social – Talk, us, friend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86837-7E2D-4485-AC30-1A1B630754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64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8F8C-AC05-42F3-B5F9-7F4EB0C7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5A1E-FE52-413B-8624-7247EAD17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&gt; 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FE50F-2EDE-4AF2-88FC-00FF7C24DF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– Sentiment, Tone, positive and negative emotion, Formal, Social, Cognitive process</a:t>
            </a:r>
          </a:p>
          <a:p>
            <a:r>
              <a:rPr lang="en-US" dirty="0"/>
              <a:t>Visual – AU06 (cheek raiser),  AU12 (lip puller),  AU14 (lip corner depressor)</a:t>
            </a:r>
          </a:p>
          <a:p>
            <a:r>
              <a:rPr lang="en-US" dirty="0"/>
              <a:t>Audio – no significant feature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DBAB-CC8D-4428-ABA2-3078B683EC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23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E721-1ED7-435B-B004-7771FE1F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8E393-D60E-4214-A0FB-03D809BA8E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FC17C-6A5D-472F-B4AA-A2419627D0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Unimodal</a:t>
            </a:r>
          </a:p>
          <a:p>
            <a:r>
              <a:rPr lang="en-US" dirty="0"/>
              <a:t>Static fusion</a:t>
            </a:r>
          </a:p>
          <a:p>
            <a:r>
              <a:rPr lang="en-US" dirty="0"/>
              <a:t>RNN fusion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61580-2ABD-479C-9A6C-3021AEFCF8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81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D01-6ACC-405D-9E61-6686BD71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Unimodal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ECE0-4D42-4173-A8CB-393C0EC393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Architecture</a:t>
            </a:r>
          </a:p>
          <a:p>
            <a:pPr lvl="1" algn="just"/>
            <a:r>
              <a:rPr lang="en-US" sz="1800" b="1" dirty="0"/>
              <a:t>&gt; Unimodal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Static fusion</a:t>
            </a:r>
          </a:p>
          <a:p>
            <a:pPr lvl="1" algn="just"/>
            <a:r>
              <a:rPr lang="en-US" dirty="0"/>
              <a:t>RNN fusion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6F929-210E-4201-BE68-61DE2E9700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Maps every modality to fixed size vector followed by SoftMax layer for classification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08969-2AB2-443D-8CEB-257FF9504D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90A457-FA6D-4E5F-BC38-AF50AFCE5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95" y="2979705"/>
            <a:ext cx="7376627" cy="30658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B1F72-DC89-40FA-94FF-47297D8FADBC}"/>
              </a:ext>
            </a:extLst>
          </p:cNvPr>
          <p:cNvCxnSpPr/>
          <p:nvPr/>
        </p:nvCxnSpPr>
        <p:spPr>
          <a:xfrm>
            <a:off x="10764524" y="368338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501131-BE10-4E5C-8BEB-ACA8F3843D98}"/>
              </a:ext>
            </a:extLst>
          </p:cNvPr>
          <p:cNvCxnSpPr/>
          <p:nvPr/>
        </p:nvCxnSpPr>
        <p:spPr>
          <a:xfrm>
            <a:off x="10764524" y="476288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38336E-0BBA-426F-99E6-A0F1EA388A34}"/>
              </a:ext>
            </a:extLst>
          </p:cNvPr>
          <p:cNvCxnSpPr/>
          <p:nvPr/>
        </p:nvCxnSpPr>
        <p:spPr>
          <a:xfrm>
            <a:off x="10758922" y="5740784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5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5D32E05-94BE-4FE9-BFE5-FFB914B1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paper presents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3873CE-E37B-4E39-9AAF-BA037C1789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E94CB02-F141-4167-9CBC-16FCCEA59F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Provides a deep learning framework for recognizing the degree and instances when the intelligent virtual agent should respond with an empathetic response to the user.</a:t>
            </a:r>
          </a:p>
          <a:p>
            <a:r>
              <a:rPr lang="en-US" dirty="0"/>
              <a:t>Analysis of interpretable multimodal features </a:t>
            </a:r>
          </a:p>
          <a:p>
            <a:r>
              <a:rPr lang="en-US" dirty="0"/>
              <a:t>Evaluation of model in semi-structured dyadic interaction with real-world users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90E617F-4FAD-402C-B4BA-6C95D890C1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fld id="{27A37086-4BE6-4F75-BAE1-EB6E02BDA3FD}" type="slidenum">
              <a:rPr lang="en-I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1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88B-0CB0-405F-AE17-17114E2D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C9B1-E413-444F-882F-5B44179D67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Architecture</a:t>
            </a:r>
          </a:p>
          <a:p>
            <a:pPr lvl="1" algn="just"/>
            <a:r>
              <a:rPr lang="en-US" dirty="0"/>
              <a:t>Unimodal</a:t>
            </a:r>
          </a:p>
          <a:p>
            <a:pPr lvl="1" algn="just"/>
            <a:r>
              <a:rPr lang="en-US" sz="1800" b="1" dirty="0">
                <a:solidFill>
                  <a:schemeClr val="bg1"/>
                </a:solidFill>
              </a:rPr>
              <a:t>&gt;Static fusion</a:t>
            </a:r>
          </a:p>
          <a:p>
            <a:pPr lvl="1" algn="just"/>
            <a:r>
              <a:rPr lang="en-US" dirty="0"/>
              <a:t>RNN fusion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A959-8CCD-4843-9717-2CBA589A9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embeddings from each unimodal models are concatenated and given as input to a fully connected layer followed by SoftMax for classification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7F3131"/>
                </a:solidFill>
              </a:rPr>
              <a:t>It does not capture the temporal nature of the vision and audio modalities</a:t>
            </a:r>
            <a:endParaRPr lang="en-IN" dirty="0">
              <a:solidFill>
                <a:srgbClr val="7F313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5A8-3099-4490-BE05-58770C49F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20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5AD67-6693-44C1-B89D-4EE98A57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15" y="2663074"/>
            <a:ext cx="7663298" cy="229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E88B-0CB0-405F-AE17-17114E2D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fusion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C9B1-E413-444F-882F-5B44179D67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Architecture</a:t>
            </a:r>
          </a:p>
          <a:p>
            <a:pPr lvl="1" algn="just"/>
            <a:r>
              <a:rPr lang="en-US" dirty="0"/>
              <a:t>Unimodal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Static fusion</a:t>
            </a:r>
          </a:p>
          <a:p>
            <a:pPr lvl="1" algn="just"/>
            <a:r>
              <a:rPr lang="en-US" sz="1800" b="1" dirty="0"/>
              <a:t>&gt; RNN fusion</a:t>
            </a:r>
            <a:endParaRPr lang="en-US" sz="1800" b="1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A959-8CCD-4843-9717-2CBA589A9D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The temporal embeddings (embeddings extracted per frame capturing time characteristics) of audio and video are concatenated and fed into RNN fusion layer. </a:t>
            </a:r>
          </a:p>
          <a:p>
            <a:r>
              <a:rPr lang="en-IN" dirty="0"/>
              <a:t>The last state of RNN fusion is a 128-d fixed size vector</a:t>
            </a:r>
          </a:p>
          <a:p>
            <a:r>
              <a:rPr lang="en-IN" dirty="0"/>
              <a:t>Weighted cross entropy loss for data imbalance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D5A8-3099-4490-BE05-58770C49FC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21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A30BE-9D68-405C-8B87-BEA1E0FA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10" y="3784507"/>
            <a:ext cx="7696867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53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4E76-1DE6-4225-9724-2FA8D97C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0810-8A1E-46C1-8C37-B20A510EE8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 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D7F61-EE0E-4F32-8825-F27606002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Dropout of 0.2 in fully connected layer</a:t>
            </a:r>
          </a:p>
          <a:p>
            <a:r>
              <a:rPr lang="en-US"/>
              <a:t>Fully </a:t>
            </a:r>
            <a:r>
              <a:rPr lang="en-US" dirty="0"/>
              <a:t>connected layer for Resnet after GRU and BERT to reduce dimensionality to 128-d</a:t>
            </a:r>
          </a:p>
          <a:p>
            <a:endParaRPr lang="en-US" dirty="0"/>
          </a:p>
          <a:p>
            <a:r>
              <a:rPr lang="en-US" dirty="0"/>
              <a:t>Baseline model</a:t>
            </a:r>
          </a:p>
          <a:p>
            <a:pPr lvl="1"/>
            <a:r>
              <a:rPr lang="en-US" dirty="0"/>
              <a:t>VADER (Valence aware dictionary and sentiment reasoner) – lexicon and rule-based sentiment analysis tool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10187-FF5E-4F84-874A-E3E6FBA244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453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74C5-544B-4ECE-9538-A398D9A5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7E1E-7EAD-466E-A4C0-7D7323546F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 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9AC4B-48A4-44B9-94B5-2E158DF619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unimodal performs better than video and audio.</a:t>
            </a:r>
          </a:p>
          <a:p>
            <a:pPr lvl="1"/>
            <a:r>
              <a:rPr lang="en-US" dirty="0"/>
              <a:t>Why? Low expressiveness in audio and video, low quality audio</a:t>
            </a:r>
          </a:p>
          <a:p>
            <a:r>
              <a:rPr lang="en-US" dirty="0"/>
              <a:t>Model trained on </a:t>
            </a:r>
            <a:r>
              <a:rPr lang="en-US" dirty="0" err="1"/>
              <a:t>MTurk</a:t>
            </a:r>
            <a:r>
              <a:rPr lang="en-US" dirty="0"/>
              <a:t> produces better results than Wizard. </a:t>
            </a:r>
          </a:p>
          <a:p>
            <a:pPr lvl="1"/>
            <a:r>
              <a:rPr lang="en-US" dirty="0"/>
              <a:t>Why? Model cannot capture the context</a:t>
            </a:r>
          </a:p>
          <a:p>
            <a:pPr marL="457200" lvl="2" indent="0">
              <a:buNone/>
            </a:pPr>
            <a:r>
              <a:rPr lang="en-US" dirty="0"/>
              <a:t>of conversation used by wizard.</a:t>
            </a:r>
          </a:p>
          <a:p>
            <a:r>
              <a:rPr lang="en-US" dirty="0"/>
              <a:t>RNN fusion performs better than Static</a:t>
            </a:r>
          </a:p>
          <a:p>
            <a:pPr lvl="1"/>
            <a:r>
              <a:rPr lang="en-US" dirty="0"/>
              <a:t>Why? RNN fusion captures the temporal </a:t>
            </a:r>
          </a:p>
          <a:p>
            <a:pPr marL="228600" lvl="1" indent="0">
              <a:buNone/>
            </a:pPr>
            <a:r>
              <a:rPr lang="en-US" dirty="0"/>
              <a:t>    dynamics</a:t>
            </a:r>
          </a:p>
          <a:p>
            <a:pPr marL="228600" lvl="1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2E26E-0E66-4BC2-869B-A6278A9C56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23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DE0F3-B256-43A9-A0FC-30AE63F9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55" y="3145811"/>
            <a:ext cx="3520745" cy="26062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573D53-0438-4449-85D1-A98A20C91273}"/>
                  </a:ext>
                </a:extLst>
              </p14:cNvPr>
              <p14:cNvContentPartPr/>
              <p14:nvPr/>
            </p14:nvContentPartPr>
            <p14:xfrm>
              <a:off x="7913667" y="4691740"/>
              <a:ext cx="3359520" cy="6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573D53-0438-4449-85D1-A98A20C91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0027" y="4583740"/>
                <a:ext cx="3467160" cy="2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00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072-A3F4-4DE0-B5D6-71057F1B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DFBE-703C-422F-8ADB-458B840551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 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B4207-E7E8-4D69-8696-4FA9DA7CAA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Majority of misclassification : pos/neg labels to none and none to pos/neg labels</a:t>
            </a:r>
          </a:p>
          <a:p>
            <a:pPr lvl="1"/>
            <a:r>
              <a:rPr lang="en-IN" dirty="0"/>
              <a:t>Sensitive errors: pos to neg and neg to pos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2BD9-53F1-4A4C-9EEA-4F986A9DDB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24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B07E0-D94D-45C7-AB89-05C20B2A9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08" y="1866605"/>
            <a:ext cx="4070392" cy="2643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B89DBB-AD80-4E66-9926-63CB89E9E285}"/>
                  </a:ext>
                </a:extLst>
              </p14:cNvPr>
              <p14:cNvContentPartPr/>
              <p14:nvPr/>
            </p14:nvContentPartPr>
            <p14:xfrm>
              <a:off x="7109540" y="2686190"/>
              <a:ext cx="23400" cy="10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B89DBB-AD80-4E66-9926-63CB89E9E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5900" y="2578190"/>
                <a:ext cx="131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2D439E9-2387-433D-971C-B3BFDFEC3DC1}"/>
                  </a:ext>
                </a:extLst>
              </p14:cNvPr>
              <p14:cNvContentPartPr/>
              <p14:nvPr/>
            </p14:nvContentPartPr>
            <p14:xfrm>
              <a:off x="7149500" y="2668550"/>
              <a:ext cx="381240" cy="61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2D439E9-2387-433D-971C-B3BFDFEC3D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5500" y="2560910"/>
                <a:ext cx="4888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74C323-EC5E-46FD-941B-DC50A75C02AB}"/>
                  </a:ext>
                </a:extLst>
              </p14:cNvPr>
              <p14:cNvContentPartPr/>
              <p14:nvPr/>
            </p14:nvContentPartPr>
            <p14:xfrm>
              <a:off x="6286940" y="2986070"/>
              <a:ext cx="444960" cy="64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74C323-EC5E-46FD-941B-DC50A75C02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2940" y="2878070"/>
                <a:ext cx="5526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90CCCCF-07A4-454B-9155-7E6C4B79F208}"/>
                  </a:ext>
                </a:extLst>
              </p14:cNvPr>
              <p14:cNvContentPartPr/>
              <p14:nvPr/>
            </p14:nvContentPartPr>
            <p14:xfrm>
              <a:off x="6307100" y="3974990"/>
              <a:ext cx="487440" cy="11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90CCCCF-07A4-454B-9155-7E6C4B79F2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53100" y="3866990"/>
                <a:ext cx="595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8890BB6-E68B-493D-8AA3-8174344A7689}"/>
                  </a:ext>
                </a:extLst>
              </p14:cNvPr>
              <p14:cNvContentPartPr/>
              <p14:nvPr/>
            </p14:nvContentPartPr>
            <p14:xfrm>
              <a:off x="7121420" y="3656750"/>
              <a:ext cx="439200" cy="21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8890BB6-E68B-493D-8AA3-8174344A76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67420" y="3548750"/>
                <a:ext cx="546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0A38EB5-3DCA-4E3B-940C-5CCC42D1826C}"/>
                  </a:ext>
                </a:extLst>
              </p14:cNvPr>
              <p14:cNvContentPartPr/>
              <p14:nvPr/>
            </p14:nvContentPartPr>
            <p14:xfrm>
              <a:off x="6288580" y="3175840"/>
              <a:ext cx="504720" cy="25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0A38EB5-3DCA-4E3B-940C-5CCC42D182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4260" y="3171520"/>
                <a:ext cx="5133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E25CA6-EAC2-4816-99A4-3F01BCC66155}"/>
                  </a:ext>
                </a:extLst>
              </p14:cNvPr>
              <p14:cNvContentPartPr/>
              <p14:nvPr/>
            </p14:nvContentPartPr>
            <p14:xfrm>
              <a:off x="7857820" y="2928520"/>
              <a:ext cx="569160" cy="212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E25CA6-EAC2-4816-99A4-3F01BCC661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53500" y="2924200"/>
                <a:ext cx="577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0CD3ED-8AA3-4778-8EC1-926C3B8F0EB6}"/>
                  </a:ext>
                </a:extLst>
              </p14:cNvPr>
              <p14:cNvContentPartPr/>
              <p14:nvPr/>
            </p14:nvContentPartPr>
            <p14:xfrm>
              <a:off x="7049260" y="3225520"/>
              <a:ext cx="632880" cy="236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0CD3ED-8AA3-4778-8EC1-926C3B8F0E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44940" y="3221200"/>
                <a:ext cx="6415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B40765-2B02-46C2-9776-9036B8A2C006}"/>
                  </a:ext>
                </a:extLst>
              </p14:cNvPr>
              <p14:cNvContentPartPr/>
              <p14:nvPr/>
            </p14:nvContentPartPr>
            <p14:xfrm>
              <a:off x="7898140" y="2610640"/>
              <a:ext cx="526680" cy="236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B40765-2B02-46C2-9776-9036B8A2C0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3820" y="2606320"/>
                <a:ext cx="535320" cy="2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696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CC7-F4BB-4783-BE96-F748E5F3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5120-0B15-48A4-9FE4-CAF38897CE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1B21A-1645-4E21-91C0-675AD38131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annotation to identify the opportunity and degree of empathetic response.</a:t>
            </a:r>
          </a:p>
          <a:p>
            <a:r>
              <a:rPr lang="en-US" dirty="0"/>
              <a:t>Behavior analysis showed the significance of text and visual features.</a:t>
            </a:r>
          </a:p>
          <a:p>
            <a:r>
              <a:rPr lang="en-US" dirty="0"/>
              <a:t>BERT outperforming other unimodal models and multimodal RNN fusion achieving highest F1 score of 0.71.</a:t>
            </a:r>
          </a:p>
          <a:p>
            <a:r>
              <a:rPr lang="en-US" dirty="0"/>
              <a:t> Analyzing the results and identifying areas of improvement.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9884E-4004-4F40-B047-511F7BE9671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985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59FF-D11B-40F9-A95C-F5F90AE2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DE512-1422-448C-931D-92241DA27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97BDA-11BE-426C-B363-0999D3C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6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9E81-6510-4F3C-BF2F-2748E95B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8E71-D31F-4F16-B670-EA92C48BC4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E884D-D5E6-448F-9C4C-602BDB2F9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Empathy captures one’s ability to correlate with and understand others’ emotional states and experiences</a:t>
            </a:r>
          </a:p>
          <a:p>
            <a:r>
              <a:rPr lang="en-US" dirty="0"/>
              <a:t>Important for intelligent agent to show empathy for smoother interactions and increased bonding.</a:t>
            </a:r>
          </a:p>
          <a:p>
            <a:endParaRPr lang="en-US" dirty="0"/>
          </a:p>
          <a:p>
            <a:r>
              <a:rPr lang="en-US" dirty="0"/>
              <a:t>Example:  “I was addicted to drugs, but I have recovered”</a:t>
            </a:r>
          </a:p>
          <a:p>
            <a:pPr lvl="1"/>
            <a:r>
              <a:rPr lang="en-US" dirty="0"/>
              <a:t>Sentiment: Negative</a:t>
            </a:r>
          </a:p>
          <a:p>
            <a:pPr lvl="1"/>
            <a:r>
              <a:rPr lang="en-US" dirty="0"/>
              <a:t>Empathy: Positive. Congrats on recovery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60905-0B04-4EEC-A73E-6EF7B4A5EC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83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C48D-7B6C-4D79-B915-080DB82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F504-71C4-4603-9BD1-E197E3C58B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sz="2000" b="1" dirty="0">
                <a:solidFill>
                  <a:schemeClr val="bg1"/>
                </a:solidFill>
              </a:rPr>
              <a:t>Dataset</a:t>
            </a:r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7B5F-22B6-4F77-AD98-6B79FE6DB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</a:rPr>
              <a:t>Distress Analysis Interview Corpus (DAIC)</a:t>
            </a:r>
            <a:r>
              <a:rPr lang="en-US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IN" dirty="0">
                <a:effectLst/>
                <a:latin typeface="Calibri" panose="020F0502020204030204" pitchFamily="34" charset="0"/>
              </a:rPr>
              <a:t>Multimodal collection of semi-structured clinical interviews. </a:t>
            </a:r>
          </a:p>
          <a:p>
            <a:pPr lvl="1"/>
            <a:r>
              <a:rPr lang="en-IN" dirty="0">
                <a:effectLst/>
                <a:latin typeface="Calibri" panose="020F0502020204030204" pitchFamily="34" charset="0"/>
              </a:rPr>
              <a:t>For identifying people at risk for post-traumatic stress disorder (PTSD) and major depression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Subset: </a:t>
            </a:r>
            <a:r>
              <a:rPr lang="en-US" b="1" dirty="0">
                <a:latin typeface="Calibri" panose="020F0502020204030204" pitchFamily="34" charset="0"/>
              </a:rPr>
              <a:t>Wizard-of-Oz interviews</a:t>
            </a:r>
            <a:r>
              <a:rPr lang="en-US" dirty="0">
                <a:latin typeface="Calibri" panose="020F0502020204030204" pitchFamily="34" charset="0"/>
              </a:rPr>
              <a:t>: conducted by an animated virtual interviewer called Ellie, controlled by a human interviewer in another room</a:t>
            </a:r>
          </a:p>
          <a:p>
            <a:pPr lvl="2"/>
            <a:endParaRPr lang="en-US" dirty="0"/>
          </a:p>
          <a:p>
            <a:r>
              <a:rPr lang="en-US" dirty="0"/>
              <a:t>Modality</a:t>
            </a:r>
          </a:p>
          <a:p>
            <a:pPr lvl="1"/>
            <a:r>
              <a:rPr lang="en-US" dirty="0"/>
              <a:t>audio, video, and depth sensor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25BC9-9335-4BEB-9C84-E4A0A9B6DA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DC696-2558-4EBB-954F-234B7BC2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915" y="3973217"/>
            <a:ext cx="2613007" cy="1990863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FBFA25D-F4B7-4EB6-8617-70589FB5527D}"/>
              </a:ext>
            </a:extLst>
          </p:cNvPr>
          <p:cNvSpPr txBox="1">
            <a:spLocks/>
          </p:cNvSpPr>
          <p:nvPr/>
        </p:nvSpPr>
        <p:spPr>
          <a:xfrm>
            <a:off x="3337089" y="1866604"/>
            <a:ext cx="8016711" cy="421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Calibri" panose="020F0502020204030204" pitchFamily="34" charset="0"/>
              </a:rPr>
              <a:t>Distress Analysis Interview Corpus (DAIC)</a:t>
            </a:r>
            <a:r>
              <a:rPr lang="en-US" b="1" dirty="0">
                <a:latin typeface="Calibri" panose="020F0502020204030204" pitchFamily="34" charset="0"/>
              </a:rPr>
              <a:t> </a:t>
            </a:r>
          </a:p>
          <a:p>
            <a:pPr lvl="1"/>
            <a:r>
              <a:rPr lang="en-IN" dirty="0">
                <a:latin typeface="Calibri" panose="020F0502020204030204" pitchFamily="34" charset="0"/>
              </a:rPr>
              <a:t>Multimodal collection of semi-structured clinical interviews. </a:t>
            </a:r>
          </a:p>
          <a:p>
            <a:pPr lvl="1"/>
            <a:r>
              <a:rPr lang="en-IN" dirty="0">
                <a:latin typeface="Calibri" panose="020F0502020204030204" pitchFamily="34" charset="0"/>
              </a:rPr>
              <a:t>For identifying people at risk for post-traumatic stress disorder (PTSD) and major depression</a:t>
            </a:r>
            <a:endParaRPr lang="en-US" dirty="0">
              <a:latin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</a:rPr>
              <a:t>Subset: </a:t>
            </a:r>
            <a:r>
              <a:rPr lang="en-US" b="1" dirty="0">
                <a:latin typeface="Calibri" panose="020F0502020204030204" pitchFamily="34" charset="0"/>
              </a:rPr>
              <a:t>Wizard-of-Oz interviews</a:t>
            </a:r>
            <a:r>
              <a:rPr lang="en-US" dirty="0">
                <a:latin typeface="Calibri" panose="020F0502020204030204" pitchFamily="34" charset="0"/>
              </a:rPr>
              <a:t>: conducted by an animated virtual interviewer called Ellie, controlled by a human interviewer in another room</a:t>
            </a:r>
          </a:p>
          <a:p>
            <a:pPr lvl="2"/>
            <a:endParaRPr lang="en-US" dirty="0"/>
          </a:p>
          <a:p>
            <a:r>
              <a:rPr lang="en-US" dirty="0"/>
              <a:t>Modality</a:t>
            </a:r>
          </a:p>
          <a:p>
            <a:pPr lvl="1"/>
            <a:r>
              <a:rPr lang="en-US" dirty="0"/>
              <a:t>audio, video, and depth sensor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9AD23-4C82-44BA-ACC4-D793ACBD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915" y="3973216"/>
            <a:ext cx="2613007" cy="19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8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C48D-7B6C-4D79-B915-080DB823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F504-71C4-4603-9BD1-E197E3C58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7939"/>
            <a:ext cx="2112390" cy="579954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sz="2000" b="1" dirty="0">
                <a:solidFill>
                  <a:schemeClr val="bg1"/>
                </a:solidFill>
              </a:rPr>
              <a:t>Dataset</a:t>
            </a:r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C4153-19BE-47B8-8C26-849F352E229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3EAF9E-43C6-4A38-BA60-684464DB2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1839"/>
              </p:ext>
            </p:extLst>
          </p:nvPr>
        </p:nvGraphicFramePr>
        <p:xfrm>
          <a:off x="3337090" y="1885655"/>
          <a:ext cx="8016710" cy="4175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00661">
                  <a:extLst>
                    <a:ext uri="{9D8B030D-6E8A-4147-A177-3AD203B41FA5}">
                      <a16:colId xmlns:a16="http://schemas.microsoft.com/office/drawing/2014/main" val="2303632858"/>
                    </a:ext>
                  </a:extLst>
                </a:gridCol>
                <a:gridCol w="6916049">
                  <a:extLst>
                    <a:ext uri="{9D8B030D-6E8A-4147-A177-3AD203B41FA5}">
                      <a16:colId xmlns:a16="http://schemas.microsoft.com/office/drawing/2014/main" val="833492732"/>
                    </a:ext>
                  </a:extLst>
                </a:gridCol>
              </a:tblGrid>
              <a:tr h="862479">
                <a:tc>
                  <a:txBody>
                    <a:bodyPr/>
                    <a:lstStyle/>
                    <a:p>
                      <a:r>
                        <a:rPr lang="en-US" sz="1600" b="0" dirty="0"/>
                        <a:t>Negative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</a:t>
                      </a:r>
                      <a:r>
                        <a:rPr lang="en-US" sz="1600" b="0" dirty="0"/>
                        <a:t>: How have you been feeling lately?</a:t>
                      </a:r>
                    </a:p>
                    <a:p>
                      <a:r>
                        <a:rPr lang="en-US" sz="1600" b="1" dirty="0"/>
                        <a:t>H</a:t>
                      </a:r>
                      <a:r>
                        <a:rPr lang="en-US" sz="1600" b="0" dirty="0"/>
                        <a:t>: Um kind of uh I guess </a:t>
                      </a:r>
                      <a:r>
                        <a:rPr lang="en-US" sz="1600" b="0" dirty="0" err="1"/>
                        <a:t>sorta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sorta</a:t>
                      </a:r>
                      <a:r>
                        <a:rPr lang="en-US" sz="1600" b="0" dirty="0"/>
                        <a:t> depressed generally </a:t>
                      </a:r>
                    </a:p>
                    <a:p>
                      <a:r>
                        <a:rPr lang="en-US" sz="1600" b="1" dirty="0"/>
                        <a:t>A</a:t>
                      </a:r>
                      <a:r>
                        <a:rPr lang="en-US" sz="1600" b="0" dirty="0"/>
                        <a:t>: Tell me more about that </a:t>
                      </a:r>
                    </a:p>
                    <a:p>
                      <a:r>
                        <a:rPr lang="en-US" sz="1600" b="1" dirty="0"/>
                        <a:t>H</a:t>
                      </a:r>
                      <a:r>
                        <a:rPr lang="en-US" sz="1600" b="0" dirty="0"/>
                        <a:t>: Uh just uh feeling tired and sluggish and um less </a:t>
                      </a:r>
                      <a:r>
                        <a:rPr lang="en-US" sz="1600" b="0" dirty="0" err="1"/>
                        <a:t>less</a:t>
                      </a:r>
                      <a:r>
                        <a:rPr lang="en-US" sz="1600" b="0" dirty="0"/>
                        <a:t> motivated and less interested in things </a:t>
                      </a:r>
                    </a:p>
                    <a:p>
                      <a:r>
                        <a:rPr lang="en-US" sz="1600" b="1" dirty="0"/>
                        <a:t>A</a:t>
                      </a:r>
                      <a:r>
                        <a:rPr lang="en-US" sz="1600" b="0" dirty="0"/>
                        <a:t>: I’m sorry to hear that.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25587"/>
                  </a:ext>
                </a:extLst>
              </a:tr>
              <a:tr h="862479">
                <a:tc>
                  <a:txBody>
                    <a:bodyPr/>
                    <a:lstStyle/>
                    <a:p>
                      <a:r>
                        <a:rPr lang="en-US" sz="1600" b="0" dirty="0"/>
                        <a:t>Positive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</a:t>
                      </a:r>
                      <a:r>
                        <a:rPr lang="en-US" sz="1600" b="0" dirty="0"/>
                        <a:t>: What are you most proud of in your life?</a:t>
                      </a:r>
                    </a:p>
                    <a:p>
                      <a:r>
                        <a:rPr lang="en-US" sz="1600" b="1" dirty="0"/>
                        <a:t>H</a:t>
                      </a:r>
                      <a:r>
                        <a:rPr lang="en-US" sz="1600" b="0" dirty="0"/>
                        <a:t>: Uh I’m proud that I’ve come a long way from when I first moved out here. I’m uh a lot more disciplined um I read a lot uh I do crosswords and I think I’ve I think I know what’s important in life now and I’m more focused and going after what I want</a:t>
                      </a:r>
                    </a:p>
                    <a:p>
                      <a:r>
                        <a:rPr lang="en-US" sz="1600" b="1" dirty="0"/>
                        <a:t>A</a:t>
                      </a:r>
                      <a:r>
                        <a:rPr lang="en-US" sz="1600" b="0" dirty="0"/>
                        <a:t>: That’s so good to hear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19875"/>
                  </a:ext>
                </a:extLst>
              </a:tr>
              <a:tr h="862479">
                <a:tc>
                  <a:txBody>
                    <a:bodyPr/>
                    <a:lstStyle/>
                    <a:p>
                      <a:r>
                        <a:rPr lang="en-US" sz="1600" b="0" dirty="0"/>
                        <a:t>None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</a:t>
                      </a:r>
                      <a:r>
                        <a:rPr lang="en-US" sz="1600" dirty="0"/>
                        <a:t>: What are somethings you wish you could change about yourself? </a:t>
                      </a:r>
                    </a:p>
                    <a:p>
                      <a:r>
                        <a:rPr lang="en-US" sz="1600" b="1" dirty="0"/>
                        <a:t>H</a:t>
                      </a:r>
                      <a:r>
                        <a:rPr lang="en-US" sz="1600" dirty="0"/>
                        <a:t>: Um I wish I could be taller I wish I could be more inclined to play basketball, so I then become go to the NBA and be a millionaire I know that’s all unrealistic but just answering honestly. 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68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7133-0BC4-4A4C-B978-B4F960EE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 label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258E-7D8A-4A6F-86CD-1E041CC967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en-US" sz="2000" b="1" dirty="0">
                <a:solidFill>
                  <a:schemeClr val="bg1"/>
                </a:solidFill>
              </a:rPr>
              <a:t>Dataset</a:t>
            </a:r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Feature </a:t>
            </a:r>
            <a:r>
              <a:rPr lang="en-US" dirty="0" err="1">
                <a:solidFill>
                  <a:schemeClr val="bg1"/>
                </a:solidFill>
              </a:rPr>
              <a:t>extr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695CA-60DD-48C4-993D-321E3221AA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classes – Negative empathy, positive empathy and None based on wizard’s response</a:t>
            </a:r>
          </a:p>
          <a:p>
            <a:endParaRPr lang="en-US" dirty="0"/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BAFB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Validation of Wizard’s response: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Each instance rated by 5 persons on Amazon mechanical Turk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Differences are from annotating None as pos/neg due to lack of context of conversation</a:t>
            </a:r>
          </a:p>
          <a:p>
            <a:pPr lvl="1"/>
            <a:r>
              <a:rPr lang="en-US" dirty="0"/>
              <a:t>Only 58% agreement among </a:t>
            </a:r>
            <a:r>
              <a:rPr lang="en-US" dirty="0" err="1"/>
              <a:t>MTurk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643FB-5244-4398-832A-F12DBA2EDD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A67E7F-08FA-473B-9A13-0FEDF8324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431" y="3810000"/>
            <a:ext cx="3886537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4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9AAA-5EF7-4030-886D-510F39A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Multimodal 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E403-EE8C-44EC-AA2B-10E44DEE6D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&gt;Feature </a:t>
            </a:r>
            <a:r>
              <a:rPr lang="en-US" sz="2000" b="1" dirty="0" err="1">
                <a:solidFill>
                  <a:schemeClr val="bg1"/>
                </a:solidFill>
              </a:rPr>
              <a:t>extr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ED649-8228-4722-914F-AFCC7AC1D5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features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Audio Features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features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3789F-2340-4BF5-86D1-D7C0357D18B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6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321A-73FC-4789-ABE2-C79F21D2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D04-23CB-42A7-9D43-ED59264F0A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sz="2000" b="1" dirty="0"/>
              <a:t>&gt; Text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Audio</a:t>
            </a:r>
          </a:p>
          <a:p>
            <a:pPr lvl="1" algn="just"/>
            <a:r>
              <a:rPr lang="en-US" dirty="0"/>
              <a:t>Video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5DCB-ED3D-4F2F-B2B3-3D9E3F608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BERT (Bidirectional Encoder Representations from Transformers)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A7754-B970-46FC-96C7-A9F63E0DB4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FF623-4F13-414C-BF2E-C9ACEAC8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833470"/>
            <a:ext cx="4286250" cy="29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3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321A-73FC-4789-ABE2-C79F21D2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9D04-23CB-42A7-9D43-ED59264F0A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>
                <a:solidFill>
                  <a:schemeClr val="bg1"/>
                </a:solidFill>
              </a:rPr>
              <a:t>Outline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Dataset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&gt; Feature </a:t>
            </a:r>
            <a:r>
              <a:rPr lang="en-US" b="1" dirty="0" err="1">
                <a:solidFill>
                  <a:schemeClr val="bg1"/>
                </a:solidFill>
              </a:rPr>
              <a:t>extr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lvl="1" algn="just"/>
            <a:r>
              <a:rPr lang="en-US" sz="2000" b="1" dirty="0"/>
              <a:t>&gt; Text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</a:rPr>
              <a:t>Audio</a:t>
            </a:r>
          </a:p>
          <a:p>
            <a:pPr lvl="1" algn="just"/>
            <a:r>
              <a:rPr lang="en-US" dirty="0"/>
              <a:t>Video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Architecture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Experiment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75DCB-ED3D-4F2F-B2B3-3D9E3F608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BERT (Bidirectional Encoder Representations from Transformers)</a:t>
            </a:r>
          </a:p>
          <a:p>
            <a:pPr lvl="1"/>
            <a:r>
              <a:rPr lang="en-US" dirty="0"/>
              <a:t>Masked LM</a:t>
            </a:r>
          </a:p>
          <a:p>
            <a:pPr lvl="2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Next sentence prediction (NSP)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b="1" dirty="0"/>
              <a:t>Uncased BERT-Base</a:t>
            </a:r>
            <a:endParaRPr lang="en-US" b="1" dirty="0"/>
          </a:p>
          <a:p>
            <a:r>
              <a:rPr lang="en-IN" b="1" dirty="0"/>
              <a:t>768-dimension vector representation</a:t>
            </a:r>
          </a:p>
          <a:p>
            <a:pPr lvl="1"/>
            <a:endParaRPr lang="en-IN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A7754-B970-46FC-96C7-A9F63E0DB4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7A37086-4BE6-4F75-BAE1-EB6E02BDA3FD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4066D51-C52D-4F43-99C5-7F2FE0DEA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2921597"/>
            <a:ext cx="6296025" cy="44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EB15BFA-19D7-407B-AF5D-2710B933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9" y="4243387"/>
            <a:ext cx="629602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3057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1452</TotalTime>
  <Words>1930</Words>
  <Application>Microsoft Office PowerPoint</Application>
  <PresentationFormat>Widescreen</PresentationFormat>
  <Paragraphs>520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Verdana</vt:lpstr>
      <vt:lpstr>Parcel</vt:lpstr>
      <vt:lpstr>Multimodal Learning for Identifying Opportunities for Empathetic Responses</vt:lpstr>
      <vt:lpstr>This paper presents</vt:lpstr>
      <vt:lpstr>Empathy</vt:lpstr>
      <vt:lpstr>Dataset details</vt:lpstr>
      <vt:lpstr>Dataset sample</vt:lpstr>
      <vt:lpstr>Ground truth label</vt:lpstr>
      <vt:lpstr>Multimodal feature extraction</vt:lpstr>
      <vt:lpstr>Text features</vt:lpstr>
      <vt:lpstr>Text features</vt:lpstr>
      <vt:lpstr>Audio features</vt:lpstr>
      <vt:lpstr>Visual features</vt:lpstr>
      <vt:lpstr>Action units</vt:lpstr>
      <vt:lpstr>Action units</vt:lpstr>
      <vt:lpstr>Head pose</vt:lpstr>
      <vt:lpstr>Resnet</vt:lpstr>
      <vt:lpstr>Behavior Analysis</vt:lpstr>
      <vt:lpstr>Result</vt:lpstr>
      <vt:lpstr>Model architecture</vt:lpstr>
      <vt:lpstr>Unimodal</vt:lpstr>
      <vt:lpstr>Static fusion</vt:lpstr>
      <vt:lpstr>RNN fusion</vt:lpstr>
      <vt:lpstr>Experiment</vt:lpstr>
      <vt:lpstr>Results</vt:lpstr>
      <vt:lpstr>Results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Learning for Identifying Opportunities for Empathetic Responses</dc:title>
  <dc:creator>Lakshmi Rajendram Bashyam</dc:creator>
  <cp:lastModifiedBy>Lakshmi Rajendram Bashyam</cp:lastModifiedBy>
  <cp:revision>1</cp:revision>
  <dcterms:created xsi:type="dcterms:W3CDTF">2021-09-11T22:05:10Z</dcterms:created>
  <dcterms:modified xsi:type="dcterms:W3CDTF">2021-09-26T21:13:43Z</dcterms:modified>
</cp:coreProperties>
</file>