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8" r:id="rId4"/>
    <p:sldId id="269" r:id="rId5"/>
    <p:sldId id="258" r:id="rId6"/>
    <p:sldId id="260" r:id="rId7"/>
    <p:sldId id="261" r:id="rId8"/>
    <p:sldId id="262" r:id="rId9"/>
    <p:sldId id="263" r:id="rId10"/>
    <p:sldId id="26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UNLIMITED WEAR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Készítette:Lak</a:t>
            </a:r>
            <a:r>
              <a:rPr lang="hu-HU" dirty="0"/>
              <a:t> Roland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készítettem el az </a:t>
            </a:r>
            <a:r>
              <a:rPr lang="hu-HU" dirty="0" err="1"/>
              <a:t>Unlimited</a:t>
            </a:r>
            <a:r>
              <a:rPr lang="hu-HU" dirty="0"/>
              <a:t> </a:t>
            </a:r>
            <a:r>
              <a:rPr lang="hu-HU" dirty="0" err="1"/>
              <a:t>Wear</a:t>
            </a:r>
            <a:r>
              <a:rPr lang="hu-HU" dirty="0"/>
              <a:t> weboldalt?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i="1" dirty="0" err="1"/>
              <a:t>Unlimited</a:t>
            </a:r>
            <a:r>
              <a:rPr lang="hu-HU" i="1" dirty="0"/>
              <a:t> </a:t>
            </a:r>
            <a:r>
              <a:rPr lang="hu-HU" i="1" dirty="0" err="1"/>
              <a:t>Wear</a:t>
            </a:r>
            <a:r>
              <a:rPr lang="hu-HU" dirty="0"/>
              <a:t> weboldal tervezése és fejlesztése során célom az volt, hogy egy modern, felhasználóbarát és reszponzív platformot hozzak létre, amely bemutatja a márka termékeit.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F0FB9E-9BB9-4823-AEB7-10DAA9B7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2971800"/>
            <a:ext cx="73898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hu-HU" dirty="0"/>
              <a:t>Miből </a:t>
            </a:r>
            <a:r>
              <a:rPr lang="hu-HU" dirty="0" err="1"/>
              <a:t>inspirálodtam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363199" cy="4267200"/>
          </a:xfrm>
        </p:spPr>
        <p:txBody>
          <a:bodyPr/>
          <a:lstStyle/>
          <a:p>
            <a:r>
              <a:rPr lang="hu-HU" dirty="0"/>
              <a:t>Amikor elkezdtem a </a:t>
            </a:r>
            <a:r>
              <a:rPr lang="hu-HU" dirty="0" err="1"/>
              <a:t>Unlimited</a:t>
            </a:r>
            <a:r>
              <a:rPr lang="hu-HU" dirty="0"/>
              <a:t> </a:t>
            </a:r>
            <a:r>
              <a:rPr lang="hu-HU" dirty="0" err="1"/>
              <a:t>Wear</a:t>
            </a:r>
            <a:r>
              <a:rPr lang="hu-HU" dirty="0"/>
              <a:t> márkát megalkotni, az elsődleges inspirációt a Nike ruha márkából merítettem. A Nike mindig is példát mutatott arra, hogyan lehet egy globálisan elismert márkát építeni, amely nemcsak a sportolók, hanem a mindennapi emberek számára is vonzó.  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Ruhák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0012" y="1905000"/>
            <a:ext cx="9296401" cy="4267200"/>
          </a:xfrm>
        </p:spPr>
        <p:txBody>
          <a:bodyPr/>
          <a:lstStyle/>
          <a:p>
            <a:r>
              <a:rPr lang="hu-HU" dirty="0"/>
              <a:t>Minden egyes darabot úgy terveztem, hogy ne csak jól nézzenek ki, hanem kényelmesek és praktikusak is legyenek. Legyen szó edzésről, munkahelyi </a:t>
            </a:r>
            <a:r>
              <a:rPr lang="hu-HU" dirty="0" err="1"/>
              <a:t>outfitről</a:t>
            </a:r>
            <a:r>
              <a:rPr lang="hu-HU" dirty="0"/>
              <a:t>. A legjobb anyagok és precíz kidolgozás, ez jellemzi minden termékemet. A tartósság és a prémium minőség biztosítja, hogy minden darab hosszan szolgálja a mindennapi életet, miközben a legmagasabb komfortot nyújtja.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87A2E-A835-4829-A114-517E9F9F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795560"/>
            <a:ext cx="2643188" cy="2986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4CD3B-C2D4-48FF-ADE5-03459D388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" y="3673381"/>
            <a:ext cx="2847786" cy="312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30</TotalTime>
  <Words>187</Words>
  <Application>Microsoft Office PowerPoint</Application>
  <PresentationFormat>Custom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UNLIMITED WEAR</vt:lpstr>
      <vt:lpstr>Hogyan készítettem el az Unlimited Wear weboldalt?</vt:lpstr>
      <vt:lpstr>  Miből inspirálodtam?</vt:lpstr>
      <vt:lpstr>Ruhák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UNLIMITED WEAR</dc:title>
  <dc:creator>A--123-11 Hallgató</dc:creator>
  <cp:lastModifiedBy>A--123-11 Hallgató</cp:lastModifiedBy>
  <cp:revision>4</cp:revision>
  <dcterms:created xsi:type="dcterms:W3CDTF">2024-12-12T08:24:07Z</dcterms:created>
  <dcterms:modified xsi:type="dcterms:W3CDTF">2024-12-12T08:54:49Z</dcterms:modified>
</cp:coreProperties>
</file>