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8" r:id="rId4"/>
    <p:sldId id="269" r:id="rId5"/>
    <p:sldId id="270" r:id="rId6"/>
    <p:sldId id="267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68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3C4D-7CDD-4E9B-B8E4-A70216241A4E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BB2D-318A-43C6-AFC1-A6053F08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le:///C:\Program%20Files%20(x86)\MySQL\MySQL%20Tools%20for%205.0\MySQLQueryBrowser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8051_trials" TargetMode="External"/><Relationship Id="rId2" Type="http://schemas.openxmlformats.org/officeDocument/2006/relationships/hyperlink" Target="http://www.testingnitgoademo2.net84.n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078" y="609600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Electrical Appliances</a:t>
            </a:r>
            <a:br>
              <a:rPr lang="en-US" dirty="0" smtClean="0"/>
            </a:br>
            <a:r>
              <a:rPr lang="en-US" dirty="0" smtClean="0"/>
              <a:t>from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315200" cy="1625599"/>
          </a:xfrm>
        </p:spPr>
        <p:txBody>
          <a:bodyPr>
            <a:normAutofit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 err="1" smtClean="0"/>
              <a:t>Lakshadeep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(11ECE055)</a:t>
            </a:r>
          </a:p>
          <a:p>
            <a:r>
              <a:rPr lang="en-US" dirty="0" err="1" smtClean="0"/>
              <a:t>Agasti</a:t>
            </a:r>
            <a:r>
              <a:rPr lang="en-US" dirty="0" smtClean="0"/>
              <a:t> </a:t>
            </a:r>
            <a:r>
              <a:rPr lang="en-US" dirty="0" err="1" smtClean="0"/>
              <a:t>Tari</a:t>
            </a:r>
            <a:r>
              <a:rPr lang="en-US" dirty="0" smtClean="0"/>
              <a:t>(11ECE073)</a:t>
            </a:r>
          </a:p>
          <a:p>
            <a:r>
              <a:rPr lang="en-US" dirty="0" err="1" smtClean="0"/>
              <a:t>Pushkar</a:t>
            </a:r>
            <a:r>
              <a:rPr lang="en-US" dirty="0" smtClean="0"/>
              <a:t> </a:t>
            </a:r>
            <a:r>
              <a:rPr lang="en-US" dirty="0" err="1" smtClean="0"/>
              <a:t>Vengurlekar</a:t>
            </a:r>
            <a:r>
              <a:rPr lang="en-US" dirty="0" smtClean="0"/>
              <a:t>(11ECE075)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2050" name="Picture 2" descr="C:\Users\Lakshadeep\Desktop\androi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70" y="2362200"/>
            <a:ext cx="2791215" cy="42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kshadeep\Desktop\android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27908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12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Data in MYSQL database</a:t>
            </a:r>
            <a:endParaRPr lang="en-US" dirty="0"/>
          </a:p>
        </p:txBody>
      </p:sp>
      <p:pic>
        <p:nvPicPr>
          <p:cNvPr id="3074" name="Picture 2" descr="C:\Users\Lakshadeep\Desktop\mysql_ss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9514" y="2193925"/>
            <a:ext cx="5804971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87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Data in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table is maintained for each and every appliance</a:t>
            </a:r>
          </a:p>
          <a:p>
            <a:r>
              <a:rPr lang="en-US" dirty="0" smtClean="0"/>
              <a:t>Each table consist of 2 columns:</a:t>
            </a:r>
          </a:p>
          <a:p>
            <a:r>
              <a:rPr lang="en-US" dirty="0" smtClean="0"/>
              <a:t>1] Serial Number</a:t>
            </a:r>
          </a:p>
          <a:p>
            <a:r>
              <a:rPr lang="en-US" dirty="0" smtClean="0"/>
              <a:t>2]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Demo:                                                                 </a:t>
            </a:r>
            <a:r>
              <a:rPr lang="en-US" dirty="0" smtClean="0">
                <a:hlinkClick r:id="rId3" action="ppaction://hlinksldjump"/>
              </a:rPr>
              <a:t>Back: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continuously checks data inserted in the last row of the table</a:t>
            </a:r>
          </a:p>
          <a:p>
            <a:r>
              <a:rPr lang="en-US" dirty="0" smtClean="0"/>
              <a:t>Based on data read sends the character to microcontroller using UART serial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0"/>
            <a:ext cx="6377940" cy="1293028"/>
          </a:xfrm>
        </p:spPr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838200"/>
            <a:ext cx="7863840" cy="60198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mport</a:t>
            </a:r>
            <a:r>
              <a:rPr lang="en-US" dirty="0" smtClean="0"/>
              <a:t> </a:t>
            </a:r>
            <a:r>
              <a:rPr lang="en-US" dirty="0"/>
              <a:t>serial </a:t>
            </a:r>
          </a:p>
          <a:p>
            <a:r>
              <a:rPr lang="en-US" dirty="0"/>
              <a:t>import </a:t>
            </a:r>
            <a:r>
              <a:rPr lang="en-US" dirty="0" err="1"/>
              <a:t>MySQLdb</a:t>
            </a:r>
            <a:r>
              <a:rPr lang="en-US" dirty="0"/>
              <a:t> </a:t>
            </a:r>
          </a:p>
          <a:p>
            <a:r>
              <a:rPr lang="en-US" dirty="0" err="1"/>
              <a:t>ser</a:t>
            </a:r>
            <a:r>
              <a:rPr lang="en-US" dirty="0"/>
              <a:t> = </a:t>
            </a:r>
            <a:r>
              <a:rPr lang="en-US" dirty="0" err="1"/>
              <a:t>serial.Serial</a:t>
            </a:r>
            <a:r>
              <a:rPr lang="en-US" dirty="0"/>
              <a:t>() </a:t>
            </a:r>
          </a:p>
          <a:p>
            <a:r>
              <a:rPr lang="en-US" dirty="0" err="1"/>
              <a:t>ser.baudrate</a:t>
            </a:r>
            <a:r>
              <a:rPr lang="en-US" dirty="0"/>
              <a:t> = 9600 </a:t>
            </a:r>
          </a:p>
          <a:p>
            <a:r>
              <a:rPr lang="en-US" dirty="0" err="1"/>
              <a:t>ser.port</a:t>
            </a:r>
            <a:r>
              <a:rPr lang="en-US" dirty="0"/>
              <a:t> = 0 </a:t>
            </a:r>
          </a:p>
          <a:p>
            <a:r>
              <a:rPr lang="en-US" dirty="0"/>
              <a:t>a = 0 </a:t>
            </a:r>
          </a:p>
          <a:p>
            <a:r>
              <a:rPr lang="en-US" dirty="0"/>
              <a:t>e = 0 </a:t>
            </a:r>
          </a:p>
          <a:p>
            <a:r>
              <a:rPr lang="en-US" dirty="0"/>
              <a:t>while True: </a:t>
            </a:r>
          </a:p>
          <a:p>
            <a:r>
              <a:rPr lang="en-US" dirty="0" err="1"/>
              <a:t>ser.open</a:t>
            </a:r>
            <a:r>
              <a:rPr lang="en-US" dirty="0"/>
              <a:t>() 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MySQLdb.connect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/>
              <a:t>","root","","</a:t>
            </a:r>
            <a:r>
              <a:rPr lang="en-US" dirty="0" err="1"/>
              <a:t>raspberrypi</a:t>
            </a:r>
            <a:r>
              <a:rPr lang="en-US" dirty="0"/>
              <a:t>") </a:t>
            </a:r>
          </a:p>
          <a:p>
            <a:r>
              <a:rPr lang="en-US" dirty="0"/>
              <a:t>cursor = </a:t>
            </a:r>
            <a:r>
              <a:rPr lang="en-US" dirty="0" err="1"/>
              <a:t>db.cursor</a:t>
            </a:r>
            <a:r>
              <a:rPr lang="en-US" dirty="0"/>
              <a:t>() </a:t>
            </a:r>
          </a:p>
          <a:p>
            <a:r>
              <a:rPr lang="en-US" dirty="0" err="1"/>
              <a:t>cursor.execute</a:t>
            </a:r>
            <a:r>
              <a:rPr lang="en-US" dirty="0"/>
              <a:t>("select switch from switch1 order by no </a:t>
            </a:r>
            <a:r>
              <a:rPr lang="en-US" dirty="0" err="1"/>
              <a:t>desc</a:t>
            </a:r>
            <a:r>
              <a:rPr lang="en-US" dirty="0"/>
              <a:t> limit 1") </a:t>
            </a:r>
          </a:p>
          <a:p>
            <a:r>
              <a:rPr lang="en-US" dirty="0"/>
              <a:t>data1 = </a:t>
            </a:r>
            <a:r>
              <a:rPr lang="en-US" dirty="0" err="1"/>
              <a:t>cursor.fetchone</a:t>
            </a:r>
            <a:r>
              <a:rPr lang="en-US" dirty="0"/>
              <a:t>() </a:t>
            </a:r>
          </a:p>
          <a:p>
            <a:r>
              <a:rPr lang="en-US" dirty="0"/>
              <a:t>print data1 </a:t>
            </a:r>
          </a:p>
          <a:p>
            <a:r>
              <a:rPr lang="en-US" dirty="0"/>
              <a:t>if data1 == ('a',): </a:t>
            </a:r>
          </a:p>
          <a:p>
            <a:r>
              <a:rPr lang="en-US" dirty="0"/>
              <a:t>if a == 0: </a:t>
            </a:r>
          </a:p>
          <a:p>
            <a:r>
              <a:rPr lang="en-US" dirty="0" err="1"/>
              <a:t>ser.write</a:t>
            </a:r>
            <a:r>
              <a:rPr lang="en-US" dirty="0"/>
              <a:t>('a') </a:t>
            </a:r>
          </a:p>
          <a:p>
            <a:r>
              <a:rPr lang="en-US" dirty="0"/>
              <a:t>a = 1 </a:t>
            </a:r>
          </a:p>
          <a:p>
            <a:r>
              <a:rPr lang="en-US" dirty="0"/>
              <a:t>e = 0 </a:t>
            </a:r>
          </a:p>
          <a:p>
            <a:r>
              <a:rPr lang="en-US" dirty="0" err="1"/>
              <a:t>elif</a:t>
            </a:r>
            <a:r>
              <a:rPr lang="en-US" dirty="0"/>
              <a:t> data1 == ('e',): </a:t>
            </a:r>
          </a:p>
          <a:p>
            <a:r>
              <a:rPr lang="en-US" dirty="0"/>
              <a:t>if e == 0: </a:t>
            </a:r>
          </a:p>
          <a:p>
            <a:r>
              <a:rPr lang="en-US" dirty="0" err="1"/>
              <a:t>ser.write</a:t>
            </a:r>
            <a:r>
              <a:rPr lang="en-US" dirty="0"/>
              <a:t>('e') </a:t>
            </a:r>
          </a:p>
          <a:p>
            <a:r>
              <a:rPr lang="en-US" dirty="0"/>
              <a:t>e = 1 </a:t>
            </a:r>
          </a:p>
          <a:p>
            <a:r>
              <a:rPr lang="en-US" dirty="0"/>
              <a:t>a = 0 </a:t>
            </a:r>
          </a:p>
          <a:p>
            <a:r>
              <a:rPr lang="en-US" dirty="0" err="1"/>
              <a:t>ser.close</a:t>
            </a:r>
            <a:r>
              <a:rPr lang="en-US" dirty="0"/>
              <a:t>() </a:t>
            </a:r>
          </a:p>
          <a:p>
            <a:r>
              <a:rPr lang="en-US" dirty="0" err="1" smtClean="0"/>
              <a:t>db.close</a:t>
            </a:r>
            <a:r>
              <a:rPr lang="en-US" dirty="0" smtClean="0"/>
              <a:t>()                                                                                                                                                                        </a:t>
            </a:r>
            <a:r>
              <a:rPr lang="en-US" sz="4900" dirty="0" smtClean="0">
                <a:hlinkClick r:id="rId2" action="ppaction://hlinksldjump"/>
              </a:rPr>
              <a:t>BACK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953044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the data from PC to Microcontroller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achieved by using UART serial communication.</a:t>
            </a:r>
          </a:p>
          <a:p>
            <a:r>
              <a:rPr lang="en-US" dirty="0" smtClean="0"/>
              <a:t>Data read from the database is send to the COM port of the computer to which CC2500 RF module is connected.</a:t>
            </a:r>
          </a:p>
          <a:p>
            <a:r>
              <a:rPr lang="en-US" dirty="0" smtClean="0"/>
              <a:t>CC2500 transmits the data at radio frequency which is then received by receiver connected at microcontroller.                           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pic>
        <p:nvPicPr>
          <p:cNvPr id="1026" name="Picture 2" descr="C:\Users\Lakshadeep\Desktop\Up project\rfpro_series2_cc2500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60543"/>
            <a:ext cx="229292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based on data received by microcontroller PORT of microcontroller to which relay is connected is set ON/OFF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hlinkClick r:id="rId2" action="ppaction://hlinksldjump"/>
              </a:rPr>
              <a:t> BACK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Lakshadeep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2577" y="2951018"/>
            <a:ext cx="6020641" cy="34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Steps Involved in Implementation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Inserting the data in MYSQL database</a:t>
            </a:r>
            <a:r>
              <a:rPr lang="en-US" dirty="0" smtClean="0">
                <a:hlinkClick r:id="rId3" action="ppaction://hlinksldjump"/>
              </a:rPr>
              <a:t>.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Reading the data from MYSQL database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Sending the data read from MYSQL database to Microcontroller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Based on data received by Microcontroller setting the particular pin of Microcontroller ON/OFF.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4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plans………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 software which automatically gives us the detailed report regarding which appliance was on for how much time.</a:t>
            </a:r>
          </a:p>
          <a:p>
            <a:endParaRPr lang="en-US" dirty="0" smtClean="0"/>
          </a:p>
          <a:p>
            <a:r>
              <a:rPr lang="en-US" dirty="0" smtClean="0"/>
              <a:t>To design a software by which we can set the time for particular appliance to switch ON/OFF 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7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plans….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the same project using RASPBERRY PI</a:t>
            </a:r>
          </a:p>
          <a:p>
            <a:endParaRPr lang="en-US" dirty="0"/>
          </a:p>
        </p:txBody>
      </p:sp>
      <p:pic>
        <p:nvPicPr>
          <p:cNvPr id="2050" name="Picture 2" descr="C:\Users\Lakshadeep\Desktop\Raspberry Pi\Rpi official docs\rasp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501467" cy="389679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1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plans…….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some sensor detect if mechanical switch is ON/OFF &amp; to design the system to turn on the appliance even if main switch is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35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9761"/>
          </a:xfrm>
        </p:spPr>
        <p:txBody>
          <a:bodyPr/>
          <a:lstStyle/>
          <a:p>
            <a:r>
              <a:rPr lang="en-US" dirty="0" smtClean="0"/>
              <a:t>Want to try this out????????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763311"/>
          </a:xfrm>
        </p:spPr>
        <p:txBody>
          <a:bodyPr>
            <a:normAutofit/>
          </a:bodyPr>
          <a:lstStyle/>
          <a:p>
            <a:r>
              <a:rPr lang="en-US" dirty="0" smtClean="0"/>
              <a:t>Go to</a:t>
            </a:r>
          </a:p>
          <a:p>
            <a:r>
              <a:rPr lang="en-US" dirty="0" smtClean="0">
                <a:hlinkClick r:id="rId2"/>
              </a:rPr>
              <a:t>http://www.testingnitgoademo2.net84.net/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project/</a:t>
            </a:r>
            <a:r>
              <a:rPr lang="en-US" dirty="0" err="1" smtClean="0">
                <a:hlinkClick r:id="rId3" action="ppaction://hlinkfile"/>
              </a:rPr>
              <a:t>ui.php</a:t>
            </a:r>
            <a:endParaRPr lang="en-US" dirty="0" smtClean="0"/>
          </a:p>
          <a:p>
            <a:r>
              <a:rPr lang="en-US" dirty="0" smtClean="0"/>
              <a:t>And control this appliance from your laptop right now………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Methods of Inserting Data in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24" y="3048000"/>
            <a:ext cx="7955280" cy="4069080"/>
          </a:xfrm>
        </p:spPr>
        <p:txBody>
          <a:bodyPr/>
          <a:lstStyle/>
          <a:p>
            <a:r>
              <a:rPr lang="en-US" dirty="0" smtClean="0"/>
              <a:t>Website </a:t>
            </a:r>
          </a:p>
          <a:p>
            <a:r>
              <a:rPr lang="en-US" dirty="0" smtClean="0"/>
              <a:t>Android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1026" name="Picture 2" descr="C:\Users\Lakshadeep\Desktop\website_ss_!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53" y="2193925"/>
            <a:ext cx="5689494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37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211</TotalTime>
  <Words>435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Controlling Electrical Appliances from Internet</vt:lpstr>
      <vt:lpstr>Different Steps Involved in Implementation of Project</vt:lpstr>
      <vt:lpstr>Our future plans………</vt:lpstr>
      <vt:lpstr>Our future plans….</vt:lpstr>
      <vt:lpstr>Our future plans…….</vt:lpstr>
      <vt:lpstr>Want to try this out????????</vt:lpstr>
      <vt:lpstr>                Thank You</vt:lpstr>
      <vt:lpstr>Different Methods of Inserting Data in MYSQL database</vt:lpstr>
      <vt:lpstr>Website</vt:lpstr>
      <vt:lpstr>Android Application</vt:lpstr>
      <vt:lpstr>Inserting Data in MYSQL database</vt:lpstr>
      <vt:lpstr>Inserting Data in MYSQL database</vt:lpstr>
      <vt:lpstr>Python Program</vt:lpstr>
      <vt:lpstr>Python Code</vt:lpstr>
      <vt:lpstr>Sending the data from PC to Microcontroller</vt:lpstr>
      <vt:lpstr>Step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Electrical Appliances from Internet</dc:title>
  <dc:creator>Lakshadeep</dc:creator>
  <cp:lastModifiedBy>Lakshadeep</cp:lastModifiedBy>
  <cp:revision>24</cp:revision>
  <dcterms:created xsi:type="dcterms:W3CDTF">2013-04-07T12:56:15Z</dcterms:created>
  <dcterms:modified xsi:type="dcterms:W3CDTF">2013-04-22T15:27:17Z</dcterms:modified>
</cp:coreProperties>
</file>