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Instrument Sans Medium" panose="020B0604020202020204" charset="0"/>
      <p:regular r:id="rId8"/>
    </p:embeddedFont>
    <p:embeddedFont>
      <p:font typeface="Instrument Sans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921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99792"/>
            <a:ext cx="61783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Online Banking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EAD Course Work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Microservices-Based Web Application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3353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Traditional systems lack scalability.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353353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Leverage Spring Boot for secure banking.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23172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Modularity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Modular architecture.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63524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Microservices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Loan Service </a:t>
            </a:r>
            <a:r>
              <a:rPr lang="en-US" sz="2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💰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Apply loan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Update status (Admin)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Calculate EMI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Delete Applications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Account Service </a:t>
            </a:r>
            <a:r>
              <a:rPr lang="en-US" sz="2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🏦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200406" y="415885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Create account (Admin)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00406" y="4963954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View/Update/Delete account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607022" y="3577709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Transaction Service </a:t>
            </a:r>
            <a:r>
              <a:rPr lang="en-US" sz="2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🔄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07022" y="451318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Deposit/Withdraw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07022" y="495538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Transfer funds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07022" y="539757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View history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013638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User Service </a:t>
            </a:r>
            <a:r>
              <a:rPr lang="en-US" sz="2200" dirty="0">
                <a:solidFill>
                  <a:srgbClr val="000000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👥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11013638" y="4158853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Login/Register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013638" y="460105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Update Profile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11013638" y="50432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Manage Users (Admin)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5DB032-FCBC-63E3-10DB-465059F930E1}"/>
              </a:ext>
            </a:extLst>
          </p:cNvPr>
          <p:cNvSpPr/>
          <p:nvPr/>
        </p:nvSpPr>
        <p:spPr>
          <a:xfrm>
            <a:off x="12763893" y="7645138"/>
            <a:ext cx="1716576" cy="499621"/>
          </a:xfrm>
          <a:prstGeom prst="rect">
            <a:avLst/>
          </a:prstGeom>
          <a:solidFill>
            <a:srgbClr val="29292C"/>
          </a:solidFill>
          <a:ln>
            <a:solidFill>
              <a:srgbClr val="2929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ervice&#10;&#10;AI-generated content may be incorrect.">
            <a:extLst>
              <a:ext uri="{FF2B5EF4-FFF2-40B4-BE49-F238E27FC236}">
                <a16:creationId xmlns:a16="http://schemas.microsoft.com/office/drawing/2014/main" id="{F0E83AAD-D348-DCF7-453E-FDB41FEA8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319" y="1296184"/>
            <a:ext cx="8387246" cy="6528063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639604" y="504111"/>
            <a:ext cx="5831681" cy="5711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Microservices Architecture</a:t>
            </a:r>
            <a:endParaRPr lang="en-US" sz="35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8A907A-05E7-6FAB-C6F9-FCA6576C11C5}"/>
              </a:ext>
            </a:extLst>
          </p:cNvPr>
          <p:cNvSpPr/>
          <p:nvPr/>
        </p:nvSpPr>
        <p:spPr>
          <a:xfrm>
            <a:off x="12763893" y="7645138"/>
            <a:ext cx="1716576" cy="499621"/>
          </a:xfrm>
          <a:prstGeom prst="rect">
            <a:avLst/>
          </a:prstGeom>
          <a:solidFill>
            <a:srgbClr val="29292C"/>
          </a:solidFill>
          <a:ln>
            <a:solidFill>
              <a:srgbClr val="2929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5174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664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Questions?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8446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21AEBA-96A8-3AA2-D601-04823BBE766E}"/>
              </a:ext>
            </a:extLst>
          </p:cNvPr>
          <p:cNvSpPr/>
          <p:nvPr/>
        </p:nvSpPr>
        <p:spPr>
          <a:xfrm>
            <a:off x="12763893" y="7645138"/>
            <a:ext cx="1716576" cy="499621"/>
          </a:xfrm>
          <a:prstGeom prst="rect">
            <a:avLst/>
          </a:prstGeom>
          <a:solidFill>
            <a:srgbClr val="29292C"/>
          </a:solidFill>
          <a:ln>
            <a:solidFill>
              <a:srgbClr val="2929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93</Words>
  <Application>Microsoft Office PowerPoint</Application>
  <PresentationFormat>Custom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Instrument Sans Semi Bold</vt:lpstr>
      <vt:lpstr>Instrument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WELIWITA W C L M</cp:lastModifiedBy>
  <cp:revision>2</cp:revision>
  <dcterms:created xsi:type="dcterms:W3CDTF">2025-03-28T14:25:31Z</dcterms:created>
  <dcterms:modified xsi:type="dcterms:W3CDTF">2025-03-29T20:55:54Z</dcterms:modified>
</cp:coreProperties>
</file>